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8"/>
  </p:sldMasterIdLst>
  <p:notesMasterIdLst>
    <p:notesMasterId r:id="rId109"/>
  </p:notesMasterIdLst>
  <p:handoutMasterIdLst>
    <p:handoutMasterId r:id="rId110"/>
  </p:handoutMasterIdLst>
  <p:sldIdLst>
    <p:sldId id="2134804953" r:id="rId9"/>
    <p:sldId id="2134804954" r:id="rId10"/>
    <p:sldId id="2134804955" r:id="rId11"/>
    <p:sldId id="2134804956" r:id="rId12"/>
    <p:sldId id="2134804958" r:id="rId13"/>
    <p:sldId id="2134804957" r:id="rId14"/>
    <p:sldId id="2134805011" r:id="rId15"/>
    <p:sldId id="2134804962" r:id="rId16"/>
    <p:sldId id="2134805033" r:id="rId17"/>
    <p:sldId id="2134804964" r:id="rId18"/>
    <p:sldId id="2134804965" r:id="rId19"/>
    <p:sldId id="2134804966" r:id="rId20"/>
    <p:sldId id="2134804968" r:id="rId21"/>
    <p:sldId id="2134804969" r:id="rId22"/>
    <p:sldId id="2134804970" r:id="rId23"/>
    <p:sldId id="2134804826" r:id="rId24"/>
    <p:sldId id="2134804827" r:id="rId25"/>
    <p:sldId id="2134804837" r:id="rId26"/>
    <p:sldId id="2134804972" r:id="rId27"/>
    <p:sldId id="2134804973" r:id="rId28"/>
    <p:sldId id="2134804974" r:id="rId29"/>
    <p:sldId id="2134804975" r:id="rId30"/>
    <p:sldId id="2134804976" r:id="rId31"/>
    <p:sldId id="2134804977" r:id="rId32"/>
    <p:sldId id="2134804978" r:id="rId33"/>
    <p:sldId id="2134804979" r:id="rId34"/>
    <p:sldId id="2134804708" r:id="rId35"/>
    <p:sldId id="2134804980" r:id="rId36"/>
    <p:sldId id="2134804981" r:id="rId37"/>
    <p:sldId id="2134804982" r:id="rId38"/>
    <p:sldId id="2134804983" r:id="rId39"/>
    <p:sldId id="2134804769" r:id="rId40"/>
    <p:sldId id="2134804984" r:id="rId41"/>
    <p:sldId id="2134804884" r:id="rId42"/>
    <p:sldId id="2134804985" r:id="rId43"/>
    <p:sldId id="2134804889" r:id="rId44"/>
    <p:sldId id="2134804891" r:id="rId45"/>
    <p:sldId id="2134804987" r:id="rId46"/>
    <p:sldId id="2134804892" r:id="rId47"/>
    <p:sldId id="2134804989" r:id="rId48"/>
    <p:sldId id="2134805034" r:id="rId49"/>
    <p:sldId id="2134804991" r:id="rId50"/>
    <p:sldId id="2134804885" r:id="rId51"/>
    <p:sldId id="2134805035" r:id="rId52"/>
    <p:sldId id="2134804895" r:id="rId53"/>
    <p:sldId id="2134804896" r:id="rId54"/>
    <p:sldId id="2134804994" r:id="rId55"/>
    <p:sldId id="2134804996" r:id="rId56"/>
    <p:sldId id="2134804774" r:id="rId57"/>
    <p:sldId id="2134804775" r:id="rId58"/>
    <p:sldId id="2134804919" r:id="rId59"/>
    <p:sldId id="2134805013" r:id="rId60"/>
    <p:sldId id="2134804901" r:id="rId61"/>
    <p:sldId id="2134804902" r:id="rId62"/>
    <p:sldId id="2134804900" r:id="rId63"/>
    <p:sldId id="2134804903" r:id="rId64"/>
    <p:sldId id="2134804855" r:id="rId65"/>
    <p:sldId id="2134804856" r:id="rId66"/>
    <p:sldId id="2134804907" r:id="rId67"/>
    <p:sldId id="2134804911" r:id="rId68"/>
    <p:sldId id="2134804914" r:id="rId69"/>
    <p:sldId id="2134804912" r:id="rId70"/>
    <p:sldId id="2134804913" r:id="rId71"/>
    <p:sldId id="2134804917" r:id="rId72"/>
    <p:sldId id="2134805029" r:id="rId73"/>
    <p:sldId id="2134804916" r:id="rId74"/>
    <p:sldId id="2134804910" r:id="rId75"/>
    <p:sldId id="2134804998" r:id="rId76"/>
    <p:sldId id="2134804811" r:id="rId77"/>
    <p:sldId id="2134804999" r:id="rId78"/>
    <p:sldId id="2134805000" r:id="rId79"/>
    <p:sldId id="2134804797" r:id="rId80"/>
    <p:sldId id="2134804946" r:id="rId81"/>
    <p:sldId id="2134804947" r:id="rId82"/>
    <p:sldId id="2134804948" r:id="rId83"/>
    <p:sldId id="2134804950" r:id="rId84"/>
    <p:sldId id="2134804949" r:id="rId85"/>
    <p:sldId id="2134804951" r:id="rId86"/>
    <p:sldId id="2134805031" r:id="rId87"/>
    <p:sldId id="2134804869" r:id="rId88"/>
    <p:sldId id="2134804927" r:id="rId89"/>
    <p:sldId id="2134804928" r:id="rId90"/>
    <p:sldId id="2134804929" r:id="rId91"/>
    <p:sldId id="2134804930" r:id="rId92"/>
    <p:sldId id="2134804931" r:id="rId93"/>
    <p:sldId id="2134804932" r:id="rId94"/>
    <p:sldId id="2134804934" r:id="rId95"/>
    <p:sldId id="2134804935" r:id="rId96"/>
    <p:sldId id="2134804936" r:id="rId97"/>
    <p:sldId id="2134804937" r:id="rId98"/>
    <p:sldId id="2134805001" r:id="rId99"/>
    <p:sldId id="2134804952" r:id="rId100"/>
    <p:sldId id="2134805003" r:id="rId101"/>
    <p:sldId id="2134805004" r:id="rId102"/>
    <p:sldId id="2134805005" r:id="rId103"/>
    <p:sldId id="2134805006" r:id="rId104"/>
    <p:sldId id="2134805007" r:id="rId105"/>
    <p:sldId id="2134805008" r:id="rId106"/>
    <p:sldId id="2134805009" r:id="rId107"/>
    <p:sldId id="2134805010" r:id="rId108"/>
  </p:sldIdLst>
  <p:sldSz cx="12192000" cy="6858000"/>
  <p:notesSz cx="7315200" cy="9601200"/>
  <p:custDataLst>
    <p:tags r:id="rId1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簡介" id="{6743A76D-CA95-48B0-A1D1-59F263F33EE7}">
          <p14:sldIdLst>
            <p14:sldId id="2134804953"/>
            <p14:sldId id="2134804954"/>
            <p14:sldId id="2134804955"/>
            <p14:sldId id="2134804956"/>
            <p14:sldId id="2134804958"/>
            <p14:sldId id="2134804957"/>
            <p14:sldId id="2134805011"/>
            <p14:sldId id="2134804962"/>
            <p14:sldId id="2134805033"/>
            <p14:sldId id="2134804964"/>
            <p14:sldId id="2134804965"/>
            <p14:sldId id="2134804966"/>
            <p14:sldId id="2134804968"/>
            <p14:sldId id="2134804969"/>
            <p14:sldId id="2134804970"/>
            <p14:sldId id="2134804826"/>
            <p14:sldId id="2134804827"/>
          </p14:sldIdLst>
        </p14:section>
        <p14:section name="環保風紀團隊架構及計劃時間表" id="{3A84327F-2994-48EC-B66A-0E78C3D5A096}">
          <p14:sldIdLst>
            <p14:sldId id="2134804837"/>
            <p14:sldId id="2134804972"/>
            <p14:sldId id="2134804973"/>
            <p14:sldId id="2134804974"/>
            <p14:sldId id="2134804975"/>
            <p14:sldId id="2134804976"/>
            <p14:sldId id="2134804977"/>
            <p14:sldId id="2134804978"/>
            <p14:sldId id="2134804979"/>
          </p14:sldIdLst>
        </p14:section>
        <p14:section name="計劃手冊簡介" id="{3FFD3C76-3A5C-4452-A7B9-D4FBD3C58AFC}">
          <p14:sldIdLst>
            <p14:sldId id="2134804708"/>
            <p14:sldId id="2134804980"/>
            <p14:sldId id="2134804981"/>
            <p14:sldId id="2134804982"/>
            <p14:sldId id="2134804983"/>
          </p14:sldIdLst>
        </p14:section>
        <p14:section name="五大環境範疇" id="{71CEBFE7-B6AB-4FE5-8ACD-0EC5E0BDDAF8}">
          <p14:sldIdLst>
            <p14:sldId id="2134804769"/>
            <p14:sldId id="2134804984"/>
            <p14:sldId id="2134804884"/>
            <p14:sldId id="2134804985"/>
            <p14:sldId id="2134804889"/>
            <p14:sldId id="2134804891"/>
            <p14:sldId id="2134804987"/>
            <p14:sldId id="2134804892"/>
            <p14:sldId id="2134804989"/>
            <p14:sldId id="2134805034"/>
            <p14:sldId id="2134804991"/>
            <p14:sldId id="2134804885"/>
            <p14:sldId id="2134805035"/>
            <p14:sldId id="2134804895"/>
            <p14:sldId id="2134804896"/>
            <p14:sldId id="2134804994"/>
          </p14:sldIdLst>
        </p14:section>
        <p14:section name="建議監察方法" id="{08E78E4A-3213-4F66-AF16-814D60F7125B}">
          <p14:sldIdLst>
            <p14:sldId id="2134804996"/>
            <p14:sldId id="2134804774"/>
            <p14:sldId id="2134804775"/>
            <p14:sldId id="2134804919"/>
            <p14:sldId id="2134805013"/>
            <p14:sldId id="2134804901"/>
            <p14:sldId id="2134804902"/>
            <p14:sldId id="2134804900"/>
            <p14:sldId id="2134804903"/>
            <p14:sldId id="2134804855"/>
            <p14:sldId id="2134804856"/>
            <p14:sldId id="2134804907"/>
            <p14:sldId id="2134804911"/>
            <p14:sldId id="2134804914"/>
            <p14:sldId id="2134804912"/>
            <p14:sldId id="2134804913"/>
            <p14:sldId id="2134804917"/>
            <p14:sldId id="2134805029"/>
            <p14:sldId id="2134804916"/>
            <p14:sldId id="2134804910"/>
            <p14:sldId id="2134804998"/>
          </p14:sldIdLst>
        </p14:section>
        <p14:section name="環境推廣活動" id="{7974BE1E-E229-463D-BAFB-0F855C304CEF}">
          <p14:sldIdLst>
            <p14:sldId id="2134804811"/>
            <p14:sldId id="2134804999"/>
            <p14:sldId id="2134805000"/>
          </p14:sldIdLst>
        </p14:section>
        <p14:section name="計劃檢討" id="{FF65000C-94A1-4BFB-9E27-78BE78A74AA9}">
          <p14:sldIdLst>
            <p14:sldId id="2134804797"/>
            <p14:sldId id="2134804946"/>
            <p14:sldId id="2134804947"/>
            <p14:sldId id="2134804948"/>
            <p14:sldId id="2134804950"/>
            <p14:sldId id="2134804949"/>
            <p14:sldId id="2134804951"/>
          </p14:sldIdLst>
        </p14:section>
        <p14:section name="有獎問答遊戲" id="{FF9CE325-84A9-428E-9464-84C07E562ED4}">
          <p14:sldIdLst>
            <p14:sldId id="2134805031"/>
            <p14:sldId id="2134804869"/>
            <p14:sldId id="2134804927"/>
            <p14:sldId id="2134804928"/>
            <p14:sldId id="2134804929"/>
            <p14:sldId id="2134804930"/>
            <p14:sldId id="2134804931"/>
            <p14:sldId id="2134804932"/>
            <p14:sldId id="2134804934"/>
            <p14:sldId id="2134804935"/>
            <p14:sldId id="2134804936"/>
            <p14:sldId id="2134804937"/>
          </p14:sldIdLst>
        </p14:section>
        <p14:section name="預期成效" id="{07CBD896-C3F3-4DA3-B848-E55D20EBA16E}">
          <p14:sldIdLst>
            <p14:sldId id="2134805001"/>
            <p14:sldId id="2134804952"/>
          </p14:sldIdLst>
        </p14:section>
        <p14:section name="過往參與學校經驗分享" id="{853F5EAC-490C-4A31-A9D0-B2C8B974DC9A}">
          <p14:sldIdLst>
            <p14:sldId id="2134805003"/>
            <p14:sldId id="2134805004"/>
          </p14:sldIdLst>
        </p14:section>
        <p14:section name="總結" id="{2552275B-40CC-47F6-8CEC-36BC9F58D2A8}">
          <p14:sldIdLst>
            <p14:sldId id="2134805005"/>
            <p14:sldId id="2134805006"/>
            <p14:sldId id="2134805007"/>
            <p14:sldId id="2134805008"/>
            <p14:sldId id="2134805009"/>
            <p14:sldId id="21348050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72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30E233-2C22-9480-9DE6-4F29C4ABACE5}" name="Sabrina Chu" initials="SC" userId="S::sabrinachu@bec.org.hk::7cd5d261-924a-422c-bc21-a5ad098076d3" providerId="AD"/>
  <p188:author id="{46D2015D-279C-4B2C-BF84-8D3EB66A3C12}" name="Chris Lee" initials="CL" userId="S::chrislee@bec.org.hk::a771fe3a-3040-4909-911e-6c6a55ce2352" providerId="AD"/>
  <p188:author id="{DAD2706D-D494-E6EB-D54F-9589E5B501E1}" name="Samantha Kong" initials="SK" userId="S::samanthakong@bec.org.hk::fcbf5cea-12b5-4eb0-b05b-d9b4a71f3d34" providerId="AD"/>
  <p188:author id="{68FA997E-2529-1EB9-9D1D-8E8CA13D4F34}" name="Bel Li" initials="BL" userId="S-1-5-21-465772550-2516328777-1847175614-9338" providerId="AD"/>
  <p188:author id="{4CDA5494-0EB2-73E3-2032-F5384C3CD4B5}" name="C.F. Leung" initials="CFL" userId="C.F. Leung" providerId="None"/>
  <p188:author id="{DF70F2C2-79EA-F2E3-2935-300C9CFAE8B7}" name="Phoebe Leung" initials="PL" userId="S::PhoebeLeung@swireproperties.com::cba68ed0-f0a5-48ed-99a1-f19a8530fba9" providerId="AD"/>
  <p188:author id="{6D7C0BCB-A519-3E06-8372-501E422AAD8E}" name="Sharon Tsang" initials="ST" userId="S::SharonTsang@swireproperties.com::1c517222-b26c-4de3-bb52-771dcc0f2423" providerId="AD"/>
  <p188:author id="{36BB58DD-F087-B9E9-0244-6E44B16BE3D1}" name="Samantha Kong" initials="SK" userId="S-1-5-21-465772550-2516328777-1847175614-9307" providerId="AD"/>
  <p188:author id="{9D0521E4-4AEB-9FBB-51D2-9572AE1E01BC}" name="Joanne Lai" initials="JL" userId="S::JoanneLai@swireproperties.com::2a2af31f-19c8-4e09-b932-f9a627d218c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ba Lee" initials="TL" lastIdx="2" clrIdx="0">
    <p:extLst>
      <p:ext uri="{19B8F6BF-5375-455C-9EA6-DF929625EA0E}">
        <p15:presenceInfo xmlns:p15="http://schemas.microsoft.com/office/powerpoint/2012/main" userId="S::tubalee@bec.org.hk::0c8e9789-9bd2-4e6a-8ca1-cc62b4539a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E3F7"/>
    <a:srgbClr val="E18428"/>
    <a:srgbClr val="711A04"/>
    <a:srgbClr val="005893"/>
    <a:srgbClr val="F5F1C3"/>
    <a:srgbClr val="FFCE33"/>
    <a:srgbClr val="6D994A"/>
    <a:srgbClr val="81879D"/>
    <a:srgbClr val="56C4C1"/>
    <a:srgbClr val="CDE9F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28" autoAdjust="0"/>
    <p:restoredTop sz="92549" autoAdjust="0"/>
  </p:normalViewPr>
  <p:slideViewPr>
    <p:cSldViewPr snapToGrid="0">
      <p:cViewPr varScale="1">
        <p:scale>
          <a:sx n="69" d="100"/>
          <a:sy n="69" d="100"/>
        </p:scale>
        <p:origin x="84" y="642"/>
      </p:cViewPr>
      <p:guideLst>
        <p:guide orient="horz" pos="2160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7010"/>
    </p:cViewPr>
  </p:sorterViewPr>
  <p:notesViewPr>
    <p:cSldViewPr snapToGrid="0">
      <p:cViewPr>
        <p:scale>
          <a:sx n="1" d="2"/>
          <a:sy n="1" d="2"/>
        </p:scale>
        <p:origin x="3960" y="1188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commentAuthors" Target="commentAuthors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8" Type="http://schemas.microsoft.com/office/2018/10/relationships/authors" Target="authors.xml"/><Relationship Id="rId5" Type="http://schemas.openxmlformats.org/officeDocument/2006/relationships/customXml" Target="../customXml/item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presProps" Target="presProps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7" Type="http://schemas.openxmlformats.org/officeDocument/2006/relationships/customXml" Target="../customXml/item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handoutMaster" Target="handoutMasters/handoutMaster1.xml"/><Relationship Id="rId115" Type="http://schemas.openxmlformats.org/officeDocument/2006/relationships/theme" Target="theme/theme1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customXml" Target="../customXml/item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tags" Target="tags/tag1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EBA8F3-E292-4AEC-A567-9616F8D00A54}" type="doc">
      <dgm:prSet loTypeId="urn:microsoft.com/office/officeart/2005/8/layout/hProcess3" loCatId="process" qsTypeId="urn:microsoft.com/office/officeart/2005/8/quickstyle/simple1" qsCatId="simple" csTypeId="urn:microsoft.com/office/officeart/2005/8/colors/accent1_3" csCatId="accent1" phldr="1"/>
      <dgm:spPr/>
    </dgm:pt>
    <dgm:pt modelId="{920E3813-50FD-46A9-8CA5-689847B18307}">
      <dgm:prSet phldrT="[Text]" custT="1"/>
      <dgm:spPr/>
      <dgm:t>
        <a:bodyPr/>
        <a:lstStyle/>
        <a:p>
          <a:r>
            <a:rPr lang="en-HK" sz="2200" dirty="0"/>
            <a:t>2024</a:t>
          </a:r>
          <a:r>
            <a:rPr lang="zh-TW" altLang="en-US" sz="2200" dirty="0"/>
            <a:t>年</a:t>
          </a:r>
          <a:r>
            <a:rPr lang="en-GB" altLang="zh-TW" sz="2200" dirty="0"/>
            <a:t>9</a:t>
          </a:r>
          <a:r>
            <a:rPr lang="zh-TW" altLang="en-US" sz="2200" dirty="0"/>
            <a:t>月</a:t>
          </a:r>
          <a:endParaRPr lang="en-HK" sz="2200" dirty="0"/>
        </a:p>
      </dgm:t>
    </dgm:pt>
    <dgm:pt modelId="{4EED93D7-FCC6-4F7E-9611-B4BAD74D8CC0}" type="parTrans" cxnId="{2BA33294-BD29-45D1-B0F5-BBB74DF62539}">
      <dgm:prSet/>
      <dgm:spPr/>
      <dgm:t>
        <a:bodyPr/>
        <a:lstStyle/>
        <a:p>
          <a:endParaRPr lang="en-GB" sz="2200"/>
        </a:p>
      </dgm:t>
    </dgm:pt>
    <dgm:pt modelId="{5DED2065-22BB-4359-9A2A-B290DF3EABDA}" type="sibTrans" cxnId="{2BA33294-BD29-45D1-B0F5-BBB74DF62539}">
      <dgm:prSet/>
      <dgm:spPr/>
      <dgm:t>
        <a:bodyPr/>
        <a:lstStyle/>
        <a:p>
          <a:endParaRPr lang="en-GB" sz="2200"/>
        </a:p>
      </dgm:t>
    </dgm:pt>
    <dgm:pt modelId="{3727A12A-644D-4CD7-8B78-5EC71EFE045A}">
      <dgm:prSet phldrT="[Text]" custT="1"/>
      <dgm:spPr/>
      <dgm:t>
        <a:bodyPr/>
        <a:lstStyle/>
        <a:p>
          <a:r>
            <a:rPr lang="en-US" altLang="zh-TW" sz="2200" dirty="0"/>
            <a:t>11</a:t>
          </a:r>
          <a:r>
            <a:rPr lang="zh-TW" altLang="en-US" sz="2200" dirty="0"/>
            <a:t>月</a:t>
          </a:r>
          <a:endParaRPr lang="en-GB" sz="2200" dirty="0"/>
        </a:p>
      </dgm:t>
    </dgm:pt>
    <dgm:pt modelId="{B95DA77A-A07F-47DD-B31E-EC7ED0CBEFC4}" type="parTrans" cxnId="{3A66DAEB-4692-4C55-8BC7-526D17C2D999}">
      <dgm:prSet/>
      <dgm:spPr/>
      <dgm:t>
        <a:bodyPr/>
        <a:lstStyle/>
        <a:p>
          <a:endParaRPr lang="en-GB" sz="2200"/>
        </a:p>
      </dgm:t>
    </dgm:pt>
    <dgm:pt modelId="{2C68CED7-B873-4F44-9CC0-2F24028FFD1D}" type="sibTrans" cxnId="{3A66DAEB-4692-4C55-8BC7-526D17C2D999}">
      <dgm:prSet/>
      <dgm:spPr/>
      <dgm:t>
        <a:bodyPr/>
        <a:lstStyle/>
        <a:p>
          <a:endParaRPr lang="en-GB" sz="2200"/>
        </a:p>
      </dgm:t>
    </dgm:pt>
    <dgm:pt modelId="{A8C66173-9807-4BBD-A79A-29AEC532AB52}">
      <dgm:prSet phldrT="[Text]" custT="1"/>
      <dgm:spPr/>
      <dgm:t>
        <a:bodyPr/>
        <a:lstStyle/>
        <a:p>
          <a:r>
            <a:rPr lang="en-US" altLang="zh-TW" sz="2200" dirty="0"/>
            <a:t>12</a:t>
          </a:r>
          <a:r>
            <a:rPr lang="zh-TW" altLang="en-US" sz="2200" dirty="0"/>
            <a:t>月</a:t>
          </a:r>
          <a:endParaRPr lang="en-GB" sz="2200" dirty="0"/>
        </a:p>
      </dgm:t>
    </dgm:pt>
    <dgm:pt modelId="{CAE01A61-3616-415A-99A0-3F04ED609797}" type="parTrans" cxnId="{E88EBFD7-ED3E-41B7-8D1B-E8529317B82E}">
      <dgm:prSet/>
      <dgm:spPr/>
      <dgm:t>
        <a:bodyPr/>
        <a:lstStyle/>
        <a:p>
          <a:endParaRPr lang="en-GB" sz="2200"/>
        </a:p>
      </dgm:t>
    </dgm:pt>
    <dgm:pt modelId="{352D4952-66BB-404A-87CE-10FF68813487}" type="sibTrans" cxnId="{E88EBFD7-ED3E-41B7-8D1B-E8529317B82E}">
      <dgm:prSet/>
      <dgm:spPr/>
      <dgm:t>
        <a:bodyPr/>
        <a:lstStyle/>
        <a:p>
          <a:endParaRPr lang="en-GB" sz="2200"/>
        </a:p>
      </dgm:t>
    </dgm:pt>
    <dgm:pt modelId="{21B4A978-D182-4AF3-82A9-7E30E2274B30}">
      <dgm:prSet phldrT="[Text]" custT="1"/>
      <dgm:spPr/>
      <dgm:t>
        <a:bodyPr/>
        <a:lstStyle/>
        <a:p>
          <a:r>
            <a:rPr lang="en-HK" sz="2200" dirty="0"/>
            <a:t>2025</a:t>
          </a:r>
          <a:r>
            <a:rPr lang="zh-TW" altLang="en-US" sz="2200" dirty="0"/>
            <a:t>年</a:t>
          </a:r>
          <a:r>
            <a:rPr lang="en-GB" altLang="zh-TW" sz="2200" dirty="0"/>
            <a:t>1</a:t>
          </a:r>
          <a:r>
            <a:rPr lang="zh-TW" altLang="en-US" sz="2200" dirty="0"/>
            <a:t>月</a:t>
          </a:r>
          <a:endParaRPr lang="en-GB" sz="2200" dirty="0"/>
        </a:p>
      </dgm:t>
    </dgm:pt>
    <dgm:pt modelId="{702CF41A-43F5-42FC-8C4C-2E1A6C2E570B}" type="parTrans" cxnId="{8ADAD1F7-3B22-4481-8C4C-0FD9888986EB}">
      <dgm:prSet/>
      <dgm:spPr/>
      <dgm:t>
        <a:bodyPr/>
        <a:lstStyle/>
        <a:p>
          <a:endParaRPr lang="en-GB" sz="2200"/>
        </a:p>
      </dgm:t>
    </dgm:pt>
    <dgm:pt modelId="{157E4F52-CD1D-499C-8620-6B286FE13378}" type="sibTrans" cxnId="{8ADAD1F7-3B22-4481-8C4C-0FD9888986EB}">
      <dgm:prSet/>
      <dgm:spPr/>
      <dgm:t>
        <a:bodyPr/>
        <a:lstStyle/>
        <a:p>
          <a:endParaRPr lang="en-GB" sz="2200"/>
        </a:p>
      </dgm:t>
    </dgm:pt>
    <dgm:pt modelId="{212706C1-CB07-4AA6-9CC2-A67F7F00A084}">
      <dgm:prSet phldrT="[Text]" custT="1"/>
      <dgm:spPr/>
      <dgm:t>
        <a:bodyPr/>
        <a:lstStyle/>
        <a:p>
          <a:r>
            <a:rPr lang="en-GB" altLang="zh-TW" sz="2200" dirty="0"/>
            <a:t>2</a:t>
          </a:r>
          <a:r>
            <a:rPr lang="zh-TW" altLang="en-US" sz="2200" dirty="0"/>
            <a:t>月</a:t>
          </a:r>
          <a:endParaRPr lang="en-GB" sz="2200" dirty="0"/>
        </a:p>
      </dgm:t>
    </dgm:pt>
    <dgm:pt modelId="{C267BC99-4481-48FF-863E-BDA2BD90D86C}" type="parTrans" cxnId="{0B7A7A5B-5A4C-43A6-8D7B-26379E9A48DA}">
      <dgm:prSet/>
      <dgm:spPr/>
      <dgm:t>
        <a:bodyPr/>
        <a:lstStyle/>
        <a:p>
          <a:endParaRPr lang="en-GB" sz="2200"/>
        </a:p>
      </dgm:t>
    </dgm:pt>
    <dgm:pt modelId="{35D57EA3-AEDA-47EB-A592-225CB447CAE9}" type="sibTrans" cxnId="{0B7A7A5B-5A4C-43A6-8D7B-26379E9A48DA}">
      <dgm:prSet/>
      <dgm:spPr/>
      <dgm:t>
        <a:bodyPr/>
        <a:lstStyle/>
        <a:p>
          <a:endParaRPr lang="en-GB" sz="2200"/>
        </a:p>
      </dgm:t>
    </dgm:pt>
    <dgm:pt modelId="{9D5EA026-58CB-451E-863B-A4433EF0ED70}">
      <dgm:prSet phldrT="[Text]" custT="1"/>
      <dgm:spPr/>
      <dgm:t>
        <a:bodyPr/>
        <a:lstStyle/>
        <a:p>
          <a:r>
            <a:rPr lang="en-US" altLang="zh-TW" sz="2200" dirty="0"/>
            <a:t>10</a:t>
          </a:r>
          <a:r>
            <a:rPr lang="zh-TW" altLang="en-US" sz="2200" dirty="0"/>
            <a:t>月</a:t>
          </a:r>
          <a:endParaRPr lang="en-HK" sz="2200" dirty="0"/>
        </a:p>
      </dgm:t>
    </dgm:pt>
    <dgm:pt modelId="{71CCF913-81E6-4AB6-B9A8-927F5BBEAFF5}" type="parTrans" cxnId="{A111A4CC-7062-40B6-88E6-057BD1F1888F}">
      <dgm:prSet/>
      <dgm:spPr/>
      <dgm:t>
        <a:bodyPr/>
        <a:lstStyle/>
        <a:p>
          <a:endParaRPr lang="en-GB" sz="2200"/>
        </a:p>
      </dgm:t>
    </dgm:pt>
    <dgm:pt modelId="{0966B746-8235-4FB8-8230-C2496252FC33}" type="sibTrans" cxnId="{A111A4CC-7062-40B6-88E6-057BD1F1888F}">
      <dgm:prSet/>
      <dgm:spPr/>
      <dgm:t>
        <a:bodyPr/>
        <a:lstStyle/>
        <a:p>
          <a:endParaRPr lang="en-GB" sz="2200"/>
        </a:p>
      </dgm:t>
    </dgm:pt>
    <dgm:pt modelId="{FE5384A8-B99D-4988-835A-84721935FEAB}">
      <dgm:prSet phldrT="[Text]" custT="1"/>
      <dgm:spPr/>
      <dgm:t>
        <a:bodyPr/>
        <a:lstStyle/>
        <a:p>
          <a:r>
            <a:rPr lang="en-GB" altLang="zh-TW" sz="2200" dirty="0"/>
            <a:t>3</a:t>
          </a:r>
          <a:r>
            <a:rPr lang="zh-TW" altLang="en-US" sz="2200" dirty="0"/>
            <a:t>月</a:t>
          </a:r>
          <a:endParaRPr lang="en-GB" sz="2200" dirty="0"/>
        </a:p>
      </dgm:t>
    </dgm:pt>
    <dgm:pt modelId="{F6BC73E2-5011-40D3-B2CB-B86E8C7301F6}" type="parTrans" cxnId="{921CD019-685B-4F08-9AB5-7E2462E15F94}">
      <dgm:prSet/>
      <dgm:spPr/>
      <dgm:t>
        <a:bodyPr/>
        <a:lstStyle/>
        <a:p>
          <a:endParaRPr lang="en-GB" sz="2200"/>
        </a:p>
      </dgm:t>
    </dgm:pt>
    <dgm:pt modelId="{8FD74047-44ED-4AF1-8436-59CB21A536BF}" type="sibTrans" cxnId="{921CD019-685B-4F08-9AB5-7E2462E15F94}">
      <dgm:prSet/>
      <dgm:spPr/>
      <dgm:t>
        <a:bodyPr/>
        <a:lstStyle/>
        <a:p>
          <a:endParaRPr lang="en-GB" sz="2200"/>
        </a:p>
      </dgm:t>
    </dgm:pt>
    <dgm:pt modelId="{902C16E1-CDC7-45C6-9E12-3F7D134176C1}">
      <dgm:prSet phldrT="[Text]" custT="1"/>
      <dgm:spPr/>
      <dgm:t>
        <a:bodyPr/>
        <a:lstStyle/>
        <a:p>
          <a:r>
            <a:rPr lang="en-GB" altLang="zh-TW" sz="2200" dirty="0"/>
            <a:t>4</a:t>
          </a:r>
          <a:r>
            <a:rPr lang="zh-TW" altLang="en-US" sz="2200" dirty="0"/>
            <a:t>月</a:t>
          </a:r>
          <a:endParaRPr lang="en-GB" sz="2200" dirty="0"/>
        </a:p>
      </dgm:t>
    </dgm:pt>
    <dgm:pt modelId="{A4F3728E-03A0-4204-A00E-F2640C04DDCC}" type="parTrans" cxnId="{26F9CC5C-4653-4092-AC2A-A33FC2BDC448}">
      <dgm:prSet/>
      <dgm:spPr/>
      <dgm:t>
        <a:bodyPr/>
        <a:lstStyle/>
        <a:p>
          <a:endParaRPr lang="en-GB" sz="2200"/>
        </a:p>
      </dgm:t>
    </dgm:pt>
    <dgm:pt modelId="{1E591F63-CB2D-4E52-B830-4ED3CCCB66D6}" type="sibTrans" cxnId="{26F9CC5C-4653-4092-AC2A-A33FC2BDC448}">
      <dgm:prSet/>
      <dgm:spPr/>
      <dgm:t>
        <a:bodyPr/>
        <a:lstStyle/>
        <a:p>
          <a:endParaRPr lang="en-GB" sz="2200"/>
        </a:p>
      </dgm:t>
    </dgm:pt>
    <dgm:pt modelId="{344C9A18-FD86-4D79-842E-3506150DEE51}">
      <dgm:prSet phldrT="[Text]" custT="1"/>
      <dgm:spPr/>
      <dgm:t>
        <a:bodyPr/>
        <a:lstStyle/>
        <a:p>
          <a:r>
            <a:rPr lang="en-GB" altLang="zh-TW" sz="2200" dirty="0"/>
            <a:t>5</a:t>
          </a:r>
          <a:r>
            <a:rPr lang="zh-TW" altLang="en-US" sz="2200" dirty="0"/>
            <a:t>月</a:t>
          </a:r>
          <a:endParaRPr lang="en-GB" sz="2200" dirty="0"/>
        </a:p>
      </dgm:t>
    </dgm:pt>
    <dgm:pt modelId="{1B6F51B4-0DFE-4E06-A57E-5AC1E85DB193}" type="parTrans" cxnId="{0B050E48-6336-40AB-B929-692E3AFA1F73}">
      <dgm:prSet/>
      <dgm:spPr/>
      <dgm:t>
        <a:bodyPr/>
        <a:lstStyle/>
        <a:p>
          <a:endParaRPr lang="en-GB" sz="2200"/>
        </a:p>
      </dgm:t>
    </dgm:pt>
    <dgm:pt modelId="{5B46ACCE-ACB0-4E4C-A599-EC794550BFA9}" type="sibTrans" cxnId="{0B050E48-6336-40AB-B929-692E3AFA1F73}">
      <dgm:prSet/>
      <dgm:spPr/>
      <dgm:t>
        <a:bodyPr/>
        <a:lstStyle/>
        <a:p>
          <a:endParaRPr lang="en-GB" sz="2200"/>
        </a:p>
      </dgm:t>
    </dgm:pt>
    <dgm:pt modelId="{321D6DF9-47BD-4F26-8BB2-24FFB58816FE}">
      <dgm:prSet phldrT="[Text]" custT="1"/>
      <dgm:spPr/>
      <dgm:t>
        <a:bodyPr/>
        <a:lstStyle/>
        <a:p>
          <a:r>
            <a:rPr lang="en-GB" altLang="zh-TW" sz="2200" dirty="0"/>
            <a:t>6</a:t>
          </a:r>
          <a:r>
            <a:rPr lang="zh-TW" altLang="en-US" sz="2200" dirty="0"/>
            <a:t>月</a:t>
          </a:r>
          <a:endParaRPr lang="en-GB" sz="2200" dirty="0"/>
        </a:p>
      </dgm:t>
    </dgm:pt>
    <dgm:pt modelId="{6B058403-3BCA-42FC-8B94-CB2D0D6C743B}" type="parTrans" cxnId="{7FAB0D38-F68F-4106-BF64-7107BA9EFABA}">
      <dgm:prSet/>
      <dgm:spPr/>
      <dgm:t>
        <a:bodyPr/>
        <a:lstStyle/>
        <a:p>
          <a:endParaRPr lang="en-GB" sz="2200"/>
        </a:p>
      </dgm:t>
    </dgm:pt>
    <dgm:pt modelId="{C1361676-DEDB-4D3D-8DA2-BB1D7C7306BD}" type="sibTrans" cxnId="{7FAB0D38-F68F-4106-BF64-7107BA9EFABA}">
      <dgm:prSet/>
      <dgm:spPr/>
      <dgm:t>
        <a:bodyPr/>
        <a:lstStyle/>
        <a:p>
          <a:endParaRPr lang="en-GB" sz="2200"/>
        </a:p>
      </dgm:t>
    </dgm:pt>
    <dgm:pt modelId="{A6684440-D082-4BB0-A3D5-C6CAF1F340E1}">
      <dgm:prSet phldrT="[Text]" custT="1"/>
      <dgm:spPr/>
      <dgm:t>
        <a:bodyPr/>
        <a:lstStyle/>
        <a:p>
          <a:r>
            <a:rPr lang="en-GB" altLang="zh-TW" sz="2200" dirty="0"/>
            <a:t>7</a:t>
          </a:r>
          <a:r>
            <a:rPr lang="zh-TW" altLang="en-US" sz="2200" dirty="0"/>
            <a:t>月</a:t>
          </a:r>
          <a:endParaRPr lang="en-GB" sz="2200" dirty="0"/>
        </a:p>
      </dgm:t>
    </dgm:pt>
    <dgm:pt modelId="{86E31CEF-D081-4EF7-AEDB-5A60240B064B}" type="parTrans" cxnId="{3D37F686-9827-4A43-B577-A6E71252D5F5}">
      <dgm:prSet/>
      <dgm:spPr/>
      <dgm:t>
        <a:bodyPr/>
        <a:lstStyle/>
        <a:p>
          <a:endParaRPr lang="en-GB" sz="2200"/>
        </a:p>
      </dgm:t>
    </dgm:pt>
    <dgm:pt modelId="{9E33CDC4-448F-4269-9F51-B0DB9DAC46D5}" type="sibTrans" cxnId="{3D37F686-9827-4A43-B577-A6E71252D5F5}">
      <dgm:prSet/>
      <dgm:spPr/>
      <dgm:t>
        <a:bodyPr/>
        <a:lstStyle/>
        <a:p>
          <a:endParaRPr lang="en-GB" sz="2200"/>
        </a:p>
      </dgm:t>
    </dgm:pt>
    <dgm:pt modelId="{59E5A6B8-BFFB-4EAD-83B3-30D91455710B}">
      <dgm:prSet phldrT="[Text]" custT="1"/>
      <dgm:spPr/>
      <dgm:t>
        <a:bodyPr/>
        <a:lstStyle/>
        <a:p>
          <a:endParaRPr lang="en-GB" sz="2200" dirty="0"/>
        </a:p>
      </dgm:t>
    </dgm:pt>
    <dgm:pt modelId="{37B49058-700F-4DC9-AD46-6BFEDCA6E0CC}" type="parTrans" cxnId="{ADB539CD-888F-4813-9BD3-74F9EA6F55F9}">
      <dgm:prSet/>
      <dgm:spPr/>
      <dgm:t>
        <a:bodyPr/>
        <a:lstStyle/>
        <a:p>
          <a:endParaRPr lang="en-GB" sz="2200"/>
        </a:p>
      </dgm:t>
    </dgm:pt>
    <dgm:pt modelId="{936737F9-F7A4-4982-9B45-C10DFA55D32B}" type="sibTrans" cxnId="{ADB539CD-888F-4813-9BD3-74F9EA6F55F9}">
      <dgm:prSet/>
      <dgm:spPr/>
      <dgm:t>
        <a:bodyPr/>
        <a:lstStyle/>
        <a:p>
          <a:endParaRPr lang="en-GB" sz="2200"/>
        </a:p>
      </dgm:t>
    </dgm:pt>
    <dgm:pt modelId="{9159551F-740F-4680-BE96-9EAD1E97AD81}" type="pres">
      <dgm:prSet presAssocID="{CCEBA8F3-E292-4AEC-A567-9616F8D00A54}" presName="Name0" presStyleCnt="0">
        <dgm:presLayoutVars>
          <dgm:dir/>
          <dgm:animLvl val="lvl"/>
          <dgm:resizeHandles val="exact"/>
        </dgm:presLayoutVars>
      </dgm:prSet>
      <dgm:spPr/>
    </dgm:pt>
    <dgm:pt modelId="{7D527885-9E96-44FA-A11C-3AA5B2C96964}" type="pres">
      <dgm:prSet presAssocID="{CCEBA8F3-E292-4AEC-A567-9616F8D00A54}" presName="dummy" presStyleCnt="0"/>
      <dgm:spPr/>
    </dgm:pt>
    <dgm:pt modelId="{C3A421E7-7A58-4DFD-A7D7-A08678FCD897}" type="pres">
      <dgm:prSet presAssocID="{CCEBA8F3-E292-4AEC-A567-9616F8D00A54}" presName="linH" presStyleCnt="0"/>
      <dgm:spPr/>
    </dgm:pt>
    <dgm:pt modelId="{D3E1182B-0FDD-414C-8D15-3FD9BF8FE939}" type="pres">
      <dgm:prSet presAssocID="{CCEBA8F3-E292-4AEC-A567-9616F8D00A54}" presName="padding1" presStyleCnt="0"/>
      <dgm:spPr/>
    </dgm:pt>
    <dgm:pt modelId="{1A8D7A5D-8E49-4B1F-B722-DC1EBFD25F24}" type="pres">
      <dgm:prSet presAssocID="{920E3813-50FD-46A9-8CA5-689847B18307}" presName="linV" presStyleCnt="0"/>
      <dgm:spPr/>
    </dgm:pt>
    <dgm:pt modelId="{4366C776-560F-468B-8379-B57C7AD7AA11}" type="pres">
      <dgm:prSet presAssocID="{920E3813-50FD-46A9-8CA5-689847B18307}" presName="spVertical1" presStyleCnt="0"/>
      <dgm:spPr/>
    </dgm:pt>
    <dgm:pt modelId="{FDFA2035-9746-4BB3-BFA8-E18D36AFC4FD}" type="pres">
      <dgm:prSet presAssocID="{920E3813-50FD-46A9-8CA5-689847B18307}" presName="parTx" presStyleLbl="revTx" presStyleIdx="0" presStyleCnt="12" custScaleX="1385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EB4D13-1209-4E18-843B-1B2D9E6EC7F0}" type="pres">
      <dgm:prSet presAssocID="{920E3813-50FD-46A9-8CA5-689847B18307}" presName="spVertical2" presStyleCnt="0"/>
      <dgm:spPr/>
    </dgm:pt>
    <dgm:pt modelId="{1E5305AA-49E6-4AD5-A340-C618DC3BA07E}" type="pres">
      <dgm:prSet presAssocID="{920E3813-50FD-46A9-8CA5-689847B18307}" presName="spVertical3" presStyleCnt="0"/>
      <dgm:spPr/>
    </dgm:pt>
    <dgm:pt modelId="{32D96114-5EED-4BB4-8E1A-B69ACAC3FDF4}" type="pres">
      <dgm:prSet presAssocID="{5DED2065-22BB-4359-9A2A-B290DF3EABDA}" presName="space" presStyleCnt="0"/>
      <dgm:spPr/>
    </dgm:pt>
    <dgm:pt modelId="{7F1F0AD5-14AE-47CE-8395-BB08DCDBBD9F}" type="pres">
      <dgm:prSet presAssocID="{9D5EA026-58CB-451E-863B-A4433EF0ED70}" presName="linV" presStyleCnt="0"/>
      <dgm:spPr/>
    </dgm:pt>
    <dgm:pt modelId="{5CA26E1F-A617-4447-9CFE-BFEDC4AE2536}" type="pres">
      <dgm:prSet presAssocID="{9D5EA026-58CB-451E-863B-A4433EF0ED70}" presName="spVertical1" presStyleCnt="0"/>
      <dgm:spPr/>
    </dgm:pt>
    <dgm:pt modelId="{31C0695D-567D-478C-BB47-DC60BEC1B746}" type="pres">
      <dgm:prSet presAssocID="{9D5EA026-58CB-451E-863B-A4433EF0ED70}" presName="parTx" presStyleLbl="revTx" presStyleIdx="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5EB8C3-1A95-49CC-B28F-06AC36F168C1}" type="pres">
      <dgm:prSet presAssocID="{9D5EA026-58CB-451E-863B-A4433EF0ED70}" presName="spVertical2" presStyleCnt="0"/>
      <dgm:spPr/>
    </dgm:pt>
    <dgm:pt modelId="{123C350D-75FA-4FC2-A9E3-FE9F514CEA5F}" type="pres">
      <dgm:prSet presAssocID="{9D5EA026-58CB-451E-863B-A4433EF0ED70}" presName="spVertical3" presStyleCnt="0"/>
      <dgm:spPr/>
    </dgm:pt>
    <dgm:pt modelId="{3F65A1E0-812C-42E1-8EF1-8CAF1FF201A8}" type="pres">
      <dgm:prSet presAssocID="{0966B746-8235-4FB8-8230-C2496252FC33}" presName="space" presStyleCnt="0"/>
      <dgm:spPr/>
    </dgm:pt>
    <dgm:pt modelId="{2FE20211-B91F-4DAC-93FB-AF112541314D}" type="pres">
      <dgm:prSet presAssocID="{3727A12A-644D-4CD7-8B78-5EC71EFE045A}" presName="linV" presStyleCnt="0"/>
      <dgm:spPr/>
    </dgm:pt>
    <dgm:pt modelId="{BFAE6CFE-B4CF-4B76-8D71-2FFD9B7E486E}" type="pres">
      <dgm:prSet presAssocID="{3727A12A-644D-4CD7-8B78-5EC71EFE045A}" presName="spVertical1" presStyleCnt="0"/>
      <dgm:spPr/>
    </dgm:pt>
    <dgm:pt modelId="{CFDA9177-6A24-4DC8-84BD-59921E072B50}" type="pres">
      <dgm:prSet presAssocID="{3727A12A-644D-4CD7-8B78-5EC71EFE045A}" presName="parTx" presStyleLbl="revTx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C253D2-D0D0-489E-9447-0CAC6F1C4871}" type="pres">
      <dgm:prSet presAssocID="{3727A12A-644D-4CD7-8B78-5EC71EFE045A}" presName="spVertical2" presStyleCnt="0"/>
      <dgm:spPr/>
    </dgm:pt>
    <dgm:pt modelId="{3936BE91-40E6-4C43-A803-231A30D43268}" type="pres">
      <dgm:prSet presAssocID="{3727A12A-644D-4CD7-8B78-5EC71EFE045A}" presName="spVertical3" presStyleCnt="0"/>
      <dgm:spPr/>
    </dgm:pt>
    <dgm:pt modelId="{DF25C3F7-54EF-4742-97AB-E4C59279B62E}" type="pres">
      <dgm:prSet presAssocID="{2C68CED7-B873-4F44-9CC0-2F24028FFD1D}" presName="space" presStyleCnt="0"/>
      <dgm:spPr/>
    </dgm:pt>
    <dgm:pt modelId="{5A752906-743B-4E98-96BF-BF60888887F7}" type="pres">
      <dgm:prSet presAssocID="{A8C66173-9807-4BBD-A79A-29AEC532AB52}" presName="linV" presStyleCnt="0"/>
      <dgm:spPr/>
    </dgm:pt>
    <dgm:pt modelId="{8474FF5D-1598-4C8B-8BE0-84D70FF69EB4}" type="pres">
      <dgm:prSet presAssocID="{A8C66173-9807-4BBD-A79A-29AEC532AB52}" presName="spVertical1" presStyleCnt="0"/>
      <dgm:spPr/>
    </dgm:pt>
    <dgm:pt modelId="{A4B8B106-AAE0-406C-ACF6-2E0FF09EE60A}" type="pres">
      <dgm:prSet presAssocID="{A8C66173-9807-4BBD-A79A-29AEC532AB52}" presName="parTx" presStyleLbl="revTx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39D665-9C18-4E7F-87F0-7660625A9A95}" type="pres">
      <dgm:prSet presAssocID="{A8C66173-9807-4BBD-A79A-29AEC532AB52}" presName="spVertical2" presStyleCnt="0"/>
      <dgm:spPr/>
    </dgm:pt>
    <dgm:pt modelId="{1185D218-6EDF-493C-B1A0-4E45A87AA654}" type="pres">
      <dgm:prSet presAssocID="{A8C66173-9807-4BBD-A79A-29AEC532AB52}" presName="spVertical3" presStyleCnt="0"/>
      <dgm:spPr/>
    </dgm:pt>
    <dgm:pt modelId="{DF62DA79-1938-42D8-982D-20D96622C8B5}" type="pres">
      <dgm:prSet presAssocID="{352D4952-66BB-404A-87CE-10FF68813487}" presName="space" presStyleCnt="0"/>
      <dgm:spPr/>
    </dgm:pt>
    <dgm:pt modelId="{881B2EB6-3BF9-4198-8CE3-91D2CB5956EC}" type="pres">
      <dgm:prSet presAssocID="{21B4A978-D182-4AF3-82A9-7E30E2274B30}" presName="linV" presStyleCnt="0"/>
      <dgm:spPr/>
    </dgm:pt>
    <dgm:pt modelId="{5521CABB-6930-4D9D-9F49-5977CB781385}" type="pres">
      <dgm:prSet presAssocID="{21B4A978-D182-4AF3-82A9-7E30E2274B30}" presName="spVertical1" presStyleCnt="0"/>
      <dgm:spPr/>
    </dgm:pt>
    <dgm:pt modelId="{CC94AE3F-5FD4-4614-B827-1B15B2697DA5}" type="pres">
      <dgm:prSet presAssocID="{21B4A978-D182-4AF3-82A9-7E30E2274B30}" presName="parTx" presStyleLbl="revTx" presStyleIdx="4" presStyleCnt="12" custScaleX="1364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722609-7A53-4FD8-B580-8DAA95A6E5A3}" type="pres">
      <dgm:prSet presAssocID="{21B4A978-D182-4AF3-82A9-7E30E2274B30}" presName="spVertical2" presStyleCnt="0"/>
      <dgm:spPr/>
    </dgm:pt>
    <dgm:pt modelId="{79049CF8-571A-4519-B5F8-06E0E7C75AC4}" type="pres">
      <dgm:prSet presAssocID="{21B4A978-D182-4AF3-82A9-7E30E2274B30}" presName="spVertical3" presStyleCnt="0"/>
      <dgm:spPr/>
    </dgm:pt>
    <dgm:pt modelId="{17E6C135-7DF5-4FBB-AB6E-A9F38A3873CF}" type="pres">
      <dgm:prSet presAssocID="{157E4F52-CD1D-499C-8620-6B286FE13378}" presName="space" presStyleCnt="0"/>
      <dgm:spPr/>
    </dgm:pt>
    <dgm:pt modelId="{8EBCE3FF-A727-46CD-B776-11A2EF0EC8AD}" type="pres">
      <dgm:prSet presAssocID="{212706C1-CB07-4AA6-9CC2-A67F7F00A084}" presName="linV" presStyleCnt="0"/>
      <dgm:spPr/>
    </dgm:pt>
    <dgm:pt modelId="{00DEC8C9-BFBB-46A3-9C7A-B0EDFB430D2C}" type="pres">
      <dgm:prSet presAssocID="{212706C1-CB07-4AA6-9CC2-A67F7F00A084}" presName="spVertical1" presStyleCnt="0"/>
      <dgm:spPr/>
    </dgm:pt>
    <dgm:pt modelId="{D5932189-28FD-43B1-A36B-2881FF05C6E7}" type="pres">
      <dgm:prSet presAssocID="{212706C1-CB07-4AA6-9CC2-A67F7F00A084}" presName="parTx" presStyleLbl="revTx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505FEA-F88A-4DDA-BF05-E0F0C8C5AADD}" type="pres">
      <dgm:prSet presAssocID="{212706C1-CB07-4AA6-9CC2-A67F7F00A084}" presName="spVertical2" presStyleCnt="0"/>
      <dgm:spPr/>
    </dgm:pt>
    <dgm:pt modelId="{52E4E66B-13D0-4EB8-B9A0-5ADED773485F}" type="pres">
      <dgm:prSet presAssocID="{212706C1-CB07-4AA6-9CC2-A67F7F00A084}" presName="spVertical3" presStyleCnt="0"/>
      <dgm:spPr/>
    </dgm:pt>
    <dgm:pt modelId="{5F0E0299-1D42-403C-8274-B2983CE699D3}" type="pres">
      <dgm:prSet presAssocID="{35D57EA3-AEDA-47EB-A592-225CB447CAE9}" presName="space" presStyleCnt="0"/>
      <dgm:spPr/>
    </dgm:pt>
    <dgm:pt modelId="{DAAC294A-B2F9-4844-9731-18DC965F0E0E}" type="pres">
      <dgm:prSet presAssocID="{FE5384A8-B99D-4988-835A-84721935FEAB}" presName="linV" presStyleCnt="0"/>
      <dgm:spPr/>
    </dgm:pt>
    <dgm:pt modelId="{046F5BCE-EA7C-4AFB-8AA5-7C6F633161E3}" type="pres">
      <dgm:prSet presAssocID="{FE5384A8-B99D-4988-835A-84721935FEAB}" presName="spVertical1" presStyleCnt="0"/>
      <dgm:spPr/>
    </dgm:pt>
    <dgm:pt modelId="{2EF17F4E-39F9-4C85-BE1E-202DFC3A535D}" type="pres">
      <dgm:prSet presAssocID="{FE5384A8-B99D-4988-835A-84721935FEAB}" presName="parTx" presStyleLbl="revTx" presStyleIdx="6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63932F-8BEE-4364-9053-1BCCFF3D298C}" type="pres">
      <dgm:prSet presAssocID="{FE5384A8-B99D-4988-835A-84721935FEAB}" presName="spVertical2" presStyleCnt="0"/>
      <dgm:spPr/>
    </dgm:pt>
    <dgm:pt modelId="{622A5B76-C1B9-4619-A10E-20D57B08C718}" type="pres">
      <dgm:prSet presAssocID="{FE5384A8-B99D-4988-835A-84721935FEAB}" presName="spVertical3" presStyleCnt="0"/>
      <dgm:spPr/>
    </dgm:pt>
    <dgm:pt modelId="{9405E3F8-0410-4F95-BCDC-5CC6B9BED3EE}" type="pres">
      <dgm:prSet presAssocID="{8FD74047-44ED-4AF1-8436-59CB21A536BF}" presName="space" presStyleCnt="0"/>
      <dgm:spPr/>
    </dgm:pt>
    <dgm:pt modelId="{889ED564-C996-44C5-989B-03FA49F4DD79}" type="pres">
      <dgm:prSet presAssocID="{902C16E1-CDC7-45C6-9E12-3F7D134176C1}" presName="linV" presStyleCnt="0"/>
      <dgm:spPr/>
    </dgm:pt>
    <dgm:pt modelId="{A92485B0-0F0D-4DF1-85B8-3EF1D3179300}" type="pres">
      <dgm:prSet presAssocID="{902C16E1-CDC7-45C6-9E12-3F7D134176C1}" presName="spVertical1" presStyleCnt="0"/>
      <dgm:spPr/>
    </dgm:pt>
    <dgm:pt modelId="{1E72012E-E211-4A40-90D0-DA7CF0A17F63}" type="pres">
      <dgm:prSet presAssocID="{902C16E1-CDC7-45C6-9E12-3F7D134176C1}" presName="parTx" presStyleLbl="revTx" presStyleIdx="7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6CD820-B3DB-40A4-B269-913CADF34299}" type="pres">
      <dgm:prSet presAssocID="{902C16E1-CDC7-45C6-9E12-3F7D134176C1}" presName="spVertical2" presStyleCnt="0"/>
      <dgm:spPr/>
    </dgm:pt>
    <dgm:pt modelId="{4992E3CF-5266-45EA-A5DF-9A88BA4AECC0}" type="pres">
      <dgm:prSet presAssocID="{902C16E1-CDC7-45C6-9E12-3F7D134176C1}" presName="spVertical3" presStyleCnt="0"/>
      <dgm:spPr/>
    </dgm:pt>
    <dgm:pt modelId="{F1267BD8-9A39-4633-BAC9-1212633B65E9}" type="pres">
      <dgm:prSet presAssocID="{1E591F63-CB2D-4E52-B830-4ED3CCCB66D6}" presName="space" presStyleCnt="0"/>
      <dgm:spPr/>
    </dgm:pt>
    <dgm:pt modelId="{1E433717-2B5A-42C2-AEAC-003FE9DBD8D5}" type="pres">
      <dgm:prSet presAssocID="{344C9A18-FD86-4D79-842E-3506150DEE51}" presName="linV" presStyleCnt="0"/>
      <dgm:spPr/>
    </dgm:pt>
    <dgm:pt modelId="{A4A7952D-83AB-4E3B-BBAC-8027C06F5AD2}" type="pres">
      <dgm:prSet presAssocID="{344C9A18-FD86-4D79-842E-3506150DEE51}" presName="spVertical1" presStyleCnt="0"/>
      <dgm:spPr/>
    </dgm:pt>
    <dgm:pt modelId="{96DCC86A-CA12-4C38-B3C2-538A6BD4FCD1}" type="pres">
      <dgm:prSet presAssocID="{344C9A18-FD86-4D79-842E-3506150DEE51}" presName="parTx" presStyleLbl="revTx" presStyleIdx="8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A55E4B-A231-43FD-BD6B-30FC0571F902}" type="pres">
      <dgm:prSet presAssocID="{344C9A18-FD86-4D79-842E-3506150DEE51}" presName="spVertical2" presStyleCnt="0"/>
      <dgm:spPr/>
    </dgm:pt>
    <dgm:pt modelId="{4E56D5F6-2741-49EC-940F-EA8A5C340E78}" type="pres">
      <dgm:prSet presAssocID="{344C9A18-FD86-4D79-842E-3506150DEE51}" presName="spVertical3" presStyleCnt="0"/>
      <dgm:spPr/>
    </dgm:pt>
    <dgm:pt modelId="{0F1DB6CF-374F-4279-AD17-B3D22B620FA2}" type="pres">
      <dgm:prSet presAssocID="{5B46ACCE-ACB0-4E4C-A599-EC794550BFA9}" presName="space" presStyleCnt="0"/>
      <dgm:spPr/>
    </dgm:pt>
    <dgm:pt modelId="{A1171889-E80A-4242-BFB5-26797B9D4071}" type="pres">
      <dgm:prSet presAssocID="{321D6DF9-47BD-4F26-8BB2-24FFB58816FE}" presName="linV" presStyleCnt="0"/>
      <dgm:spPr/>
    </dgm:pt>
    <dgm:pt modelId="{6AFA3EE1-AD57-4AE5-99B5-C2C443520947}" type="pres">
      <dgm:prSet presAssocID="{321D6DF9-47BD-4F26-8BB2-24FFB58816FE}" presName="spVertical1" presStyleCnt="0"/>
      <dgm:spPr/>
    </dgm:pt>
    <dgm:pt modelId="{17033E19-CADF-4232-B995-9FD6D63975CB}" type="pres">
      <dgm:prSet presAssocID="{321D6DF9-47BD-4F26-8BB2-24FFB58816FE}" presName="parTx" presStyleLbl="revTx" presStyleIdx="9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7A5A0D-095C-4449-A9DC-F21B6FF2D6F9}" type="pres">
      <dgm:prSet presAssocID="{321D6DF9-47BD-4F26-8BB2-24FFB58816FE}" presName="spVertical2" presStyleCnt="0"/>
      <dgm:spPr/>
    </dgm:pt>
    <dgm:pt modelId="{ACEB3D4A-1C1E-49AB-89CB-2E267F28A5CB}" type="pres">
      <dgm:prSet presAssocID="{321D6DF9-47BD-4F26-8BB2-24FFB58816FE}" presName="spVertical3" presStyleCnt="0"/>
      <dgm:spPr/>
    </dgm:pt>
    <dgm:pt modelId="{6D559444-F83F-4DB8-8B9B-95E9437FC443}" type="pres">
      <dgm:prSet presAssocID="{C1361676-DEDB-4D3D-8DA2-BB1D7C7306BD}" presName="space" presStyleCnt="0"/>
      <dgm:spPr/>
    </dgm:pt>
    <dgm:pt modelId="{CAF9792D-9739-4695-9629-C9260896824C}" type="pres">
      <dgm:prSet presAssocID="{A6684440-D082-4BB0-A3D5-C6CAF1F340E1}" presName="linV" presStyleCnt="0"/>
      <dgm:spPr/>
    </dgm:pt>
    <dgm:pt modelId="{17657657-D9C9-49AB-9787-01C49EF777F4}" type="pres">
      <dgm:prSet presAssocID="{A6684440-D082-4BB0-A3D5-C6CAF1F340E1}" presName="spVertical1" presStyleCnt="0"/>
      <dgm:spPr/>
    </dgm:pt>
    <dgm:pt modelId="{FFCBEA89-4943-43CB-B232-AC9BA7408304}" type="pres">
      <dgm:prSet presAssocID="{A6684440-D082-4BB0-A3D5-C6CAF1F340E1}" presName="parTx" presStyleLbl="revTx" presStyleIdx="1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101B5F-E810-4C55-AAC1-2BCBE1860869}" type="pres">
      <dgm:prSet presAssocID="{A6684440-D082-4BB0-A3D5-C6CAF1F340E1}" presName="spVertical2" presStyleCnt="0"/>
      <dgm:spPr/>
    </dgm:pt>
    <dgm:pt modelId="{06D9D02D-D998-4A3A-A32E-0378AAF3404C}" type="pres">
      <dgm:prSet presAssocID="{A6684440-D082-4BB0-A3D5-C6CAF1F340E1}" presName="spVertical3" presStyleCnt="0"/>
      <dgm:spPr/>
    </dgm:pt>
    <dgm:pt modelId="{4190405D-EBC4-4AA8-B8DF-3869C14A4EF5}" type="pres">
      <dgm:prSet presAssocID="{9E33CDC4-448F-4269-9F51-B0DB9DAC46D5}" presName="space" presStyleCnt="0"/>
      <dgm:spPr/>
    </dgm:pt>
    <dgm:pt modelId="{E0467F9F-A67A-45E2-9A88-1C6BE72B4C9F}" type="pres">
      <dgm:prSet presAssocID="{59E5A6B8-BFFB-4EAD-83B3-30D91455710B}" presName="linV" presStyleCnt="0"/>
      <dgm:spPr/>
    </dgm:pt>
    <dgm:pt modelId="{FB75E302-4A04-40A7-B9E9-CAF9117249A3}" type="pres">
      <dgm:prSet presAssocID="{59E5A6B8-BFFB-4EAD-83B3-30D91455710B}" presName="spVertical1" presStyleCnt="0"/>
      <dgm:spPr/>
    </dgm:pt>
    <dgm:pt modelId="{09397AC1-DE47-4306-8B4A-21FCF607941A}" type="pres">
      <dgm:prSet presAssocID="{59E5A6B8-BFFB-4EAD-83B3-30D91455710B}" presName="parTx" presStyleLbl="revTx" presStyleIdx="1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964A4B-56DB-46FE-90ED-4A52377C33B7}" type="pres">
      <dgm:prSet presAssocID="{59E5A6B8-BFFB-4EAD-83B3-30D91455710B}" presName="spVertical2" presStyleCnt="0"/>
      <dgm:spPr/>
    </dgm:pt>
    <dgm:pt modelId="{466E472D-1992-47E8-A31D-BD4DCD98910A}" type="pres">
      <dgm:prSet presAssocID="{59E5A6B8-BFFB-4EAD-83B3-30D91455710B}" presName="spVertical3" presStyleCnt="0"/>
      <dgm:spPr/>
    </dgm:pt>
    <dgm:pt modelId="{64FD0EE1-B3B0-49C6-82F3-B77133523BAF}" type="pres">
      <dgm:prSet presAssocID="{CCEBA8F3-E292-4AEC-A567-9616F8D00A54}" presName="padding2" presStyleCnt="0"/>
      <dgm:spPr/>
    </dgm:pt>
    <dgm:pt modelId="{A9C791D9-B69D-42A0-83CB-40C3F53344F0}" type="pres">
      <dgm:prSet presAssocID="{CCEBA8F3-E292-4AEC-A567-9616F8D00A54}" presName="negArrow" presStyleCnt="0"/>
      <dgm:spPr/>
    </dgm:pt>
    <dgm:pt modelId="{A2559CA6-2441-4C6D-8FAF-FF6E11F351AB}" type="pres">
      <dgm:prSet presAssocID="{CCEBA8F3-E292-4AEC-A567-9616F8D00A54}" presName="backgroundArrow" presStyleLbl="node1" presStyleIdx="0" presStyleCnt="1"/>
      <dgm:spPr/>
    </dgm:pt>
  </dgm:ptLst>
  <dgm:cxnLst>
    <dgm:cxn modelId="{FDE8BFC4-2155-44C0-99DA-143CBB572A8B}" type="presOf" srcId="{59E5A6B8-BFFB-4EAD-83B3-30D91455710B}" destId="{09397AC1-DE47-4306-8B4A-21FCF607941A}" srcOrd="0" destOrd="0" presId="urn:microsoft.com/office/officeart/2005/8/layout/hProcess3"/>
    <dgm:cxn modelId="{57C05831-4824-45D9-98E1-9ABAAC31D9F1}" type="presOf" srcId="{21B4A978-D182-4AF3-82A9-7E30E2274B30}" destId="{CC94AE3F-5FD4-4614-B827-1B15B2697DA5}" srcOrd="0" destOrd="0" presId="urn:microsoft.com/office/officeart/2005/8/layout/hProcess3"/>
    <dgm:cxn modelId="{5BD6766A-D66B-42AB-9D65-17C5BFBCFEAD}" type="presOf" srcId="{FE5384A8-B99D-4988-835A-84721935FEAB}" destId="{2EF17F4E-39F9-4C85-BE1E-202DFC3A535D}" srcOrd="0" destOrd="0" presId="urn:microsoft.com/office/officeart/2005/8/layout/hProcess3"/>
    <dgm:cxn modelId="{3A66DAEB-4692-4C55-8BC7-526D17C2D999}" srcId="{CCEBA8F3-E292-4AEC-A567-9616F8D00A54}" destId="{3727A12A-644D-4CD7-8B78-5EC71EFE045A}" srcOrd="2" destOrd="0" parTransId="{B95DA77A-A07F-47DD-B31E-EC7ED0CBEFC4}" sibTransId="{2C68CED7-B873-4F44-9CC0-2F24028FFD1D}"/>
    <dgm:cxn modelId="{921CD019-685B-4F08-9AB5-7E2462E15F94}" srcId="{CCEBA8F3-E292-4AEC-A567-9616F8D00A54}" destId="{FE5384A8-B99D-4988-835A-84721935FEAB}" srcOrd="6" destOrd="0" parTransId="{F6BC73E2-5011-40D3-B2CB-B86E8C7301F6}" sibTransId="{8FD74047-44ED-4AF1-8436-59CB21A536BF}"/>
    <dgm:cxn modelId="{5F214604-123A-4FCE-830C-CAE505C8E92E}" type="presOf" srcId="{920E3813-50FD-46A9-8CA5-689847B18307}" destId="{FDFA2035-9746-4BB3-BFA8-E18D36AFC4FD}" srcOrd="0" destOrd="0" presId="urn:microsoft.com/office/officeart/2005/8/layout/hProcess3"/>
    <dgm:cxn modelId="{D57C1578-F345-4173-B73F-163AB7311D45}" type="presOf" srcId="{902C16E1-CDC7-45C6-9E12-3F7D134176C1}" destId="{1E72012E-E211-4A40-90D0-DA7CF0A17F63}" srcOrd="0" destOrd="0" presId="urn:microsoft.com/office/officeart/2005/8/layout/hProcess3"/>
    <dgm:cxn modelId="{7FAB0D38-F68F-4106-BF64-7107BA9EFABA}" srcId="{CCEBA8F3-E292-4AEC-A567-9616F8D00A54}" destId="{321D6DF9-47BD-4F26-8BB2-24FFB58816FE}" srcOrd="9" destOrd="0" parTransId="{6B058403-3BCA-42FC-8B94-CB2D0D6C743B}" sibTransId="{C1361676-DEDB-4D3D-8DA2-BB1D7C7306BD}"/>
    <dgm:cxn modelId="{0B7A7A5B-5A4C-43A6-8D7B-26379E9A48DA}" srcId="{CCEBA8F3-E292-4AEC-A567-9616F8D00A54}" destId="{212706C1-CB07-4AA6-9CC2-A67F7F00A084}" srcOrd="5" destOrd="0" parTransId="{C267BC99-4481-48FF-863E-BDA2BD90D86C}" sibTransId="{35D57EA3-AEDA-47EB-A592-225CB447CAE9}"/>
    <dgm:cxn modelId="{68AB6DFF-FDEB-455F-9551-4029F2411770}" type="presOf" srcId="{321D6DF9-47BD-4F26-8BB2-24FFB58816FE}" destId="{17033E19-CADF-4232-B995-9FD6D63975CB}" srcOrd="0" destOrd="0" presId="urn:microsoft.com/office/officeart/2005/8/layout/hProcess3"/>
    <dgm:cxn modelId="{3D37F686-9827-4A43-B577-A6E71252D5F5}" srcId="{CCEBA8F3-E292-4AEC-A567-9616F8D00A54}" destId="{A6684440-D082-4BB0-A3D5-C6CAF1F340E1}" srcOrd="10" destOrd="0" parTransId="{86E31CEF-D081-4EF7-AEDB-5A60240B064B}" sibTransId="{9E33CDC4-448F-4269-9F51-B0DB9DAC46D5}"/>
    <dgm:cxn modelId="{A111A4CC-7062-40B6-88E6-057BD1F1888F}" srcId="{CCEBA8F3-E292-4AEC-A567-9616F8D00A54}" destId="{9D5EA026-58CB-451E-863B-A4433EF0ED70}" srcOrd="1" destOrd="0" parTransId="{71CCF913-81E6-4AB6-B9A8-927F5BBEAFF5}" sibTransId="{0966B746-8235-4FB8-8230-C2496252FC33}"/>
    <dgm:cxn modelId="{0B050E48-6336-40AB-B929-692E3AFA1F73}" srcId="{CCEBA8F3-E292-4AEC-A567-9616F8D00A54}" destId="{344C9A18-FD86-4D79-842E-3506150DEE51}" srcOrd="8" destOrd="0" parTransId="{1B6F51B4-0DFE-4E06-A57E-5AC1E85DB193}" sibTransId="{5B46ACCE-ACB0-4E4C-A599-EC794550BFA9}"/>
    <dgm:cxn modelId="{155D171B-872C-4B92-BDDF-6F91545008DC}" type="presOf" srcId="{A8C66173-9807-4BBD-A79A-29AEC532AB52}" destId="{A4B8B106-AAE0-406C-ACF6-2E0FF09EE60A}" srcOrd="0" destOrd="0" presId="urn:microsoft.com/office/officeart/2005/8/layout/hProcess3"/>
    <dgm:cxn modelId="{26F9CC5C-4653-4092-AC2A-A33FC2BDC448}" srcId="{CCEBA8F3-E292-4AEC-A567-9616F8D00A54}" destId="{902C16E1-CDC7-45C6-9E12-3F7D134176C1}" srcOrd="7" destOrd="0" parTransId="{A4F3728E-03A0-4204-A00E-F2640C04DDCC}" sibTransId="{1E591F63-CB2D-4E52-B830-4ED3CCCB66D6}"/>
    <dgm:cxn modelId="{2BA33294-BD29-45D1-B0F5-BBB74DF62539}" srcId="{CCEBA8F3-E292-4AEC-A567-9616F8D00A54}" destId="{920E3813-50FD-46A9-8CA5-689847B18307}" srcOrd="0" destOrd="0" parTransId="{4EED93D7-FCC6-4F7E-9611-B4BAD74D8CC0}" sibTransId="{5DED2065-22BB-4359-9A2A-B290DF3EABDA}"/>
    <dgm:cxn modelId="{539D814F-CCBB-4283-AC0E-6D010F69F8D8}" type="presOf" srcId="{212706C1-CB07-4AA6-9CC2-A67F7F00A084}" destId="{D5932189-28FD-43B1-A36B-2881FF05C6E7}" srcOrd="0" destOrd="0" presId="urn:microsoft.com/office/officeart/2005/8/layout/hProcess3"/>
    <dgm:cxn modelId="{E88EBFD7-ED3E-41B7-8D1B-E8529317B82E}" srcId="{CCEBA8F3-E292-4AEC-A567-9616F8D00A54}" destId="{A8C66173-9807-4BBD-A79A-29AEC532AB52}" srcOrd="3" destOrd="0" parTransId="{CAE01A61-3616-415A-99A0-3F04ED609797}" sibTransId="{352D4952-66BB-404A-87CE-10FF68813487}"/>
    <dgm:cxn modelId="{8ADAD1F7-3B22-4481-8C4C-0FD9888986EB}" srcId="{CCEBA8F3-E292-4AEC-A567-9616F8D00A54}" destId="{21B4A978-D182-4AF3-82A9-7E30E2274B30}" srcOrd="4" destOrd="0" parTransId="{702CF41A-43F5-42FC-8C4C-2E1A6C2E570B}" sibTransId="{157E4F52-CD1D-499C-8620-6B286FE13378}"/>
    <dgm:cxn modelId="{81DF4FE0-CD41-45A5-BDE8-FFF3BFDE4904}" type="presOf" srcId="{344C9A18-FD86-4D79-842E-3506150DEE51}" destId="{96DCC86A-CA12-4C38-B3C2-538A6BD4FCD1}" srcOrd="0" destOrd="0" presId="urn:microsoft.com/office/officeart/2005/8/layout/hProcess3"/>
    <dgm:cxn modelId="{D4971E1E-3489-4D2D-A82F-4632136453CC}" type="presOf" srcId="{CCEBA8F3-E292-4AEC-A567-9616F8D00A54}" destId="{9159551F-740F-4680-BE96-9EAD1E97AD81}" srcOrd="0" destOrd="0" presId="urn:microsoft.com/office/officeart/2005/8/layout/hProcess3"/>
    <dgm:cxn modelId="{6D4AA97E-260E-4ACC-98DA-457FF9A7C8FC}" type="presOf" srcId="{3727A12A-644D-4CD7-8B78-5EC71EFE045A}" destId="{CFDA9177-6A24-4DC8-84BD-59921E072B50}" srcOrd="0" destOrd="0" presId="urn:microsoft.com/office/officeart/2005/8/layout/hProcess3"/>
    <dgm:cxn modelId="{63F30D97-BD6D-49AD-A862-ACE36273F47F}" type="presOf" srcId="{9D5EA026-58CB-451E-863B-A4433EF0ED70}" destId="{31C0695D-567D-478C-BB47-DC60BEC1B746}" srcOrd="0" destOrd="0" presId="urn:microsoft.com/office/officeart/2005/8/layout/hProcess3"/>
    <dgm:cxn modelId="{ADB539CD-888F-4813-9BD3-74F9EA6F55F9}" srcId="{CCEBA8F3-E292-4AEC-A567-9616F8D00A54}" destId="{59E5A6B8-BFFB-4EAD-83B3-30D91455710B}" srcOrd="11" destOrd="0" parTransId="{37B49058-700F-4DC9-AD46-6BFEDCA6E0CC}" sibTransId="{936737F9-F7A4-4982-9B45-C10DFA55D32B}"/>
    <dgm:cxn modelId="{4A2E875A-7D3F-4D55-8B59-7AB67D105BAE}" type="presOf" srcId="{A6684440-D082-4BB0-A3D5-C6CAF1F340E1}" destId="{FFCBEA89-4943-43CB-B232-AC9BA7408304}" srcOrd="0" destOrd="0" presId="urn:microsoft.com/office/officeart/2005/8/layout/hProcess3"/>
    <dgm:cxn modelId="{4101434F-BC15-445B-86B2-F27E3F277B1B}" type="presParOf" srcId="{9159551F-740F-4680-BE96-9EAD1E97AD81}" destId="{7D527885-9E96-44FA-A11C-3AA5B2C96964}" srcOrd="0" destOrd="0" presId="urn:microsoft.com/office/officeart/2005/8/layout/hProcess3"/>
    <dgm:cxn modelId="{2B8428D4-8D1A-4DF7-ABF5-DEEC62B06B44}" type="presParOf" srcId="{9159551F-740F-4680-BE96-9EAD1E97AD81}" destId="{C3A421E7-7A58-4DFD-A7D7-A08678FCD897}" srcOrd="1" destOrd="0" presId="urn:microsoft.com/office/officeart/2005/8/layout/hProcess3"/>
    <dgm:cxn modelId="{E567AE01-B798-4EA7-8909-3A5E98C38113}" type="presParOf" srcId="{C3A421E7-7A58-4DFD-A7D7-A08678FCD897}" destId="{D3E1182B-0FDD-414C-8D15-3FD9BF8FE939}" srcOrd="0" destOrd="0" presId="urn:microsoft.com/office/officeart/2005/8/layout/hProcess3"/>
    <dgm:cxn modelId="{77731CE0-44AC-4928-AE9E-5E5B1170AAAF}" type="presParOf" srcId="{C3A421E7-7A58-4DFD-A7D7-A08678FCD897}" destId="{1A8D7A5D-8E49-4B1F-B722-DC1EBFD25F24}" srcOrd="1" destOrd="0" presId="urn:microsoft.com/office/officeart/2005/8/layout/hProcess3"/>
    <dgm:cxn modelId="{7E4FEE85-2900-44D8-8B9C-6C323EA1A3EA}" type="presParOf" srcId="{1A8D7A5D-8E49-4B1F-B722-DC1EBFD25F24}" destId="{4366C776-560F-468B-8379-B57C7AD7AA11}" srcOrd="0" destOrd="0" presId="urn:microsoft.com/office/officeart/2005/8/layout/hProcess3"/>
    <dgm:cxn modelId="{0443D954-402E-4355-AAE0-7A4C4DB57740}" type="presParOf" srcId="{1A8D7A5D-8E49-4B1F-B722-DC1EBFD25F24}" destId="{FDFA2035-9746-4BB3-BFA8-E18D36AFC4FD}" srcOrd="1" destOrd="0" presId="urn:microsoft.com/office/officeart/2005/8/layout/hProcess3"/>
    <dgm:cxn modelId="{D18992F4-0B06-493E-A062-74DC636020CF}" type="presParOf" srcId="{1A8D7A5D-8E49-4B1F-B722-DC1EBFD25F24}" destId="{89EB4D13-1209-4E18-843B-1B2D9E6EC7F0}" srcOrd="2" destOrd="0" presId="urn:microsoft.com/office/officeart/2005/8/layout/hProcess3"/>
    <dgm:cxn modelId="{2FE04294-E97A-459F-A69E-F4D20342088A}" type="presParOf" srcId="{1A8D7A5D-8E49-4B1F-B722-DC1EBFD25F24}" destId="{1E5305AA-49E6-4AD5-A340-C618DC3BA07E}" srcOrd="3" destOrd="0" presId="urn:microsoft.com/office/officeart/2005/8/layout/hProcess3"/>
    <dgm:cxn modelId="{D5EEB172-0C8F-45AB-9ECE-E98C2F7F5915}" type="presParOf" srcId="{C3A421E7-7A58-4DFD-A7D7-A08678FCD897}" destId="{32D96114-5EED-4BB4-8E1A-B69ACAC3FDF4}" srcOrd="2" destOrd="0" presId="urn:microsoft.com/office/officeart/2005/8/layout/hProcess3"/>
    <dgm:cxn modelId="{EAD64AAA-424A-4754-806D-9A2DF11D2114}" type="presParOf" srcId="{C3A421E7-7A58-4DFD-A7D7-A08678FCD897}" destId="{7F1F0AD5-14AE-47CE-8395-BB08DCDBBD9F}" srcOrd="3" destOrd="0" presId="urn:microsoft.com/office/officeart/2005/8/layout/hProcess3"/>
    <dgm:cxn modelId="{4E40D7A0-3283-4036-8764-FDEEDD691978}" type="presParOf" srcId="{7F1F0AD5-14AE-47CE-8395-BB08DCDBBD9F}" destId="{5CA26E1F-A617-4447-9CFE-BFEDC4AE2536}" srcOrd="0" destOrd="0" presId="urn:microsoft.com/office/officeart/2005/8/layout/hProcess3"/>
    <dgm:cxn modelId="{39F5D8AC-E50E-4D96-A3FF-CDA67640C5F5}" type="presParOf" srcId="{7F1F0AD5-14AE-47CE-8395-BB08DCDBBD9F}" destId="{31C0695D-567D-478C-BB47-DC60BEC1B746}" srcOrd="1" destOrd="0" presId="urn:microsoft.com/office/officeart/2005/8/layout/hProcess3"/>
    <dgm:cxn modelId="{8E679DC7-23FB-4214-B69C-63802AD500B5}" type="presParOf" srcId="{7F1F0AD5-14AE-47CE-8395-BB08DCDBBD9F}" destId="{F25EB8C3-1A95-49CC-B28F-06AC36F168C1}" srcOrd="2" destOrd="0" presId="urn:microsoft.com/office/officeart/2005/8/layout/hProcess3"/>
    <dgm:cxn modelId="{A25B7F3A-D795-496A-BBF1-444660DB6469}" type="presParOf" srcId="{7F1F0AD5-14AE-47CE-8395-BB08DCDBBD9F}" destId="{123C350D-75FA-4FC2-A9E3-FE9F514CEA5F}" srcOrd="3" destOrd="0" presId="urn:microsoft.com/office/officeart/2005/8/layout/hProcess3"/>
    <dgm:cxn modelId="{22EB68EA-7657-4096-A477-650FF8C1A011}" type="presParOf" srcId="{C3A421E7-7A58-4DFD-A7D7-A08678FCD897}" destId="{3F65A1E0-812C-42E1-8EF1-8CAF1FF201A8}" srcOrd="4" destOrd="0" presId="urn:microsoft.com/office/officeart/2005/8/layout/hProcess3"/>
    <dgm:cxn modelId="{1F7569C9-EAE8-4A26-8045-A8E17BB53361}" type="presParOf" srcId="{C3A421E7-7A58-4DFD-A7D7-A08678FCD897}" destId="{2FE20211-B91F-4DAC-93FB-AF112541314D}" srcOrd="5" destOrd="0" presId="urn:microsoft.com/office/officeart/2005/8/layout/hProcess3"/>
    <dgm:cxn modelId="{1F684754-0DDD-440F-86EB-3343CB2DE85B}" type="presParOf" srcId="{2FE20211-B91F-4DAC-93FB-AF112541314D}" destId="{BFAE6CFE-B4CF-4B76-8D71-2FFD9B7E486E}" srcOrd="0" destOrd="0" presId="urn:microsoft.com/office/officeart/2005/8/layout/hProcess3"/>
    <dgm:cxn modelId="{BD1E79B8-3FDD-49D9-8378-3207CCE1DAEE}" type="presParOf" srcId="{2FE20211-B91F-4DAC-93FB-AF112541314D}" destId="{CFDA9177-6A24-4DC8-84BD-59921E072B50}" srcOrd="1" destOrd="0" presId="urn:microsoft.com/office/officeart/2005/8/layout/hProcess3"/>
    <dgm:cxn modelId="{27694E99-1828-4145-96CA-4A84A6D65924}" type="presParOf" srcId="{2FE20211-B91F-4DAC-93FB-AF112541314D}" destId="{F1C253D2-D0D0-489E-9447-0CAC6F1C4871}" srcOrd="2" destOrd="0" presId="urn:microsoft.com/office/officeart/2005/8/layout/hProcess3"/>
    <dgm:cxn modelId="{02C3A867-CE52-4F17-96C4-94F6AA45F4A7}" type="presParOf" srcId="{2FE20211-B91F-4DAC-93FB-AF112541314D}" destId="{3936BE91-40E6-4C43-A803-231A30D43268}" srcOrd="3" destOrd="0" presId="urn:microsoft.com/office/officeart/2005/8/layout/hProcess3"/>
    <dgm:cxn modelId="{82031DAA-FAEC-46F4-8F76-285CA7A46D76}" type="presParOf" srcId="{C3A421E7-7A58-4DFD-A7D7-A08678FCD897}" destId="{DF25C3F7-54EF-4742-97AB-E4C59279B62E}" srcOrd="6" destOrd="0" presId="urn:microsoft.com/office/officeart/2005/8/layout/hProcess3"/>
    <dgm:cxn modelId="{19CA0E49-B40D-451F-92BE-B41CED880014}" type="presParOf" srcId="{C3A421E7-7A58-4DFD-A7D7-A08678FCD897}" destId="{5A752906-743B-4E98-96BF-BF60888887F7}" srcOrd="7" destOrd="0" presId="urn:microsoft.com/office/officeart/2005/8/layout/hProcess3"/>
    <dgm:cxn modelId="{810831A6-3A43-4650-8B3D-6C5F7189527E}" type="presParOf" srcId="{5A752906-743B-4E98-96BF-BF60888887F7}" destId="{8474FF5D-1598-4C8B-8BE0-84D70FF69EB4}" srcOrd="0" destOrd="0" presId="urn:microsoft.com/office/officeart/2005/8/layout/hProcess3"/>
    <dgm:cxn modelId="{18D143BB-7E40-43C3-BCF3-CE18EB4EE274}" type="presParOf" srcId="{5A752906-743B-4E98-96BF-BF60888887F7}" destId="{A4B8B106-AAE0-406C-ACF6-2E0FF09EE60A}" srcOrd="1" destOrd="0" presId="urn:microsoft.com/office/officeart/2005/8/layout/hProcess3"/>
    <dgm:cxn modelId="{DD45C1D9-AFE2-408E-940F-EF17DAE68552}" type="presParOf" srcId="{5A752906-743B-4E98-96BF-BF60888887F7}" destId="{AB39D665-9C18-4E7F-87F0-7660625A9A95}" srcOrd="2" destOrd="0" presId="urn:microsoft.com/office/officeart/2005/8/layout/hProcess3"/>
    <dgm:cxn modelId="{4ED30FFD-0093-4271-B384-5F4FFAF7E4F3}" type="presParOf" srcId="{5A752906-743B-4E98-96BF-BF60888887F7}" destId="{1185D218-6EDF-493C-B1A0-4E45A87AA654}" srcOrd="3" destOrd="0" presId="urn:microsoft.com/office/officeart/2005/8/layout/hProcess3"/>
    <dgm:cxn modelId="{0ADC3FA6-0F7B-43DD-A658-D7D8D3FD1DE0}" type="presParOf" srcId="{C3A421E7-7A58-4DFD-A7D7-A08678FCD897}" destId="{DF62DA79-1938-42D8-982D-20D96622C8B5}" srcOrd="8" destOrd="0" presId="urn:microsoft.com/office/officeart/2005/8/layout/hProcess3"/>
    <dgm:cxn modelId="{B4D658E8-82AB-4BFC-B856-F4B0814A20E7}" type="presParOf" srcId="{C3A421E7-7A58-4DFD-A7D7-A08678FCD897}" destId="{881B2EB6-3BF9-4198-8CE3-91D2CB5956EC}" srcOrd="9" destOrd="0" presId="urn:microsoft.com/office/officeart/2005/8/layout/hProcess3"/>
    <dgm:cxn modelId="{7B69A11E-0FA7-44E4-8291-5BA9621BC4A5}" type="presParOf" srcId="{881B2EB6-3BF9-4198-8CE3-91D2CB5956EC}" destId="{5521CABB-6930-4D9D-9F49-5977CB781385}" srcOrd="0" destOrd="0" presId="urn:microsoft.com/office/officeart/2005/8/layout/hProcess3"/>
    <dgm:cxn modelId="{ED820A4C-81BE-4F8B-86FC-B5FBDDE32ADF}" type="presParOf" srcId="{881B2EB6-3BF9-4198-8CE3-91D2CB5956EC}" destId="{CC94AE3F-5FD4-4614-B827-1B15B2697DA5}" srcOrd="1" destOrd="0" presId="urn:microsoft.com/office/officeart/2005/8/layout/hProcess3"/>
    <dgm:cxn modelId="{4DA24BCC-28BE-4E57-B548-1CE76384264C}" type="presParOf" srcId="{881B2EB6-3BF9-4198-8CE3-91D2CB5956EC}" destId="{EA722609-7A53-4FD8-B580-8DAA95A6E5A3}" srcOrd="2" destOrd="0" presId="urn:microsoft.com/office/officeart/2005/8/layout/hProcess3"/>
    <dgm:cxn modelId="{35373942-98B9-44CF-BE06-0FB83F07A418}" type="presParOf" srcId="{881B2EB6-3BF9-4198-8CE3-91D2CB5956EC}" destId="{79049CF8-571A-4519-B5F8-06E0E7C75AC4}" srcOrd="3" destOrd="0" presId="urn:microsoft.com/office/officeart/2005/8/layout/hProcess3"/>
    <dgm:cxn modelId="{87937BED-AA03-4091-B3EF-F2B49CB33F09}" type="presParOf" srcId="{C3A421E7-7A58-4DFD-A7D7-A08678FCD897}" destId="{17E6C135-7DF5-4FBB-AB6E-A9F38A3873CF}" srcOrd="10" destOrd="0" presId="urn:microsoft.com/office/officeart/2005/8/layout/hProcess3"/>
    <dgm:cxn modelId="{54A53FC6-96C3-47DA-A76B-504655733027}" type="presParOf" srcId="{C3A421E7-7A58-4DFD-A7D7-A08678FCD897}" destId="{8EBCE3FF-A727-46CD-B776-11A2EF0EC8AD}" srcOrd="11" destOrd="0" presId="urn:microsoft.com/office/officeart/2005/8/layout/hProcess3"/>
    <dgm:cxn modelId="{5365FE2C-E334-4E2D-AFF1-0DDFD1F199C0}" type="presParOf" srcId="{8EBCE3FF-A727-46CD-B776-11A2EF0EC8AD}" destId="{00DEC8C9-BFBB-46A3-9C7A-B0EDFB430D2C}" srcOrd="0" destOrd="0" presId="urn:microsoft.com/office/officeart/2005/8/layout/hProcess3"/>
    <dgm:cxn modelId="{4726FA8E-5277-410A-950C-DF2008895B08}" type="presParOf" srcId="{8EBCE3FF-A727-46CD-B776-11A2EF0EC8AD}" destId="{D5932189-28FD-43B1-A36B-2881FF05C6E7}" srcOrd="1" destOrd="0" presId="urn:microsoft.com/office/officeart/2005/8/layout/hProcess3"/>
    <dgm:cxn modelId="{0C162257-C3FD-4ED5-A477-E677F3E61794}" type="presParOf" srcId="{8EBCE3FF-A727-46CD-B776-11A2EF0EC8AD}" destId="{DA505FEA-F88A-4DDA-BF05-E0F0C8C5AADD}" srcOrd="2" destOrd="0" presId="urn:microsoft.com/office/officeart/2005/8/layout/hProcess3"/>
    <dgm:cxn modelId="{988E7898-3744-4C14-B8EA-AA5C0C10EA8C}" type="presParOf" srcId="{8EBCE3FF-A727-46CD-B776-11A2EF0EC8AD}" destId="{52E4E66B-13D0-4EB8-B9A0-5ADED773485F}" srcOrd="3" destOrd="0" presId="urn:microsoft.com/office/officeart/2005/8/layout/hProcess3"/>
    <dgm:cxn modelId="{5829CCFD-556E-41D0-A04C-8CCC9B51BC15}" type="presParOf" srcId="{C3A421E7-7A58-4DFD-A7D7-A08678FCD897}" destId="{5F0E0299-1D42-403C-8274-B2983CE699D3}" srcOrd="12" destOrd="0" presId="urn:microsoft.com/office/officeart/2005/8/layout/hProcess3"/>
    <dgm:cxn modelId="{B8D56866-67E9-41F2-9B35-7C2CE6A97BCF}" type="presParOf" srcId="{C3A421E7-7A58-4DFD-A7D7-A08678FCD897}" destId="{DAAC294A-B2F9-4844-9731-18DC965F0E0E}" srcOrd="13" destOrd="0" presId="urn:microsoft.com/office/officeart/2005/8/layout/hProcess3"/>
    <dgm:cxn modelId="{FED914DE-F92B-448F-B9A8-C79DB8B35171}" type="presParOf" srcId="{DAAC294A-B2F9-4844-9731-18DC965F0E0E}" destId="{046F5BCE-EA7C-4AFB-8AA5-7C6F633161E3}" srcOrd="0" destOrd="0" presId="urn:microsoft.com/office/officeart/2005/8/layout/hProcess3"/>
    <dgm:cxn modelId="{F642AFB8-96A8-4EAB-952C-E33827405E67}" type="presParOf" srcId="{DAAC294A-B2F9-4844-9731-18DC965F0E0E}" destId="{2EF17F4E-39F9-4C85-BE1E-202DFC3A535D}" srcOrd="1" destOrd="0" presId="urn:microsoft.com/office/officeart/2005/8/layout/hProcess3"/>
    <dgm:cxn modelId="{66F2C3B6-A87A-4974-9124-3201376A9D46}" type="presParOf" srcId="{DAAC294A-B2F9-4844-9731-18DC965F0E0E}" destId="{F563932F-8BEE-4364-9053-1BCCFF3D298C}" srcOrd="2" destOrd="0" presId="urn:microsoft.com/office/officeart/2005/8/layout/hProcess3"/>
    <dgm:cxn modelId="{60F9B34D-9326-4F36-8F75-F729C527EB58}" type="presParOf" srcId="{DAAC294A-B2F9-4844-9731-18DC965F0E0E}" destId="{622A5B76-C1B9-4619-A10E-20D57B08C718}" srcOrd="3" destOrd="0" presId="urn:microsoft.com/office/officeart/2005/8/layout/hProcess3"/>
    <dgm:cxn modelId="{D4AC6B8E-3ED3-4ABC-829D-6214F10A5465}" type="presParOf" srcId="{C3A421E7-7A58-4DFD-A7D7-A08678FCD897}" destId="{9405E3F8-0410-4F95-BCDC-5CC6B9BED3EE}" srcOrd="14" destOrd="0" presId="urn:microsoft.com/office/officeart/2005/8/layout/hProcess3"/>
    <dgm:cxn modelId="{719D3CED-151A-447E-85AD-2EA6E1F1E8FB}" type="presParOf" srcId="{C3A421E7-7A58-4DFD-A7D7-A08678FCD897}" destId="{889ED564-C996-44C5-989B-03FA49F4DD79}" srcOrd="15" destOrd="0" presId="urn:microsoft.com/office/officeart/2005/8/layout/hProcess3"/>
    <dgm:cxn modelId="{D578171F-E6F9-4591-AD52-0F771CFB8EBB}" type="presParOf" srcId="{889ED564-C996-44C5-989B-03FA49F4DD79}" destId="{A92485B0-0F0D-4DF1-85B8-3EF1D3179300}" srcOrd="0" destOrd="0" presId="urn:microsoft.com/office/officeart/2005/8/layout/hProcess3"/>
    <dgm:cxn modelId="{3737FBB0-7AC2-4149-AF8A-8C22A436C58A}" type="presParOf" srcId="{889ED564-C996-44C5-989B-03FA49F4DD79}" destId="{1E72012E-E211-4A40-90D0-DA7CF0A17F63}" srcOrd="1" destOrd="0" presId="urn:microsoft.com/office/officeart/2005/8/layout/hProcess3"/>
    <dgm:cxn modelId="{CDCC6AE3-9E06-48B8-B956-F9B8F465A136}" type="presParOf" srcId="{889ED564-C996-44C5-989B-03FA49F4DD79}" destId="{6C6CD820-B3DB-40A4-B269-913CADF34299}" srcOrd="2" destOrd="0" presId="urn:microsoft.com/office/officeart/2005/8/layout/hProcess3"/>
    <dgm:cxn modelId="{A48373D2-E625-4718-A608-F48297335C7F}" type="presParOf" srcId="{889ED564-C996-44C5-989B-03FA49F4DD79}" destId="{4992E3CF-5266-45EA-A5DF-9A88BA4AECC0}" srcOrd="3" destOrd="0" presId="urn:microsoft.com/office/officeart/2005/8/layout/hProcess3"/>
    <dgm:cxn modelId="{4408E355-4BC0-4D87-BC7E-2472DC478837}" type="presParOf" srcId="{C3A421E7-7A58-4DFD-A7D7-A08678FCD897}" destId="{F1267BD8-9A39-4633-BAC9-1212633B65E9}" srcOrd="16" destOrd="0" presId="urn:microsoft.com/office/officeart/2005/8/layout/hProcess3"/>
    <dgm:cxn modelId="{B2244770-E63E-4038-A8DB-1243E9002653}" type="presParOf" srcId="{C3A421E7-7A58-4DFD-A7D7-A08678FCD897}" destId="{1E433717-2B5A-42C2-AEAC-003FE9DBD8D5}" srcOrd="17" destOrd="0" presId="urn:microsoft.com/office/officeart/2005/8/layout/hProcess3"/>
    <dgm:cxn modelId="{51BF8450-5E4B-4A3C-8E5D-C0D101DA6828}" type="presParOf" srcId="{1E433717-2B5A-42C2-AEAC-003FE9DBD8D5}" destId="{A4A7952D-83AB-4E3B-BBAC-8027C06F5AD2}" srcOrd="0" destOrd="0" presId="urn:microsoft.com/office/officeart/2005/8/layout/hProcess3"/>
    <dgm:cxn modelId="{756ADDF2-8C8C-4866-B76D-92023F4B7BE8}" type="presParOf" srcId="{1E433717-2B5A-42C2-AEAC-003FE9DBD8D5}" destId="{96DCC86A-CA12-4C38-B3C2-538A6BD4FCD1}" srcOrd="1" destOrd="0" presId="urn:microsoft.com/office/officeart/2005/8/layout/hProcess3"/>
    <dgm:cxn modelId="{C07509A2-BEE2-4255-98F8-3730710A3A2C}" type="presParOf" srcId="{1E433717-2B5A-42C2-AEAC-003FE9DBD8D5}" destId="{AEA55E4B-A231-43FD-BD6B-30FC0571F902}" srcOrd="2" destOrd="0" presId="urn:microsoft.com/office/officeart/2005/8/layout/hProcess3"/>
    <dgm:cxn modelId="{52F2835C-53F6-4D12-9661-765BC68E39E2}" type="presParOf" srcId="{1E433717-2B5A-42C2-AEAC-003FE9DBD8D5}" destId="{4E56D5F6-2741-49EC-940F-EA8A5C340E78}" srcOrd="3" destOrd="0" presId="urn:microsoft.com/office/officeart/2005/8/layout/hProcess3"/>
    <dgm:cxn modelId="{293DC407-1A5B-4003-B71F-8CFDDF874228}" type="presParOf" srcId="{C3A421E7-7A58-4DFD-A7D7-A08678FCD897}" destId="{0F1DB6CF-374F-4279-AD17-B3D22B620FA2}" srcOrd="18" destOrd="0" presId="urn:microsoft.com/office/officeart/2005/8/layout/hProcess3"/>
    <dgm:cxn modelId="{31F2B8F1-DE2A-4D06-BE35-FF1513DA790F}" type="presParOf" srcId="{C3A421E7-7A58-4DFD-A7D7-A08678FCD897}" destId="{A1171889-E80A-4242-BFB5-26797B9D4071}" srcOrd="19" destOrd="0" presId="urn:microsoft.com/office/officeart/2005/8/layout/hProcess3"/>
    <dgm:cxn modelId="{BB2D31B6-BC53-4472-B2E3-D3BDC3ED5A49}" type="presParOf" srcId="{A1171889-E80A-4242-BFB5-26797B9D4071}" destId="{6AFA3EE1-AD57-4AE5-99B5-C2C443520947}" srcOrd="0" destOrd="0" presId="urn:microsoft.com/office/officeart/2005/8/layout/hProcess3"/>
    <dgm:cxn modelId="{B8F75446-D545-4D8E-A05D-A9CEE6974028}" type="presParOf" srcId="{A1171889-E80A-4242-BFB5-26797B9D4071}" destId="{17033E19-CADF-4232-B995-9FD6D63975CB}" srcOrd="1" destOrd="0" presId="urn:microsoft.com/office/officeart/2005/8/layout/hProcess3"/>
    <dgm:cxn modelId="{9BB7696D-22A4-45C5-AF82-11762EC47C34}" type="presParOf" srcId="{A1171889-E80A-4242-BFB5-26797B9D4071}" destId="{077A5A0D-095C-4449-A9DC-F21B6FF2D6F9}" srcOrd="2" destOrd="0" presId="urn:microsoft.com/office/officeart/2005/8/layout/hProcess3"/>
    <dgm:cxn modelId="{8D2B5A03-7A66-440B-8AA7-C3C1942F4910}" type="presParOf" srcId="{A1171889-E80A-4242-BFB5-26797B9D4071}" destId="{ACEB3D4A-1C1E-49AB-89CB-2E267F28A5CB}" srcOrd="3" destOrd="0" presId="urn:microsoft.com/office/officeart/2005/8/layout/hProcess3"/>
    <dgm:cxn modelId="{49D1670C-D1CB-4640-AF3D-15571270705A}" type="presParOf" srcId="{C3A421E7-7A58-4DFD-A7D7-A08678FCD897}" destId="{6D559444-F83F-4DB8-8B9B-95E9437FC443}" srcOrd="20" destOrd="0" presId="urn:microsoft.com/office/officeart/2005/8/layout/hProcess3"/>
    <dgm:cxn modelId="{7537ACDC-2BDA-4767-A6CF-4F57A9E605E7}" type="presParOf" srcId="{C3A421E7-7A58-4DFD-A7D7-A08678FCD897}" destId="{CAF9792D-9739-4695-9629-C9260896824C}" srcOrd="21" destOrd="0" presId="urn:microsoft.com/office/officeart/2005/8/layout/hProcess3"/>
    <dgm:cxn modelId="{40B9B07E-79EF-4CDB-80AD-981CE8E4679C}" type="presParOf" srcId="{CAF9792D-9739-4695-9629-C9260896824C}" destId="{17657657-D9C9-49AB-9787-01C49EF777F4}" srcOrd="0" destOrd="0" presId="urn:microsoft.com/office/officeart/2005/8/layout/hProcess3"/>
    <dgm:cxn modelId="{7A1EB751-192C-43C0-98DD-29F2DB6CB7AA}" type="presParOf" srcId="{CAF9792D-9739-4695-9629-C9260896824C}" destId="{FFCBEA89-4943-43CB-B232-AC9BA7408304}" srcOrd="1" destOrd="0" presId="urn:microsoft.com/office/officeart/2005/8/layout/hProcess3"/>
    <dgm:cxn modelId="{6666FD2E-746A-4EF5-BFF4-81C6F938859F}" type="presParOf" srcId="{CAF9792D-9739-4695-9629-C9260896824C}" destId="{32101B5F-E810-4C55-AAC1-2BCBE1860869}" srcOrd="2" destOrd="0" presId="urn:microsoft.com/office/officeart/2005/8/layout/hProcess3"/>
    <dgm:cxn modelId="{029EBEB5-29D0-4B32-A4D6-81F46A2F1D6D}" type="presParOf" srcId="{CAF9792D-9739-4695-9629-C9260896824C}" destId="{06D9D02D-D998-4A3A-A32E-0378AAF3404C}" srcOrd="3" destOrd="0" presId="urn:microsoft.com/office/officeart/2005/8/layout/hProcess3"/>
    <dgm:cxn modelId="{953BF1F3-8CB4-40D5-AB90-B8B3E718BD18}" type="presParOf" srcId="{C3A421E7-7A58-4DFD-A7D7-A08678FCD897}" destId="{4190405D-EBC4-4AA8-B8DF-3869C14A4EF5}" srcOrd="22" destOrd="0" presId="urn:microsoft.com/office/officeart/2005/8/layout/hProcess3"/>
    <dgm:cxn modelId="{2407F379-1744-4C2A-8A76-0426C3331461}" type="presParOf" srcId="{C3A421E7-7A58-4DFD-A7D7-A08678FCD897}" destId="{E0467F9F-A67A-45E2-9A88-1C6BE72B4C9F}" srcOrd="23" destOrd="0" presId="urn:microsoft.com/office/officeart/2005/8/layout/hProcess3"/>
    <dgm:cxn modelId="{DC85E32F-665C-4FBB-8514-949DF70F4B32}" type="presParOf" srcId="{E0467F9F-A67A-45E2-9A88-1C6BE72B4C9F}" destId="{FB75E302-4A04-40A7-B9E9-CAF9117249A3}" srcOrd="0" destOrd="0" presId="urn:microsoft.com/office/officeart/2005/8/layout/hProcess3"/>
    <dgm:cxn modelId="{7D53A4DE-AADE-4740-A270-A88B831C00FC}" type="presParOf" srcId="{E0467F9F-A67A-45E2-9A88-1C6BE72B4C9F}" destId="{09397AC1-DE47-4306-8B4A-21FCF607941A}" srcOrd="1" destOrd="0" presId="urn:microsoft.com/office/officeart/2005/8/layout/hProcess3"/>
    <dgm:cxn modelId="{A6BE837A-3338-431A-B304-4EF4A23EA37F}" type="presParOf" srcId="{E0467F9F-A67A-45E2-9A88-1C6BE72B4C9F}" destId="{17964A4B-56DB-46FE-90ED-4A52377C33B7}" srcOrd="2" destOrd="0" presId="urn:microsoft.com/office/officeart/2005/8/layout/hProcess3"/>
    <dgm:cxn modelId="{245A4D0F-78D5-4B52-978F-5D9BED45D4A5}" type="presParOf" srcId="{E0467F9F-A67A-45E2-9A88-1C6BE72B4C9F}" destId="{466E472D-1992-47E8-A31D-BD4DCD98910A}" srcOrd="3" destOrd="0" presId="urn:microsoft.com/office/officeart/2005/8/layout/hProcess3"/>
    <dgm:cxn modelId="{B316E007-BBA7-471C-9B8A-6179A3C5DE3F}" type="presParOf" srcId="{C3A421E7-7A58-4DFD-A7D7-A08678FCD897}" destId="{64FD0EE1-B3B0-49C6-82F3-B77133523BAF}" srcOrd="24" destOrd="0" presId="urn:microsoft.com/office/officeart/2005/8/layout/hProcess3"/>
    <dgm:cxn modelId="{6A9BF33C-CD50-4DD2-B743-A96E7088B3CF}" type="presParOf" srcId="{C3A421E7-7A58-4DFD-A7D7-A08678FCD897}" destId="{A9C791D9-B69D-42A0-83CB-40C3F53344F0}" srcOrd="25" destOrd="0" presId="urn:microsoft.com/office/officeart/2005/8/layout/hProcess3"/>
    <dgm:cxn modelId="{6E0E5630-17F6-40FA-94F0-4ED47B05E122}" type="presParOf" srcId="{C3A421E7-7A58-4DFD-A7D7-A08678FCD897}" destId="{A2559CA6-2441-4C6D-8FAF-FF6E11F351AB}" srcOrd="2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EBA8F3-E292-4AEC-A567-9616F8D00A54}" type="doc">
      <dgm:prSet loTypeId="urn:microsoft.com/office/officeart/2005/8/layout/hProcess3" loCatId="process" qsTypeId="urn:microsoft.com/office/officeart/2005/8/quickstyle/simple1" qsCatId="simple" csTypeId="urn:microsoft.com/office/officeart/2005/8/colors/accent1_3" csCatId="accent1" phldr="1"/>
      <dgm:spPr/>
    </dgm:pt>
    <dgm:pt modelId="{920E3813-50FD-46A9-8CA5-689847B18307}">
      <dgm:prSet phldrT="[Text]" custT="1"/>
      <dgm:spPr/>
      <dgm:t>
        <a:bodyPr/>
        <a:lstStyle/>
        <a:p>
          <a:r>
            <a:rPr lang="en-HK" sz="2200" dirty="0"/>
            <a:t>2024</a:t>
          </a:r>
          <a:r>
            <a:rPr lang="zh-TW" altLang="en-US" sz="2200" dirty="0"/>
            <a:t>年</a:t>
          </a:r>
          <a:r>
            <a:rPr lang="en-GB" altLang="zh-TW" sz="2200" dirty="0"/>
            <a:t>9</a:t>
          </a:r>
          <a:r>
            <a:rPr lang="zh-TW" altLang="en-US" sz="2200" dirty="0"/>
            <a:t>月</a:t>
          </a:r>
          <a:endParaRPr lang="en-HK" sz="2200" dirty="0"/>
        </a:p>
      </dgm:t>
    </dgm:pt>
    <dgm:pt modelId="{4EED93D7-FCC6-4F7E-9611-B4BAD74D8CC0}" type="parTrans" cxnId="{2BA33294-BD29-45D1-B0F5-BBB74DF62539}">
      <dgm:prSet/>
      <dgm:spPr/>
      <dgm:t>
        <a:bodyPr/>
        <a:lstStyle/>
        <a:p>
          <a:endParaRPr lang="en-GB" sz="2200"/>
        </a:p>
      </dgm:t>
    </dgm:pt>
    <dgm:pt modelId="{5DED2065-22BB-4359-9A2A-B290DF3EABDA}" type="sibTrans" cxnId="{2BA33294-BD29-45D1-B0F5-BBB74DF62539}">
      <dgm:prSet/>
      <dgm:spPr/>
      <dgm:t>
        <a:bodyPr/>
        <a:lstStyle/>
        <a:p>
          <a:endParaRPr lang="en-GB" sz="2200"/>
        </a:p>
      </dgm:t>
    </dgm:pt>
    <dgm:pt modelId="{3727A12A-644D-4CD7-8B78-5EC71EFE045A}">
      <dgm:prSet phldrT="[Text]" custT="1"/>
      <dgm:spPr/>
      <dgm:t>
        <a:bodyPr/>
        <a:lstStyle/>
        <a:p>
          <a:r>
            <a:rPr lang="en-US" altLang="zh-TW" sz="2200" dirty="0"/>
            <a:t>11</a:t>
          </a:r>
          <a:r>
            <a:rPr lang="zh-TW" altLang="en-US" sz="2200" dirty="0"/>
            <a:t>月</a:t>
          </a:r>
          <a:endParaRPr lang="en-GB" sz="2200" dirty="0"/>
        </a:p>
      </dgm:t>
    </dgm:pt>
    <dgm:pt modelId="{B95DA77A-A07F-47DD-B31E-EC7ED0CBEFC4}" type="parTrans" cxnId="{3A66DAEB-4692-4C55-8BC7-526D17C2D999}">
      <dgm:prSet/>
      <dgm:spPr/>
      <dgm:t>
        <a:bodyPr/>
        <a:lstStyle/>
        <a:p>
          <a:endParaRPr lang="en-GB" sz="2200"/>
        </a:p>
      </dgm:t>
    </dgm:pt>
    <dgm:pt modelId="{2C68CED7-B873-4F44-9CC0-2F24028FFD1D}" type="sibTrans" cxnId="{3A66DAEB-4692-4C55-8BC7-526D17C2D999}">
      <dgm:prSet/>
      <dgm:spPr/>
      <dgm:t>
        <a:bodyPr/>
        <a:lstStyle/>
        <a:p>
          <a:endParaRPr lang="en-GB" sz="2200"/>
        </a:p>
      </dgm:t>
    </dgm:pt>
    <dgm:pt modelId="{A8C66173-9807-4BBD-A79A-29AEC532AB52}">
      <dgm:prSet phldrT="[Text]" custT="1"/>
      <dgm:spPr/>
      <dgm:t>
        <a:bodyPr/>
        <a:lstStyle/>
        <a:p>
          <a:r>
            <a:rPr lang="en-HK" sz="2200" dirty="0"/>
            <a:t>12</a:t>
          </a:r>
          <a:r>
            <a:rPr lang="zh-TW" altLang="en-US" sz="2200" dirty="0"/>
            <a:t>月</a:t>
          </a:r>
          <a:r>
            <a:rPr lang="en-HK" sz="2200" dirty="0"/>
            <a:t> </a:t>
          </a:r>
          <a:endParaRPr lang="en-GB" sz="2200" dirty="0"/>
        </a:p>
      </dgm:t>
    </dgm:pt>
    <dgm:pt modelId="{CAE01A61-3616-415A-99A0-3F04ED609797}" type="parTrans" cxnId="{E88EBFD7-ED3E-41B7-8D1B-E8529317B82E}">
      <dgm:prSet/>
      <dgm:spPr/>
      <dgm:t>
        <a:bodyPr/>
        <a:lstStyle/>
        <a:p>
          <a:endParaRPr lang="en-GB" sz="2200"/>
        </a:p>
      </dgm:t>
    </dgm:pt>
    <dgm:pt modelId="{352D4952-66BB-404A-87CE-10FF68813487}" type="sibTrans" cxnId="{E88EBFD7-ED3E-41B7-8D1B-E8529317B82E}">
      <dgm:prSet/>
      <dgm:spPr/>
      <dgm:t>
        <a:bodyPr/>
        <a:lstStyle/>
        <a:p>
          <a:endParaRPr lang="en-GB" sz="2200"/>
        </a:p>
      </dgm:t>
    </dgm:pt>
    <dgm:pt modelId="{21B4A978-D182-4AF3-82A9-7E30E2274B30}">
      <dgm:prSet phldrT="[Text]" custT="1"/>
      <dgm:spPr/>
      <dgm:t>
        <a:bodyPr/>
        <a:lstStyle/>
        <a:p>
          <a:r>
            <a:rPr lang="en-HK" sz="2200" dirty="0"/>
            <a:t>2025</a:t>
          </a:r>
          <a:r>
            <a:rPr lang="zh-TW" altLang="en-US" sz="2200" dirty="0"/>
            <a:t>年</a:t>
          </a:r>
          <a:r>
            <a:rPr lang="en-GB" altLang="zh-TW" sz="2200" dirty="0"/>
            <a:t>1</a:t>
          </a:r>
          <a:r>
            <a:rPr lang="zh-TW" altLang="en-US" sz="2200" dirty="0"/>
            <a:t>月</a:t>
          </a:r>
          <a:endParaRPr lang="en-GB" sz="2200" dirty="0"/>
        </a:p>
      </dgm:t>
    </dgm:pt>
    <dgm:pt modelId="{702CF41A-43F5-42FC-8C4C-2E1A6C2E570B}" type="parTrans" cxnId="{8ADAD1F7-3B22-4481-8C4C-0FD9888986EB}">
      <dgm:prSet/>
      <dgm:spPr/>
      <dgm:t>
        <a:bodyPr/>
        <a:lstStyle/>
        <a:p>
          <a:endParaRPr lang="en-GB" sz="2200"/>
        </a:p>
      </dgm:t>
    </dgm:pt>
    <dgm:pt modelId="{157E4F52-CD1D-499C-8620-6B286FE13378}" type="sibTrans" cxnId="{8ADAD1F7-3B22-4481-8C4C-0FD9888986EB}">
      <dgm:prSet/>
      <dgm:spPr/>
      <dgm:t>
        <a:bodyPr/>
        <a:lstStyle/>
        <a:p>
          <a:endParaRPr lang="en-GB" sz="2200"/>
        </a:p>
      </dgm:t>
    </dgm:pt>
    <dgm:pt modelId="{212706C1-CB07-4AA6-9CC2-A67F7F00A084}">
      <dgm:prSet phldrT="[Text]" custT="1"/>
      <dgm:spPr/>
      <dgm:t>
        <a:bodyPr/>
        <a:lstStyle/>
        <a:p>
          <a:r>
            <a:rPr lang="en-HK" sz="2200" dirty="0"/>
            <a:t>2</a:t>
          </a:r>
          <a:r>
            <a:rPr lang="zh-TW" altLang="en-US" sz="2200" dirty="0"/>
            <a:t>月</a:t>
          </a:r>
          <a:endParaRPr lang="en-GB" sz="2200" dirty="0"/>
        </a:p>
      </dgm:t>
    </dgm:pt>
    <dgm:pt modelId="{C267BC99-4481-48FF-863E-BDA2BD90D86C}" type="parTrans" cxnId="{0B7A7A5B-5A4C-43A6-8D7B-26379E9A48DA}">
      <dgm:prSet/>
      <dgm:spPr/>
      <dgm:t>
        <a:bodyPr/>
        <a:lstStyle/>
        <a:p>
          <a:endParaRPr lang="en-GB" sz="2200"/>
        </a:p>
      </dgm:t>
    </dgm:pt>
    <dgm:pt modelId="{35D57EA3-AEDA-47EB-A592-225CB447CAE9}" type="sibTrans" cxnId="{0B7A7A5B-5A4C-43A6-8D7B-26379E9A48DA}">
      <dgm:prSet/>
      <dgm:spPr/>
      <dgm:t>
        <a:bodyPr/>
        <a:lstStyle/>
        <a:p>
          <a:endParaRPr lang="en-GB" sz="2200"/>
        </a:p>
      </dgm:t>
    </dgm:pt>
    <dgm:pt modelId="{9D5EA026-58CB-451E-863B-A4433EF0ED70}">
      <dgm:prSet phldrT="[Text]" custT="1"/>
      <dgm:spPr/>
      <dgm:t>
        <a:bodyPr/>
        <a:lstStyle/>
        <a:p>
          <a:r>
            <a:rPr lang="en-US" altLang="zh-TW" sz="2200" dirty="0"/>
            <a:t>10</a:t>
          </a:r>
          <a:r>
            <a:rPr lang="zh-TW" altLang="en-US" sz="2200" dirty="0"/>
            <a:t>月</a:t>
          </a:r>
          <a:endParaRPr lang="en-HK" sz="2200" dirty="0"/>
        </a:p>
      </dgm:t>
    </dgm:pt>
    <dgm:pt modelId="{71CCF913-81E6-4AB6-B9A8-927F5BBEAFF5}" type="parTrans" cxnId="{A111A4CC-7062-40B6-88E6-057BD1F1888F}">
      <dgm:prSet/>
      <dgm:spPr/>
      <dgm:t>
        <a:bodyPr/>
        <a:lstStyle/>
        <a:p>
          <a:endParaRPr lang="en-GB" sz="2200"/>
        </a:p>
      </dgm:t>
    </dgm:pt>
    <dgm:pt modelId="{0966B746-8235-4FB8-8230-C2496252FC33}" type="sibTrans" cxnId="{A111A4CC-7062-40B6-88E6-057BD1F1888F}">
      <dgm:prSet/>
      <dgm:spPr/>
      <dgm:t>
        <a:bodyPr/>
        <a:lstStyle/>
        <a:p>
          <a:endParaRPr lang="en-GB" sz="2200"/>
        </a:p>
      </dgm:t>
    </dgm:pt>
    <dgm:pt modelId="{FE5384A8-B99D-4988-835A-84721935FEAB}">
      <dgm:prSet phldrT="[Text]" custT="1"/>
      <dgm:spPr/>
      <dgm:t>
        <a:bodyPr/>
        <a:lstStyle/>
        <a:p>
          <a:r>
            <a:rPr lang="en-HK" sz="2200" dirty="0"/>
            <a:t>3</a:t>
          </a:r>
          <a:r>
            <a:rPr lang="zh-TW" altLang="en-US" sz="2200" dirty="0"/>
            <a:t>月</a:t>
          </a:r>
          <a:endParaRPr lang="en-GB" sz="2200" dirty="0"/>
        </a:p>
      </dgm:t>
    </dgm:pt>
    <dgm:pt modelId="{F6BC73E2-5011-40D3-B2CB-B86E8C7301F6}" type="parTrans" cxnId="{921CD019-685B-4F08-9AB5-7E2462E15F94}">
      <dgm:prSet/>
      <dgm:spPr/>
      <dgm:t>
        <a:bodyPr/>
        <a:lstStyle/>
        <a:p>
          <a:endParaRPr lang="en-GB" sz="2200"/>
        </a:p>
      </dgm:t>
    </dgm:pt>
    <dgm:pt modelId="{8FD74047-44ED-4AF1-8436-59CB21A536BF}" type="sibTrans" cxnId="{921CD019-685B-4F08-9AB5-7E2462E15F94}">
      <dgm:prSet/>
      <dgm:spPr/>
      <dgm:t>
        <a:bodyPr/>
        <a:lstStyle/>
        <a:p>
          <a:endParaRPr lang="en-GB" sz="2200"/>
        </a:p>
      </dgm:t>
    </dgm:pt>
    <dgm:pt modelId="{902C16E1-CDC7-45C6-9E12-3F7D134176C1}">
      <dgm:prSet phldrT="[Text]" custT="1"/>
      <dgm:spPr/>
      <dgm:t>
        <a:bodyPr/>
        <a:lstStyle/>
        <a:p>
          <a:r>
            <a:rPr lang="en-GB" altLang="zh-TW" sz="2200" dirty="0"/>
            <a:t>4</a:t>
          </a:r>
          <a:r>
            <a:rPr lang="zh-TW" altLang="en-US" sz="2200" dirty="0"/>
            <a:t>月</a:t>
          </a:r>
          <a:endParaRPr lang="en-GB" sz="2200" dirty="0"/>
        </a:p>
      </dgm:t>
    </dgm:pt>
    <dgm:pt modelId="{A4F3728E-03A0-4204-A00E-F2640C04DDCC}" type="parTrans" cxnId="{26F9CC5C-4653-4092-AC2A-A33FC2BDC448}">
      <dgm:prSet/>
      <dgm:spPr/>
      <dgm:t>
        <a:bodyPr/>
        <a:lstStyle/>
        <a:p>
          <a:endParaRPr lang="en-GB" sz="2200"/>
        </a:p>
      </dgm:t>
    </dgm:pt>
    <dgm:pt modelId="{1E591F63-CB2D-4E52-B830-4ED3CCCB66D6}" type="sibTrans" cxnId="{26F9CC5C-4653-4092-AC2A-A33FC2BDC448}">
      <dgm:prSet/>
      <dgm:spPr/>
      <dgm:t>
        <a:bodyPr/>
        <a:lstStyle/>
        <a:p>
          <a:endParaRPr lang="en-GB" sz="2200"/>
        </a:p>
      </dgm:t>
    </dgm:pt>
    <dgm:pt modelId="{344C9A18-FD86-4D79-842E-3506150DEE51}">
      <dgm:prSet phldrT="[Text]" custT="1"/>
      <dgm:spPr/>
      <dgm:t>
        <a:bodyPr/>
        <a:lstStyle/>
        <a:p>
          <a:r>
            <a:rPr lang="en-HK" sz="2200" dirty="0"/>
            <a:t>5</a:t>
          </a:r>
          <a:r>
            <a:rPr lang="zh-TW" altLang="en-US" sz="2200" dirty="0"/>
            <a:t>月</a:t>
          </a:r>
          <a:endParaRPr lang="en-GB" sz="2200" dirty="0"/>
        </a:p>
      </dgm:t>
    </dgm:pt>
    <dgm:pt modelId="{1B6F51B4-0DFE-4E06-A57E-5AC1E85DB193}" type="parTrans" cxnId="{0B050E48-6336-40AB-B929-692E3AFA1F73}">
      <dgm:prSet/>
      <dgm:spPr/>
      <dgm:t>
        <a:bodyPr/>
        <a:lstStyle/>
        <a:p>
          <a:endParaRPr lang="en-GB" sz="2200"/>
        </a:p>
      </dgm:t>
    </dgm:pt>
    <dgm:pt modelId="{5B46ACCE-ACB0-4E4C-A599-EC794550BFA9}" type="sibTrans" cxnId="{0B050E48-6336-40AB-B929-692E3AFA1F73}">
      <dgm:prSet/>
      <dgm:spPr/>
      <dgm:t>
        <a:bodyPr/>
        <a:lstStyle/>
        <a:p>
          <a:endParaRPr lang="en-GB" sz="2200"/>
        </a:p>
      </dgm:t>
    </dgm:pt>
    <dgm:pt modelId="{321D6DF9-47BD-4F26-8BB2-24FFB58816FE}">
      <dgm:prSet phldrT="[Text]" custT="1"/>
      <dgm:spPr/>
      <dgm:t>
        <a:bodyPr/>
        <a:lstStyle/>
        <a:p>
          <a:r>
            <a:rPr lang="en-HK" sz="2200" dirty="0"/>
            <a:t>6</a:t>
          </a:r>
          <a:r>
            <a:rPr lang="zh-TW" altLang="en-US" sz="2200" dirty="0"/>
            <a:t>月</a:t>
          </a:r>
          <a:endParaRPr lang="en-GB" sz="2200" dirty="0"/>
        </a:p>
      </dgm:t>
    </dgm:pt>
    <dgm:pt modelId="{6B058403-3BCA-42FC-8B94-CB2D0D6C743B}" type="parTrans" cxnId="{7FAB0D38-F68F-4106-BF64-7107BA9EFABA}">
      <dgm:prSet/>
      <dgm:spPr/>
      <dgm:t>
        <a:bodyPr/>
        <a:lstStyle/>
        <a:p>
          <a:endParaRPr lang="en-GB" sz="2200"/>
        </a:p>
      </dgm:t>
    </dgm:pt>
    <dgm:pt modelId="{C1361676-DEDB-4D3D-8DA2-BB1D7C7306BD}" type="sibTrans" cxnId="{7FAB0D38-F68F-4106-BF64-7107BA9EFABA}">
      <dgm:prSet/>
      <dgm:spPr/>
      <dgm:t>
        <a:bodyPr/>
        <a:lstStyle/>
        <a:p>
          <a:endParaRPr lang="en-GB" sz="2200"/>
        </a:p>
      </dgm:t>
    </dgm:pt>
    <dgm:pt modelId="{A6684440-D082-4BB0-A3D5-C6CAF1F340E1}">
      <dgm:prSet phldrT="[Text]" custT="1"/>
      <dgm:spPr/>
      <dgm:t>
        <a:bodyPr/>
        <a:lstStyle/>
        <a:p>
          <a:r>
            <a:rPr lang="en-HK" sz="2200" dirty="0"/>
            <a:t>7</a:t>
          </a:r>
          <a:r>
            <a:rPr lang="zh-TW" altLang="en-US" sz="2200" dirty="0"/>
            <a:t>月</a:t>
          </a:r>
          <a:endParaRPr lang="en-GB" sz="2200" dirty="0"/>
        </a:p>
      </dgm:t>
    </dgm:pt>
    <dgm:pt modelId="{86E31CEF-D081-4EF7-AEDB-5A60240B064B}" type="parTrans" cxnId="{3D37F686-9827-4A43-B577-A6E71252D5F5}">
      <dgm:prSet/>
      <dgm:spPr/>
      <dgm:t>
        <a:bodyPr/>
        <a:lstStyle/>
        <a:p>
          <a:endParaRPr lang="en-GB" sz="2200"/>
        </a:p>
      </dgm:t>
    </dgm:pt>
    <dgm:pt modelId="{9E33CDC4-448F-4269-9F51-B0DB9DAC46D5}" type="sibTrans" cxnId="{3D37F686-9827-4A43-B577-A6E71252D5F5}">
      <dgm:prSet/>
      <dgm:spPr/>
      <dgm:t>
        <a:bodyPr/>
        <a:lstStyle/>
        <a:p>
          <a:endParaRPr lang="en-GB" sz="2200"/>
        </a:p>
      </dgm:t>
    </dgm:pt>
    <dgm:pt modelId="{59E5A6B8-BFFB-4EAD-83B3-30D91455710B}">
      <dgm:prSet phldrT="[Text]" custT="1"/>
      <dgm:spPr/>
      <dgm:t>
        <a:bodyPr/>
        <a:lstStyle/>
        <a:p>
          <a:endParaRPr lang="en-GB" sz="2200" dirty="0"/>
        </a:p>
      </dgm:t>
    </dgm:pt>
    <dgm:pt modelId="{37B49058-700F-4DC9-AD46-6BFEDCA6E0CC}" type="parTrans" cxnId="{ADB539CD-888F-4813-9BD3-74F9EA6F55F9}">
      <dgm:prSet/>
      <dgm:spPr/>
      <dgm:t>
        <a:bodyPr/>
        <a:lstStyle/>
        <a:p>
          <a:endParaRPr lang="en-GB" sz="2200"/>
        </a:p>
      </dgm:t>
    </dgm:pt>
    <dgm:pt modelId="{936737F9-F7A4-4982-9B45-C10DFA55D32B}" type="sibTrans" cxnId="{ADB539CD-888F-4813-9BD3-74F9EA6F55F9}">
      <dgm:prSet/>
      <dgm:spPr/>
      <dgm:t>
        <a:bodyPr/>
        <a:lstStyle/>
        <a:p>
          <a:endParaRPr lang="en-GB" sz="2200"/>
        </a:p>
      </dgm:t>
    </dgm:pt>
    <dgm:pt modelId="{9159551F-740F-4680-BE96-9EAD1E97AD81}" type="pres">
      <dgm:prSet presAssocID="{CCEBA8F3-E292-4AEC-A567-9616F8D00A54}" presName="Name0" presStyleCnt="0">
        <dgm:presLayoutVars>
          <dgm:dir/>
          <dgm:animLvl val="lvl"/>
          <dgm:resizeHandles val="exact"/>
        </dgm:presLayoutVars>
      </dgm:prSet>
      <dgm:spPr/>
    </dgm:pt>
    <dgm:pt modelId="{7D527885-9E96-44FA-A11C-3AA5B2C96964}" type="pres">
      <dgm:prSet presAssocID="{CCEBA8F3-E292-4AEC-A567-9616F8D00A54}" presName="dummy" presStyleCnt="0"/>
      <dgm:spPr/>
    </dgm:pt>
    <dgm:pt modelId="{C3A421E7-7A58-4DFD-A7D7-A08678FCD897}" type="pres">
      <dgm:prSet presAssocID="{CCEBA8F3-E292-4AEC-A567-9616F8D00A54}" presName="linH" presStyleCnt="0"/>
      <dgm:spPr/>
    </dgm:pt>
    <dgm:pt modelId="{D3E1182B-0FDD-414C-8D15-3FD9BF8FE939}" type="pres">
      <dgm:prSet presAssocID="{CCEBA8F3-E292-4AEC-A567-9616F8D00A54}" presName="padding1" presStyleCnt="0"/>
      <dgm:spPr/>
    </dgm:pt>
    <dgm:pt modelId="{1A8D7A5D-8E49-4B1F-B722-DC1EBFD25F24}" type="pres">
      <dgm:prSet presAssocID="{920E3813-50FD-46A9-8CA5-689847B18307}" presName="linV" presStyleCnt="0"/>
      <dgm:spPr/>
    </dgm:pt>
    <dgm:pt modelId="{4366C776-560F-468B-8379-B57C7AD7AA11}" type="pres">
      <dgm:prSet presAssocID="{920E3813-50FD-46A9-8CA5-689847B18307}" presName="spVertical1" presStyleCnt="0"/>
      <dgm:spPr/>
    </dgm:pt>
    <dgm:pt modelId="{FDFA2035-9746-4BB3-BFA8-E18D36AFC4FD}" type="pres">
      <dgm:prSet presAssocID="{920E3813-50FD-46A9-8CA5-689847B18307}" presName="parTx" presStyleLbl="revTx" presStyleIdx="0" presStyleCnt="12" custScaleX="1357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EB4D13-1209-4E18-843B-1B2D9E6EC7F0}" type="pres">
      <dgm:prSet presAssocID="{920E3813-50FD-46A9-8CA5-689847B18307}" presName="spVertical2" presStyleCnt="0"/>
      <dgm:spPr/>
    </dgm:pt>
    <dgm:pt modelId="{1E5305AA-49E6-4AD5-A340-C618DC3BA07E}" type="pres">
      <dgm:prSet presAssocID="{920E3813-50FD-46A9-8CA5-689847B18307}" presName="spVertical3" presStyleCnt="0"/>
      <dgm:spPr/>
    </dgm:pt>
    <dgm:pt modelId="{32D96114-5EED-4BB4-8E1A-B69ACAC3FDF4}" type="pres">
      <dgm:prSet presAssocID="{5DED2065-22BB-4359-9A2A-B290DF3EABDA}" presName="space" presStyleCnt="0"/>
      <dgm:spPr/>
    </dgm:pt>
    <dgm:pt modelId="{7F1F0AD5-14AE-47CE-8395-BB08DCDBBD9F}" type="pres">
      <dgm:prSet presAssocID="{9D5EA026-58CB-451E-863B-A4433EF0ED70}" presName="linV" presStyleCnt="0"/>
      <dgm:spPr/>
    </dgm:pt>
    <dgm:pt modelId="{5CA26E1F-A617-4447-9CFE-BFEDC4AE2536}" type="pres">
      <dgm:prSet presAssocID="{9D5EA026-58CB-451E-863B-A4433EF0ED70}" presName="spVertical1" presStyleCnt="0"/>
      <dgm:spPr/>
    </dgm:pt>
    <dgm:pt modelId="{31C0695D-567D-478C-BB47-DC60BEC1B746}" type="pres">
      <dgm:prSet presAssocID="{9D5EA026-58CB-451E-863B-A4433EF0ED70}" presName="parTx" presStyleLbl="revTx" presStyleIdx="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5EB8C3-1A95-49CC-B28F-06AC36F168C1}" type="pres">
      <dgm:prSet presAssocID="{9D5EA026-58CB-451E-863B-A4433EF0ED70}" presName="spVertical2" presStyleCnt="0"/>
      <dgm:spPr/>
    </dgm:pt>
    <dgm:pt modelId="{123C350D-75FA-4FC2-A9E3-FE9F514CEA5F}" type="pres">
      <dgm:prSet presAssocID="{9D5EA026-58CB-451E-863B-A4433EF0ED70}" presName="spVertical3" presStyleCnt="0"/>
      <dgm:spPr/>
    </dgm:pt>
    <dgm:pt modelId="{3F65A1E0-812C-42E1-8EF1-8CAF1FF201A8}" type="pres">
      <dgm:prSet presAssocID="{0966B746-8235-4FB8-8230-C2496252FC33}" presName="space" presStyleCnt="0"/>
      <dgm:spPr/>
    </dgm:pt>
    <dgm:pt modelId="{2FE20211-B91F-4DAC-93FB-AF112541314D}" type="pres">
      <dgm:prSet presAssocID="{3727A12A-644D-4CD7-8B78-5EC71EFE045A}" presName="linV" presStyleCnt="0"/>
      <dgm:spPr/>
    </dgm:pt>
    <dgm:pt modelId="{BFAE6CFE-B4CF-4B76-8D71-2FFD9B7E486E}" type="pres">
      <dgm:prSet presAssocID="{3727A12A-644D-4CD7-8B78-5EC71EFE045A}" presName="spVertical1" presStyleCnt="0"/>
      <dgm:spPr/>
    </dgm:pt>
    <dgm:pt modelId="{CFDA9177-6A24-4DC8-84BD-59921E072B50}" type="pres">
      <dgm:prSet presAssocID="{3727A12A-644D-4CD7-8B78-5EC71EFE045A}" presName="parTx" presStyleLbl="revTx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C253D2-D0D0-489E-9447-0CAC6F1C4871}" type="pres">
      <dgm:prSet presAssocID="{3727A12A-644D-4CD7-8B78-5EC71EFE045A}" presName="spVertical2" presStyleCnt="0"/>
      <dgm:spPr/>
    </dgm:pt>
    <dgm:pt modelId="{3936BE91-40E6-4C43-A803-231A30D43268}" type="pres">
      <dgm:prSet presAssocID="{3727A12A-644D-4CD7-8B78-5EC71EFE045A}" presName="spVertical3" presStyleCnt="0"/>
      <dgm:spPr/>
    </dgm:pt>
    <dgm:pt modelId="{DF25C3F7-54EF-4742-97AB-E4C59279B62E}" type="pres">
      <dgm:prSet presAssocID="{2C68CED7-B873-4F44-9CC0-2F24028FFD1D}" presName="space" presStyleCnt="0"/>
      <dgm:spPr/>
    </dgm:pt>
    <dgm:pt modelId="{5A752906-743B-4E98-96BF-BF60888887F7}" type="pres">
      <dgm:prSet presAssocID="{A8C66173-9807-4BBD-A79A-29AEC532AB52}" presName="linV" presStyleCnt="0"/>
      <dgm:spPr/>
    </dgm:pt>
    <dgm:pt modelId="{8474FF5D-1598-4C8B-8BE0-84D70FF69EB4}" type="pres">
      <dgm:prSet presAssocID="{A8C66173-9807-4BBD-A79A-29AEC532AB52}" presName="spVertical1" presStyleCnt="0"/>
      <dgm:spPr/>
    </dgm:pt>
    <dgm:pt modelId="{A4B8B106-AAE0-406C-ACF6-2E0FF09EE60A}" type="pres">
      <dgm:prSet presAssocID="{A8C66173-9807-4BBD-A79A-29AEC532AB52}" presName="parTx" presStyleLbl="revTx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39D665-9C18-4E7F-87F0-7660625A9A95}" type="pres">
      <dgm:prSet presAssocID="{A8C66173-9807-4BBD-A79A-29AEC532AB52}" presName="spVertical2" presStyleCnt="0"/>
      <dgm:spPr/>
    </dgm:pt>
    <dgm:pt modelId="{1185D218-6EDF-493C-B1A0-4E45A87AA654}" type="pres">
      <dgm:prSet presAssocID="{A8C66173-9807-4BBD-A79A-29AEC532AB52}" presName="spVertical3" presStyleCnt="0"/>
      <dgm:spPr/>
    </dgm:pt>
    <dgm:pt modelId="{DF62DA79-1938-42D8-982D-20D96622C8B5}" type="pres">
      <dgm:prSet presAssocID="{352D4952-66BB-404A-87CE-10FF68813487}" presName="space" presStyleCnt="0"/>
      <dgm:spPr/>
    </dgm:pt>
    <dgm:pt modelId="{881B2EB6-3BF9-4198-8CE3-91D2CB5956EC}" type="pres">
      <dgm:prSet presAssocID="{21B4A978-D182-4AF3-82A9-7E30E2274B30}" presName="linV" presStyleCnt="0"/>
      <dgm:spPr/>
    </dgm:pt>
    <dgm:pt modelId="{5521CABB-6930-4D9D-9F49-5977CB781385}" type="pres">
      <dgm:prSet presAssocID="{21B4A978-D182-4AF3-82A9-7E30E2274B30}" presName="spVertical1" presStyleCnt="0"/>
      <dgm:spPr/>
    </dgm:pt>
    <dgm:pt modelId="{CC94AE3F-5FD4-4614-B827-1B15B2697DA5}" type="pres">
      <dgm:prSet presAssocID="{21B4A978-D182-4AF3-82A9-7E30E2274B30}" presName="parTx" presStyleLbl="revTx" presStyleIdx="4" presStyleCnt="12" custScaleX="1369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722609-7A53-4FD8-B580-8DAA95A6E5A3}" type="pres">
      <dgm:prSet presAssocID="{21B4A978-D182-4AF3-82A9-7E30E2274B30}" presName="spVertical2" presStyleCnt="0"/>
      <dgm:spPr/>
    </dgm:pt>
    <dgm:pt modelId="{79049CF8-571A-4519-B5F8-06E0E7C75AC4}" type="pres">
      <dgm:prSet presAssocID="{21B4A978-D182-4AF3-82A9-7E30E2274B30}" presName="spVertical3" presStyleCnt="0"/>
      <dgm:spPr/>
    </dgm:pt>
    <dgm:pt modelId="{17E6C135-7DF5-4FBB-AB6E-A9F38A3873CF}" type="pres">
      <dgm:prSet presAssocID="{157E4F52-CD1D-499C-8620-6B286FE13378}" presName="space" presStyleCnt="0"/>
      <dgm:spPr/>
    </dgm:pt>
    <dgm:pt modelId="{8EBCE3FF-A727-46CD-B776-11A2EF0EC8AD}" type="pres">
      <dgm:prSet presAssocID="{212706C1-CB07-4AA6-9CC2-A67F7F00A084}" presName="linV" presStyleCnt="0"/>
      <dgm:spPr/>
    </dgm:pt>
    <dgm:pt modelId="{00DEC8C9-BFBB-46A3-9C7A-B0EDFB430D2C}" type="pres">
      <dgm:prSet presAssocID="{212706C1-CB07-4AA6-9CC2-A67F7F00A084}" presName="spVertical1" presStyleCnt="0"/>
      <dgm:spPr/>
    </dgm:pt>
    <dgm:pt modelId="{D5932189-28FD-43B1-A36B-2881FF05C6E7}" type="pres">
      <dgm:prSet presAssocID="{212706C1-CB07-4AA6-9CC2-A67F7F00A084}" presName="parTx" presStyleLbl="revTx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505FEA-F88A-4DDA-BF05-E0F0C8C5AADD}" type="pres">
      <dgm:prSet presAssocID="{212706C1-CB07-4AA6-9CC2-A67F7F00A084}" presName="spVertical2" presStyleCnt="0"/>
      <dgm:spPr/>
    </dgm:pt>
    <dgm:pt modelId="{52E4E66B-13D0-4EB8-B9A0-5ADED773485F}" type="pres">
      <dgm:prSet presAssocID="{212706C1-CB07-4AA6-9CC2-A67F7F00A084}" presName="spVertical3" presStyleCnt="0"/>
      <dgm:spPr/>
    </dgm:pt>
    <dgm:pt modelId="{5F0E0299-1D42-403C-8274-B2983CE699D3}" type="pres">
      <dgm:prSet presAssocID="{35D57EA3-AEDA-47EB-A592-225CB447CAE9}" presName="space" presStyleCnt="0"/>
      <dgm:spPr/>
    </dgm:pt>
    <dgm:pt modelId="{DAAC294A-B2F9-4844-9731-18DC965F0E0E}" type="pres">
      <dgm:prSet presAssocID="{FE5384A8-B99D-4988-835A-84721935FEAB}" presName="linV" presStyleCnt="0"/>
      <dgm:spPr/>
    </dgm:pt>
    <dgm:pt modelId="{046F5BCE-EA7C-4AFB-8AA5-7C6F633161E3}" type="pres">
      <dgm:prSet presAssocID="{FE5384A8-B99D-4988-835A-84721935FEAB}" presName="spVertical1" presStyleCnt="0"/>
      <dgm:spPr/>
    </dgm:pt>
    <dgm:pt modelId="{2EF17F4E-39F9-4C85-BE1E-202DFC3A535D}" type="pres">
      <dgm:prSet presAssocID="{FE5384A8-B99D-4988-835A-84721935FEAB}" presName="parTx" presStyleLbl="revTx" presStyleIdx="6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63932F-8BEE-4364-9053-1BCCFF3D298C}" type="pres">
      <dgm:prSet presAssocID="{FE5384A8-B99D-4988-835A-84721935FEAB}" presName="spVertical2" presStyleCnt="0"/>
      <dgm:spPr/>
    </dgm:pt>
    <dgm:pt modelId="{622A5B76-C1B9-4619-A10E-20D57B08C718}" type="pres">
      <dgm:prSet presAssocID="{FE5384A8-B99D-4988-835A-84721935FEAB}" presName="spVertical3" presStyleCnt="0"/>
      <dgm:spPr/>
    </dgm:pt>
    <dgm:pt modelId="{9405E3F8-0410-4F95-BCDC-5CC6B9BED3EE}" type="pres">
      <dgm:prSet presAssocID="{8FD74047-44ED-4AF1-8436-59CB21A536BF}" presName="space" presStyleCnt="0"/>
      <dgm:spPr/>
    </dgm:pt>
    <dgm:pt modelId="{889ED564-C996-44C5-989B-03FA49F4DD79}" type="pres">
      <dgm:prSet presAssocID="{902C16E1-CDC7-45C6-9E12-3F7D134176C1}" presName="linV" presStyleCnt="0"/>
      <dgm:spPr/>
    </dgm:pt>
    <dgm:pt modelId="{A92485B0-0F0D-4DF1-85B8-3EF1D3179300}" type="pres">
      <dgm:prSet presAssocID="{902C16E1-CDC7-45C6-9E12-3F7D134176C1}" presName="spVertical1" presStyleCnt="0"/>
      <dgm:spPr/>
    </dgm:pt>
    <dgm:pt modelId="{1E72012E-E211-4A40-90D0-DA7CF0A17F63}" type="pres">
      <dgm:prSet presAssocID="{902C16E1-CDC7-45C6-9E12-3F7D134176C1}" presName="parTx" presStyleLbl="revTx" presStyleIdx="7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6CD820-B3DB-40A4-B269-913CADF34299}" type="pres">
      <dgm:prSet presAssocID="{902C16E1-CDC7-45C6-9E12-3F7D134176C1}" presName="spVertical2" presStyleCnt="0"/>
      <dgm:spPr/>
    </dgm:pt>
    <dgm:pt modelId="{4992E3CF-5266-45EA-A5DF-9A88BA4AECC0}" type="pres">
      <dgm:prSet presAssocID="{902C16E1-CDC7-45C6-9E12-3F7D134176C1}" presName="spVertical3" presStyleCnt="0"/>
      <dgm:spPr/>
    </dgm:pt>
    <dgm:pt modelId="{F1267BD8-9A39-4633-BAC9-1212633B65E9}" type="pres">
      <dgm:prSet presAssocID="{1E591F63-CB2D-4E52-B830-4ED3CCCB66D6}" presName="space" presStyleCnt="0"/>
      <dgm:spPr/>
    </dgm:pt>
    <dgm:pt modelId="{1E433717-2B5A-42C2-AEAC-003FE9DBD8D5}" type="pres">
      <dgm:prSet presAssocID="{344C9A18-FD86-4D79-842E-3506150DEE51}" presName="linV" presStyleCnt="0"/>
      <dgm:spPr/>
    </dgm:pt>
    <dgm:pt modelId="{A4A7952D-83AB-4E3B-BBAC-8027C06F5AD2}" type="pres">
      <dgm:prSet presAssocID="{344C9A18-FD86-4D79-842E-3506150DEE51}" presName="spVertical1" presStyleCnt="0"/>
      <dgm:spPr/>
    </dgm:pt>
    <dgm:pt modelId="{96DCC86A-CA12-4C38-B3C2-538A6BD4FCD1}" type="pres">
      <dgm:prSet presAssocID="{344C9A18-FD86-4D79-842E-3506150DEE51}" presName="parTx" presStyleLbl="revTx" presStyleIdx="8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A55E4B-A231-43FD-BD6B-30FC0571F902}" type="pres">
      <dgm:prSet presAssocID="{344C9A18-FD86-4D79-842E-3506150DEE51}" presName="spVertical2" presStyleCnt="0"/>
      <dgm:spPr/>
    </dgm:pt>
    <dgm:pt modelId="{4E56D5F6-2741-49EC-940F-EA8A5C340E78}" type="pres">
      <dgm:prSet presAssocID="{344C9A18-FD86-4D79-842E-3506150DEE51}" presName="spVertical3" presStyleCnt="0"/>
      <dgm:spPr/>
    </dgm:pt>
    <dgm:pt modelId="{0F1DB6CF-374F-4279-AD17-B3D22B620FA2}" type="pres">
      <dgm:prSet presAssocID="{5B46ACCE-ACB0-4E4C-A599-EC794550BFA9}" presName="space" presStyleCnt="0"/>
      <dgm:spPr/>
    </dgm:pt>
    <dgm:pt modelId="{A1171889-E80A-4242-BFB5-26797B9D4071}" type="pres">
      <dgm:prSet presAssocID="{321D6DF9-47BD-4F26-8BB2-24FFB58816FE}" presName="linV" presStyleCnt="0"/>
      <dgm:spPr/>
    </dgm:pt>
    <dgm:pt modelId="{6AFA3EE1-AD57-4AE5-99B5-C2C443520947}" type="pres">
      <dgm:prSet presAssocID="{321D6DF9-47BD-4F26-8BB2-24FFB58816FE}" presName="spVertical1" presStyleCnt="0"/>
      <dgm:spPr/>
    </dgm:pt>
    <dgm:pt modelId="{17033E19-CADF-4232-B995-9FD6D63975CB}" type="pres">
      <dgm:prSet presAssocID="{321D6DF9-47BD-4F26-8BB2-24FFB58816FE}" presName="parTx" presStyleLbl="revTx" presStyleIdx="9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7A5A0D-095C-4449-A9DC-F21B6FF2D6F9}" type="pres">
      <dgm:prSet presAssocID="{321D6DF9-47BD-4F26-8BB2-24FFB58816FE}" presName="spVertical2" presStyleCnt="0"/>
      <dgm:spPr/>
    </dgm:pt>
    <dgm:pt modelId="{ACEB3D4A-1C1E-49AB-89CB-2E267F28A5CB}" type="pres">
      <dgm:prSet presAssocID="{321D6DF9-47BD-4F26-8BB2-24FFB58816FE}" presName="spVertical3" presStyleCnt="0"/>
      <dgm:spPr/>
    </dgm:pt>
    <dgm:pt modelId="{6D559444-F83F-4DB8-8B9B-95E9437FC443}" type="pres">
      <dgm:prSet presAssocID="{C1361676-DEDB-4D3D-8DA2-BB1D7C7306BD}" presName="space" presStyleCnt="0"/>
      <dgm:spPr/>
    </dgm:pt>
    <dgm:pt modelId="{CAF9792D-9739-4695-9629-C9260896824C}" type="pres">
      <dgm:prSet presAssocID="{A6684440-D082-4BB0-A3D5-C6CAF1F340E1}" presName="linV" presStyleCnt="0"/>
      <dgm:spPr/>
    </dgm:pt>
    <dgm:pt modelId="{17657657-D9C9-49AB-9787-01C49EF777F4}" type="pres">
      <dgm:prSet presAssocID="{A6684440-D082-4BB0-A3D5-C6CAF1F340E1}" presName="spVertical1" presStyleCnt="0"/>
      <dgm:spPr/>
    </dgm:pt>
    <dgm:pt modelId="{FFCBEA89-4943-43CB-B232-AC9BA7408304}" type="pres">
      <dgm:prSet presAssocID="{A6684440-D082-4BB0-A3D5-C6CAF1F340E1}" presName="parTx" presStyleLbl="revTx" presStyleIdx="1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101B5F-E810-4C55-AAC1-2BCBE1860869}" type="pres">
      <dgm:prSet presAssocID="{A6684440-D082-4BB0-A3D5-C6CAF1F340E1}" presName="spVertical2" presStyleCnt="0"/>
      <dgm:spPr/>
    </dgm:pt>
    <dgm:pt modelId="{06D9D02D-D998-4A3A-A32E-0378AAF3404C}" type="pres">
      <dgm:prSet presAssocID="{A6684440-D082-4BB0-A3D5-C6CAF1F340E1}" presName="spVertical3" presStyleCnt="0"/>
      <dgm:spPr/>
    </dgm:pt>
    <dgm:pt modelId="{4190405D-EBC4-4AA8-B8DF-3869C14A4EF5}" type="pres">
      <dgm:prSet presAssocID="{9E33CDC4-448F-4269-9F51-B0DB9DAC46D5}" presName="space" presStyleCnt="0"/>
      <dgm:spPr/>
    </dgm:pt>
    <dgm:pt modelId="{E0467F9F-A67A-45E2-9A88-1C6BE72B4C9F}" type="pres">
      <dgm:prSet presAssocID="{59E5A6B8-BFFB-4EAD-83B3-30D91455710B}" presName="linV" presStyleCnt="0"/>
      <dgm:spPr/>
    </dgm:pt>
    <dgm:pt modelId="{FB75E302-4A04-40A7-B9E9-CAF9117249A3}" type="pres">
      <dgm:prSet presAssocID="{59E5A6B8-BFFB-4EAD-83B3-30D91455710B}" presName="spVertical1" presStyleCnt="0"/>
      <dgm:spPr/>
    </dgm:pt>
    <dgm:pt modelId="{09397AC1-DE47-4306-8B4A-21FCF607941A}" type="pres">
      <dgm:prSet presAssocID="{59E5A6B8-BFFB-4EAD-83B3-30D91455710B}" presName="parTx" presStyleLbl="revTx" presStyleIdx="1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964A4B-56DB-46FE-90ED-4A52377C33B7}" type="pres">
      <dgm:prSet presAssocID="{59E5A6B8-BFFB-4EAD-83B3-30D91455710B}" presName="spVertical2" presStyleCnt="0"/>
      <dgm:spPr/>
    </dgm:pt>
    <dgm:pt modelId="{466E472D-1992-47E8-A31D-BD4DCD98910A}" type="pres">
      <dgm:prSet presAssocID="{59E5A6B8-BFFB-4EAD-83B3-30D91455710B}" presName="spVertical3" presStyleCnt="0"/>
      <dgm:spPr/>
    </dgm:pt>
    <dgm:pt modelId="{64FD0EE1-B3B0-49C6-82F3-B77133523BAF}" type="pres">
      <dgm:prSet presAssocID="{CCEBA8F3-E292-4AEC-A567-9616F8D00A54}" presName="padding2" presStyleCnt="0"/>
      <dgm:spPr/>
    </dgm:pt>
    <dgm:pt modelId="{A9C791D9-B69D-42A0-83CB-40C3F53344F0}" type="pres">
      <dgm:prSet presAssocID="{CCEBA8F3-E292-4AEC-A567-9616F8D00A54}" presName="negArrow" presStyleCnt="0"/>
      <dgm:spPr/>
    </dgm:pt>
    <dgm:pt modelId="{A2559CA6-2441-4C6D-8FAF-FF6E11F351AB}" type="pres">
      <dgm:prSet presAssocID="{CCEBA8F3-E292-4AEC-A567-9616F8D00A54}" presName="backgroundArrow" presStyleLbl="node1" presStyleIdx="0" presStyleCnt="1" custLinFactNeighborX="6511" custLinFactNeighborY="-74595"/>
      <dgm:spPr/>
    </dgm:pt>
  </dgm:ptLst>
  <dgm:cxnLst>
    <dgm:cxn modelId="{FDE8BFC4-2155-44C0-99DA-143CBB572A8B}" type="presOf" srcId="{59E5A6B8-BFFB-4EAD-83B3-30D91455710B}" destId="{09397AC1-DE47-4306-8B4A-21FCF607941A}" srcOrd="0" destOrd="0" presId="urn:microsoft.com/office/officeart/2005/8/layout/hProcess3"/>
    <dgm:cxn modelId="{57C05831-4824-45D9-98E1-9ABAAC31D9F1}" type="presOf" srcId="{21B4A978-D182-4AF3-82A9-7E30E2274B30}" destId="{CC94AE3F-5FD4-4614-B827-1B15B2697DA5}" srcOrd="0" destOrd="0" presId="urn:microsoft.com/office/officeart/2005/8/layout/hProcess3"/>
    <dgm:cxn modelId="{5BD6766A-D66B-42AB-9D65-17C5BFBCFEAD}" type="presOf" srcId="{FE5384A8-B99D-4988-835A-84721935FEAB}" destId="{2EF17F4E-39F9-4C85-BE1E-202DFC3A535D}" srcOrd="0" destOrd="0" presId="urn:microsoft.com/office/officeart/2005/8/layout/hProcess3"/>
    <dgm:cxn modelId="{3A66DAEB-4692-4C55-8BC7-526D17C2D999}" srcId="{CCEBA8F3-E292-4AEC-A567-9616F8D00A54}" destId="{3727A12A-644D-4CD7-8B78-5EC71EFE045A}" srcOrd="2" destOrd="0" parTransId="{B95DA77A-A07F-47DD-B31E-EC7ED0CBEFC4}" sibTransId="{2C68CED7-B873-4F44-9CC0-2F24028FFD1D}"/>
    <dgm:cxn modelId="{921CD019-685B-4F08-9AB5-7E2462E15F94}" srcId="{CCEBA8F3-E292-4AEC-A567-9616F8D00A54}" destId="{FE5384A8-B99D-4988-835A-84721935FEAB}" srcOrd="6" destOrd="0" parTransId="{F6BC73E2-5011-40D3-B2CB-B86E8C7301F6}" sibTransId="{8FD74047-44ED-4AF1-8436-59CB21A536BF}"/>
    <dgm:cxn modelId="{5F214604-123A-4FCE-830C-CAE505C8E92E}" type="presOf" srcId="{920E3813-50FD-46A9-8CA5-689847B18307}" destId="{FDFA2035-9746-4BB3-BFA8-E18D36AFC4FD}" srcOrd="0" destOrd="0" presId="urn:microsoft.com/office/officeart/2005/8/layout/hProcess3"/>
    <dgm:cxn modelId="{D57C1578-F345-4173-B73F-163AB7311D45}" type="presOf" srcId="{902C16E1-CDC7-45C6-9E12-3F7D134176C1}" destId="{1E72012E-E211-4A40-90D0-DA7CF0A17F63}" srcOrd="0" destOrd="0" presId="urn:microsoft.com/office/officeart/2005/8/layout/hProcess3"/>
    <dgm:cxn modelId="{7FAB0D38-F68F-4106-BF64-7107BA9EFABA}" srcId="{CCEBA8F3-E292-4AEC-A567-9616F8D00A54}" destId="{321D6DF9-47BD-4F26-8BB2-24FFB58816FE}" srcOrd="9" destOrd="0" parTransId="{6B058403-3BCA-42FC-8B94-CB2D0D6C743B}" sibTransId="{C1361676-DEDB-4D3D-8DA2-BB1D7C7306BD}"/>
    <dgm:cxn modelId="{0B7A7A5B-5A4C-43A6-8D7B-26379E9A48DA}" srcId="{CCEBA8F3-E292-4AEC-A567-9616F8D00A54}" destId="{212706C1-CB07-4AA6-9CC2-A67F7F00A084}" srcOrd="5" destOrd="0" parTransId="{C267BC99-4481-48FF-863E-BDA2BD90D86C}" sibTransId="{35D57EA3-AEDA-47EB-A592-225CB447CAE9}"/>
    <dgm:cxn modelId="{68AB6DFF-FDEB-455F-9551-4029F2411770}" type="presOf" srcId="{321D6DF9-47BD-4F26-8BB2-24FFB58816FE}" destId="{17033E19-CADF-4232-B995-9FD6D63975CB}" srcOrd="0" destOrd="0" presId="urn:microsoft.com/office/officeart/2005/8/layout/hProcess3"/>
    <dgm:cxn modelId="{3D37F686-9827-4A43-B577-A6E71252D5F5}" srcId="{CCEBA8F3-E292-4AEC-A567-9616F8D00A54}" destId="{A6684440-D082-4BB0-A3D5-C6CAF1F340E1}" srcOrd="10" destOrd="0" parTransId="{86E31CEF-D081-4EF7-AEDB-5A60240B064B}" sibTransId="{9E33CDC4-448F-4269-9F51-B0DB9DAC46D5}"/>
    <dgm:cxn modelId="{A111A4CC-7062-40B6-88E6-057BD1F1888F}" srcId="{CCEBA8F3-E292-4AEC-A567-9616F8D00A54}" destId="{9D5EA026-58CB-451E-863B-A4433EF0ED70}" srcOrd="1" destOrd="0" parTransId="{71CCF913-81E6-4AB6-B9A8-927F5BBEAFF5}" sibTransId="{0966B746-8235-4FB8-8230-C2496252FC33}"/>
    <dgm:cxn modelId="{0B050E48-6336-40AB-B929-692E3AFA1F73}" srcId="{CCEBA8F3-E292-4AEC-A567-9616F8D00A54}" destId="{344C9A18-FD86-4D79-842E-3506150DEE51}" srcOrd="8" destOrd="0" parTransId="{1B6F51B4-0DFE-4E06-A57E-5AC1E85DB193}" sibTransId="{5B46ACCE-ACB0-4E4C-A599-EC794550BFA9}"/>
    <dgm:cxn modelId="{155D171B-872C-4B92-BDDF-6F91545008DC}" type="presOf" srcId="{A8C66173-9807-4BBD-A79A-29AEC532AB52}" destId="{A4B8B106-AAE0-406C-ACF6-2E0FF09EE60A}" srcOrd="0" destOrd="0" presId="urn:microsoft.com/office/officeart/2005/8/layout/hProcess3"/>
    <dgm:cxn modelId="{26F9CC5C-4653-4092-AC2A-A33FC2BDC448}" srcId="{CCEBA8F3-E292-4AEC-A567-9616F8D00A54}" destId="{902C16E1-CDC7-45C6-9E12-3F7D134176C1}" srcOrd="7" destOrd="0" parTransId="{A4F3728E-03A0-4204-A00E-F2640C04DDCC}" sibTransId="{1E591F63-CB2D-4E52-B830-4ED3CCCB66D6}"/>
    <dgm:cxn modelId="{2BA33294-BD29-45D1-B0F5-BBB74DF62539}" srcId="{CCEBA8F3-E292-4AEC-A567-9616F8D00A54}" destId="{920E3813-50FD-46A9-8CA5-689847B18307}" srcOrd="0" destOrd="0" parTransId="{4EED93D7-FCC6-4F7E-9611-B4BAD74D8CC0}" sibTransId="{5DED2065-22BB-4359-9A2A-B290DF3EABDA}"/>
    <dgm:cxn modelId="{539D814F-CCBB-4283-AC0E-6D010F69F8D8}" type="presOf" srcId="{212706C1-CB07-4AA6-9CC2-A67F7F00A084}" destId="{D5932189-28FD-43B1-A36B-2881FF05C6E7}" srcOrd="0" destOrd="0" presId="urn:microsoft.com/office/officeart/2005/8/layout/hProcess3"/>
    <dgm:cxn modelId="{E88EBFD7-ED3E-41B7-8D1B-E8529317B82E}" srcId="{CCEBA8F3-E292-4AEC-A567-9616F8D00A54}" destId="{A8C66173-9807-4BBD-A79A-29AEC532AB52}" srcOrd="3" destOrd="0" parTransId="{CAE01A61-3616-415A-99A0-3F04ED609797}" sibTransId="{352D4952-66BB-404A-87CE-10FF68813487}"/>
    <dgm:cxn modelId="{8ADAD1F7-3B22-4481-8C4C-0FD9888986EB}" srcId="{CCEBA8F3-E292-4AEC-A567-9616F8D00A54}" destId="{21B4A978-D182-4AF3-82A9-7E30E2274B30}" srcOrd="4" destOrd="0" parTransId="{702CF41A-43F5-42FC-8C4C-2E1A6C2E570B}" sibTransId="{157E4F52-CD1D-499C-8620-6B286FE13378}"/>
    <dgm:cxn modelId="{81DF4FE0-CD41-45A5-BDE8-FFF3BFDE4904}" type="presOf" srcId="{344C9A18-FD86-4D79-842E-3506150DEE51}" destId="{96DCC86A-CA12-4C38-B3C2-538A6BD4FCD1}" srcOrd="0" destOrd="0" presId="urn:microsoft.com/office/officeart/2005/8/layout/hProcess3"/>
    <dgm:cxn modelId="{D4971E1E-3489-4D2D-A82F-4632136453CC}" type="presOf" srcId="{CCEBA8F3-E292-4AEC-A567-9616F8D00A54}" destId="{9159551F-740F-4680-BE96-9EAD1E97AD81}" srcOrd="0" destOrd="0" presId="urn:microsoft.com/office/officeart/2005/8/layout/hProcess3"/>
    <dgm:cxn modelId="{6D4AA97E-260E-4ACC-98DA-457FF9A7C8FC}" type="presOf" srcId="{3727A12A-644D-4CD7-8B78-5EC71EFE045A}" destId="{CFDA9177-6A24-4DC8-84BD-59921E072B50}" srcOrd="0" destOrd="0" presId="urn:microsoft.com/office/officeart/2005/8/layout/hProcess3"/>
    <dgm:cxn modelId="{63F30D97-BD6D-49AD-A862-ACE36273F47F}" type="presOf" srcId="{9D5EA026-58CB-451E-863B-A4433EF0ED70}" destId="{31C0695D-567D-478C-BB47-DC60BEC1B746}" srcOrd="0" destOrd="0" presId="urn:microsoft.com/office/officeart/2005/8/layout/hProcess3"/>
    <dgm:cxn modelId="{ADB539CD-888F-4813-9BD3-74F9EA6F55F9}" srcId="{CCEBA8F3-E292-4AEC-A567-9616F8D00A54}" destId="{59E5A6B8-BFFB-4EAD-83B3-30D91455710B}" srcOrd="11" destOrd="0" parTransId="{37B49058-700F-4DC9-AD46-6BFEDCA6E0CC}" sibTransId="{936737F9-F7A4-4982-9B45-C10DFA55D32B}"/>
    <dgm:cxn modelId="{4A2E875A-7D3F-4D55-8B59-7AB67D105BAE}" type="presOf" srcId="{A6684440-D082-4BB0-A3D5-C6CAF1F340E1}" destId="{FFCBEA89-4943-43CB-B232-AC9BA7408304}" srcOrd="0" destOrd="0" presId="urn:microsoft.com/office/officeart/2005/8/layout/hProcess3"/>
    <dgm:cxn modelId="{4101434F-BC15-445B-86B2-F27E3F277B1B}" type="presParOf" srcId="{9159551F-740F-4680-BE96-9EAD1E97AD81}" destId="{7D527885-9E96-44FA-A11C-3AA5B2C96964}" srcOrd="0" destOrd="0" presId="urn:microsoft.com/office/officeart/2005/8/layout/hProcess3"/>
    <dgm:cxn modelId="{2B8428D4-8D1A-4DF7-ABF5-DEEC62B06B44}" type="presParOf" srcId="{9159551F-740F-4680-BE96-9EAD1E97AD81}" destId="{C3A421E7-7A58-4DFD-A7D7-A08678FCD897}" srcOrd="1" destOrd="0" presId="urn:microsoft.com/office/officeart/2005/8/layout/hProcess3"/>
    <dgm:cxn modelId="{E567AE01-B798-4EA7-8909-3A5E98C38113}" type="presParOf" srcId="{C3A421E7-7A58-4DFD-A7D7-A08678FCD897}" destId="{D3E1182B-0FDD-414C-8D15-3FD9BF8FE939}" srcOrd="0" destOrd="0" presId="urn:microsoft.com/office/officeart/2005/8/layout/hProcess3"/>
    <dgm:cxn modelId="{77731CE0-44AC-4928-AE9E-5E5B1170AAAF}" type="presParOf" srcId="{C3A421E7-7A58-4DFD-A7D7-A08678FCD897}" destId="{1A8D7A5D-8E49-4B1F-B722-DC1EBFD25F24}" srcOrd="1" destOrd="0" presId="urn:microsoft.com/office/officeart/2005/8/layout/hProcess3"/>
    <dgm:cxn modelId="{7E4FEE85-2900-44D8-8B9C-6C323EA1A3EA}" type="presParOf" srcId="{1A8D7A5D-8E49-4B1F-B722-DC1EBFD25F24}" destId="{4366C776-560F-468B-8379-B57C7AD7AA11}" srcOrd="0" destOrd="0" presId="urn:microsoft.com/office/officeart/2005/8/layout/hProcess3"/>
    <dgm:cxn modelId="{0443D954-402E-4355-AAE0-7A4C4DB57740}" type="presParOf" srcId="{1A8D7A5D-8E49-4B1F-B722-DC1EBFD25F24}" destId="{FDFA2035-9746-4BB3-BFA8-E18D36AFC4FD}" srcOrd="1" destOrd="0" presId="urn:microsoft.com/office/officeart/2005/8/layout/hProcess3"/>
    <dgm:cxn modelId="{D18992F4-0B06-493E-A062-74DC636020CF}" type="presParOf" srcId="{1A8D7A5D-8E49-4B1F-B722-DC1EBFD25F24}" destId="{89EB4D13-1209-4E18-843B-1B2D9E6EC7F0}" srcOrd="2" destOrd="0" presId="urn:microsoft.com/office/officeart/2005/8/layout/hProcess3"/>
    <dgm:cxn modelId="{2FE04294-E97A-459F-A69E-F4D20342088A}" type="presParOf" srcId="{1A8D7A5D-8E49-4B1F-B722-DC1EBFD25F24}" destId="{1E5305AA-49E6-4AD5-A340-C618DC3BA07E}" srcOrd="3" destOrd="0" presId="urn:microsoft.com/office/officeart/2005/8/layout/hProcess3"/>
    <dgm:cxn modelId="{D5EEB172-0C8F-45AB-9ECE-E98C2F7F5915}" type="presParOf" srcId="{C3A421E7-7A58-4DFD-A7D7-A08678FCD897}" destId="{32D96114-5EED-4BB4-8E1A-B69ACAC3FDF4}" srcOrd="2" destOrd="0" presId="urn:microsoft.com/office/officeart/2005/8/layout/hProcess3"/>
    <dgm:cxn modelId="{EAD64AAA-424A-4754-806D-9A2DF11D2114}" type="presParOf" srcId="{C3A421E7-7A58-4DFD-A7D7-A08678FCD897}" destId="{7F1F0AD5-14AE-47CE-8395-BB08DCDBBD9F}" srcOrd="3" destOrd="0" presId="urn:microsoft.com/office/officeart/2005/8/layout/hProcess3"/>
    <dgm:cxn modelId="{4E40D7A0-3283-4036-8764-FDEEDD691978}" type="presParOf" srcId="{7F1F0AD5-14AE-47CE-8395-BB08DCDBBD9F}" destId="{5CA26E1F-A617-4447-9CFE-BFEDC4AE2536}" srcOrd="0" destOrd="0" presId="urn:microsoft.com/office/officeart/2005/8/layout/hProcess3"/>
    <dgm:cxn modelId="{39F5D8AC-E50E-4D96-A3FF-CDA67640C5F5}" type="presParOf" srcId="{7F1F0AD5-14AE-47CE-8395-BB08DCDBBD9F}" destId="{31C0695D-567D-478C-BB47-DC60BEC1B746}" srcOrd="1" destOrd="0" presId="urn:microsoft.com/office/officeart/2005/8/layout/hProcess3"/>
    <dgm:cxn modelId="{8E679DC7-23FB-4214-B69C-63802AD500B5}" type="presParOf" srcId="{7F1F0AD5-14AE-47CE-8395-BB08DCDBBD9F}" destId="{F25EB8C3-1A95-49CC-B28F-06AC36F168C1}" srcOrd="2" destOrd="0" presId="urn:microsoft.com/office/officeart/2005/8/layout/hProcess3"/>
    <dgm:cxn modelId="{A25B7F3A-D795-496A-BBF1-444660DB6469}" type="presParOf" srcId="{7F1F0AD5-14AE-47CE-8395-BB08DCDBBD9F}" destId="{123C350D-75FA-4FC2-A9E3-FE9F514CEA5F}" srcOrd="3" destOrd="0" presId="urn:microsoft.com/office/officeart/2005/8/layout/hProcess3"/>
    <dgm:cxn modelId="{22EB68EA-7657-4096-A477-650FF8C1A011}" type="presParOf" srcId="{C3A421E7-7A58-4DFD-A7D7-A08678FCD897}" destId="{3F65A1E0-812C-42E1-8EF1-8CAF1FF201A8}" srcOrd="4" destOrd="0" presId="urn:microsoft.com/office/officeart/2005/8/layout/hProcess3"/>
    <dgm:cxn modelId="{1F7569C9-EAE8-4A26-8045-A8E17BB53361}" type="presParOf" srcId="{C3A421E7-7A58-4DFD-A7D7-A08678FCD897}" destId="{2FE20211-B91F-4DAC-93FB-AF112541314D}" srcOrd="5" destOrd="0" presId="urn:microsoft.com/office/officeart/2005/8/layout/hProcess3"/>
    <dgm:cxn modelId="{1F684754-0DDD-440F-86EB-3343CB2DE85B}" type="presParOf" srcId="{2FE20211-B91F-4DAC-93FB-AF112541314D}" destId="{BFAE6CFE-B4CF-4B76-8D71-2FFD9B7E486E}" srcOrd="0" destOrd="0" presId="urn:microsoft.com/office/officeart/2005/8/layout/hProcess3"/>
    <dgm:cxn modelId="{BD1E79B8-3FDD-49D9-8378-3207CCE1DAEE}" type="presParOf" srcId="{2FE20211-B91F-4DAC-93FB-AF112541314D}" destId="{CFDA9177-6A24-4DC8-84BD-59921E072B50}" srcOrd="1" destOrd="0" presId="urn:microsoft.com/office/officeart/2005/8/layout/hProcess3"/>
    <dgm:cxn modelId="{27694E99-1828-4145-96CA-4A84A6D65924}" type="presParOf" srcId="{2FE20211-B91F-4DAC-93FB-AF112541314D}" destId="{F1C253D2-D0D0-489E-9447-0CAC6F1C4871}" srcOrd="2" destOrd="0" presId="urn:microsoft.com/office/officeart/2005/8/layout/hProcess3"/>
    <dgm:cxn modelId="{02C3A867-CE52-4F17-96C4-94F6AA45F4A7}" type="presParOf" srcId="{2FE20211-B91F-4DAC-93FB-AF112541314D}" destId="{3936BE91-40E6-4C43-A803-231A30D43268}" srcOrd="3" destOrd="0" presId="urn:microsoft.com/office/officeart/2005/8/layout/hProcess3"/>
    <dgm:cxn modelId="{82031DAA-FAEC-46F4-8F76-285CA7A46D76}" type="presParOf" srcId="{C3A421E7-7A58-4DFD-A7D7-A08678FCD897}" destId="{DF25C3F7-54EF-4742-97AB-E4C59279B62E}" srcOrd="6" destOrd="0" presId="urn:microsoft.com/office/officeart/2005/8/layout/hProcess3"/>
    <dgm:cxn modelId="{19CA0E49-B40D-451F-92BE-B41CED880014}" type="presParOf" srcId="{C3A421E7-7A58-4DFD-A7D7-A08678FCD897}" destId="{5A752906-743B-4E98-96BF-BF60888887F7}" srcOrd="7" destOrd="0" presId="urn:microsoft.com/office/officeart/2005/8/layout/hProcess3"/>
    <dgm:cxn modelId="{810831A6-3A43-4650-8B3D-6C5F7189527E}" type="presParOf" srcId="{5A752906-743B-4E98-96BF-BF60888887F7}" destId="{8474FF5D-1598-4C8B-8BE0-84D70FF69EB4}" srcOrd="0" destOrd="0" presId="urn:microsoft.com/office/officeart/2005/8/layout/hProcess3"/>
    <dgm:cxn modelId="{18D143BB-7E40-43C3-BCF3-CE18EB4EE274}" type="presParOf" srcId="{5A752906-743B-4E98-96BF-BF60888887F7}" destId="{A4B8B106-AAE0-406C-ACF6-2E0FF09EE60A}" srcOrd="1" destOrd="0" presId="urn:microsoft.com/office/officeart/2005/8/layout/hProcess3"/>
    <dgm:cxn modelId="{DD45C1D9-AFE2-408E-940F-EF17DAE68552}" type="presParOf" srcId="{5A752906-743B-4E98-96BF-BF60888887F7}" destId="{AB39D665-9C18-4E7F-87F0-7660625A9A95}" srcOrd="2" destOrd="0" presId="urn:microsoft.com/office/officeart/2005/8/layout/hProcess3"/>
    <dgm:cxn modelId="{4ED30FFD-0093-4271-B384-5F4FFAF7E4F3}" type="presParOf" srcId="{5A752906-743B-4E98-96BF-BF60888887F7}" destId="{1185D218-6EDF-493C-B1A0-4E45A87AA654}" srcOrd="3" destOrd="0" presId="urn:microsoft.com/office/officeart/2005/8/layout/hProcess3"/>
    <dgm:cxn modelId="{0ADC3FA6-0F7B-43DD-A658-D7D8D3FD1DE0}" type="presParOf" srcId="{C3A421E7-7A58-4DFD-A7D7-A08678FCD897}" destId="{DF62DA79-1938-42D8-982D-20D96622C8B5}" srcOrd="8" destOrd="0" presId="urn:microsoft.com/office/officeart/2005/8/layout/hProcess3"/>
    <dgm:cxn modelId="{B4D658E8-82AB-4BFC-B856-F4B0814A20E7}" type="presParOf" srcId="{C3A421E7-7A58-4DFD-A7D7-A08678FCD897}" destId="{881B2EB6-3BF9-4198-8CE3-91D2CB5956EC}" srcOrd="9" destOrd="0" presId="urn:microsoft.com/office/officeart/2005/8/layout/hProcess3"/>
    <dgm:cxn modelId="{7B69A11E-0FA7-44E4-8291-5BA9621BC4A5}" type="presParOf" srcId="{881B2EB6-3BF9-4198-8CE3-91D2CB5956EC}" destId="{5521CABB-6930-4D9D-9F49-5977CB781385}" srcOrd="0" destOrd="0" presId="urn:microsoft.com/office/officeart/2005/8/layout/hProcess3"/>
    <dgm:cxn modelId="{ED820A4C-81BE-4F8B-86FC-B5FBDDE32ADF}" type="presParOf" srcId="{881B2EB6-3BF9-4198-8CE3-91D2CB5956EC}" destId="{CC94AE3F-5FD4-4614-B827-1B15B2697DA5}" srcOrd="1" destOrd="0" presId="urn:microsoft.com/office/officeart/2005/8/layout/hProcess3"/>
    <dgm:cxn modelId="{4DA24BCC-28BE-4E57-B548-1CE76384264C}" type="presParOf" srcId="{881B2EB6-3BF9-4198-8CE3-91D2CB5956EC}" destId="{EA722609-7A53-4FD8-B580-8DAA95A6E5A3}" srcOrd="2" destOrd="0" presId="urn:microsoft.com/office/officeart/2005/8/layout/hProcess3"/>
    <dgm:cxn modelId="{35373942-98B9-44CF-BE06-0FB83F07A418}" type="presParOf" srcId="{881B2EB6-3BF9-4198-8CE3-91D2CB5956EC}" destId="{79049CF8-571A-4519-B5F8-06E0E7C75AC4}" srcOrd="3" destOrd="0" presId="urn:microsoft.com/office/officeart/2005/8/layout/hProcess3"/>
    <dgm:cxn modelId="{87937BED-AA03-4091-B3EF-F2B49CB33F09}" type="presParOf" srcId="{C3A421E7-7A58-4DFD-A7D7-A08678FCD897}" destId="{17E6C135-7DF5-4FBB-AB6E-A9F38A3873CF}" srcOrd="10" destOrd="0" presId="urn:microsoft.com/office/officeart/2005/8/layout/hProcess3"/>
    <dgm:cxn modelId="{54A53FC6-96C3-47DA-A76B-504655733027}" type="presParOf" srcId="{C3A421E7-7A58-4DFD-A7D7-A08678FCD897}" destId="{8EBCE3FF-A727-46CD-B776-11A2EF0EC8AD}" srcOrd="11" destOrd="0" presId="urn:microsoft.com/office/officeart/2005/8/layout/hProcess3"/>
    <dgm:cxn modelId="{5365FE2C-E334-4E2D-AFF1-0DDFD1F199C0}" type="presParOf" srcId="{8EBCE3FF-A727-46CD-B776-11A2EF0EC8AD}" destId="{00DEC8C9-BFBB-46A3-9C7A-B0EDFB430D2C}" srcOrd="0" destOrd="0" presId="urn:microsoft.com/office/officeart/2005/8/layout/hProcess3"/>
    <dgm:cxn modelId="{4726FA8E-5277-410A-950C-DF2008895B08}" type="presParOf" srcId="{8EBCE3FF-A727-46CD-B776-11A2EF0EC8AD}" destId="{D5932189-28FD-43B1-A36B-2881FF05C6E7}" srcOrd="1" destOrd="0" presId="urn:microsoft.com/office/officeart/2005/8/layout/hProcess3"/>
    <dgm:cxn modelId="{0C162257-C3FD-4ED5-A477-E677F3E61794}" type="presParOf" srcId="{8EBCE3FF-A727-46CD-B776-11A2EF0EC8AD}" destId="{DA505FEA-F88A-4DDA-BF05-E0F0C8C5AADD}" srcOrd="2" destOrd="0" presId="urn:microsoft.com/office/officeart/2005/8/layout/hProcess3"/>
    <dgm:cxn modelId="{988E7898-3744-4C14-B8EA-AA5C0C10EA8C}" type="presParOf" srcId="{8EBCE3FF-A727-46CD-B776-11A2EF0EC8AD}" destId="{52E4E66B-13D0-4EB8-B9A0-5ADED773485F}" srcOrd="3" destOrd="0" presId="urn:microsoft.com/office/officeart/2005/8/layout/hProcess3"/>
    <dgm:cxn modelId="{5829CCFD-556E-41D0-A04C-8CCC9B51BC15}" type="presParOf" srcId="{C3A421E7-7A58-4DFD-A7D7-A08678FCD897}" destId="{5F0E0299-1D42-403C-8274-B2983CE699D3}" srcOrd="12" destOrd="0" presId="urn:microsoft.com/office/officeart/2005/8/layout/hProcess3"/>
    <dgm:cxn modelId="{B8D56866-67E9-41F2-9B35-7C2CE6A97BCF}" type="presParOf" srcId="{C3A421E7-7A58-4DFD-A7D7-A08678FCD897}" destId="{DAAC294A-B2F9-4844-9731-18DC965F0E0E}" srcOrd="13" destOrd="0" presId="urn:microsoft.com/office/officeart/2005/8/layout/hProcess3"/>
    <dgm:cxn modelId="{FED914DE-F92B-448F-B9A8-C79DB8B35171}" type="presParOf" srcId="{DAAC294A-B2F9-4844-9731-18DC965F0E0E}" destId="{046F5BCE-EA7C-4AFB-8AA5-7C6F633161E3}" srcOrd="0" destOrd="0" presId="urn:microsoft.com/office/officeart/2005/8/layout/hProcess3"/>
    <dgm:cxn modelId="{F642AFB8-96A8-4EAB-952C-E33827405E67}" type="presParOf" srcId="{DAAC294A-B2F9-4844-9731-18DC965F0E0E}" destId="{2EF17F4E-39F9-4C85-BE1E-202DFC3A535D}" srcOrd="1" destOrd="0" presId="urn:microsoft.com/office/officeart/2005/8/layout/hProcess3"/>
    <dgm:cxn modelId="{66F2C3B6-A87A-4974-9124-3201376A9D46}" type="presParOf" srcId="{DAAC294A-B2F9-4844-9731-18DC965F0E0E}" destId="{F563932F-8BEE-4364-9053-1BCCFF3D298C}" srcOrd="2" destOrd="0" presId="urn:microsoft.com/office/officeart/2005/8/layout/hProcess3"/>
    <dgm:cxn modelId="{60F9B34D-9326-4F36-8F75-F729C527EB58}" type="presParOf" srcId="{DAAC294A-B2F9-4844-9731-18DC965F0E0E}" destId="{622A5B76-C1B9-4619-A10E-20D57B08C718}" srcOrd="3" destOrd="0" presId="urn:microsoft.com/office/officeart/2005/8/layout/hProcess3"/>
    <dgm:cxn modelId="{D4AC6B8E-3ED3-4ABC-829D-6214F10A5465}" type="presParOf" srcId="{C3A421E7-7A58-4DFD-A7D7-A08678FCD897}" destId="{9405E3F8-0410-4F95-BCDC-5CC6B9BED3EE}" srcOrd="14" destOrd="0" presId="urn:microsoft.com/office/officeart/2005/8/layout/hProcess3"/>
    <dgm:cxn modelId="{719D3CED-151A-447E-85AD-2EA6E1F1E8FB}" type="presParOf" srcId="{C3A421E7-7A58-4DFD-A7D7-A08678FCD897}" destId="{889ED564-C996-44C5-989B-03FA49F4DD79}" srcOrd="15" destOrd="0" presId="urn:microsoft.com/office/officeart/2005/8/layout/hProcess3"/>
    <dgm:cxn modelId="{D578171F-E6F9-4591-AD52-0F771CFB8EBB}" type="presParOf" srcId="{889ED564-C996-44C5-989B-03FA49F4DD79}" destId="{A92485B0-0F0D-4DF1-85B8-3EF1D3179300}" srcOrd="0" destOrd="0" presId="urn:microsoft.com/office/officeart/2005/8/layout/hProcess3"/>
    <dgm:cxn modelId="{3737FBB0-7AC2-4149-AF8A-8C22A436C58A}" type="presParOf" srcId="{889ED564-C996-44C5-989B-03FA49F4DD79}" destId="{1E72012E-E211-4A40-90D0-DA7CF0A17F63}" srcOrd="1" destOrd="0" presId="urn:microsoft.com/office/officeart/2005/8/layout/hProcess3"/>
    <dgm:cxn modelId="{CDCC6AE3-9E06-48B8-B956-F9B8F465A136}" type="presParOf" srcId="{889ED564-C996-44C5-989B-03FA49F4DD79}" destId="{6C6CD820-B3DB-40A4-B269-913CADF34299}" srcOrd="2" destOrd="0" presId="urn:microsoft.com/office/officeart/2005/8/layout/hProcess3"/>
    <dgm:cxn modelId="{A48373D2-E625-4718-A608-F48297335C7F}" type="presParOf" srcId="{889ED564-C996-44C5-989B-03FA49F4DD79}" destId="{4992E3CF-5266-45EA-A5DF-9A88BA4AECC0}" srcOrd="3" destOrd="0" presId="urn:microsoft.com/office/officeart/2005/8/layout/hProcess3"/>
    <dgm:cxn modelId="{4408E355-4BC0-4D87-BC7E-2472DC478837}" type="presParOf" srcId="{C3A421E7-7A58-4DFD-A7D7-A08678FCD897}" destId="{F1267BD8-9A39-4633-BAC9-1212633B65E9}" srcOrd="16" destOrd="0" presId="urn:microsoft.com/office/officeart/2005/8/layout/hProcess3"/>
    <dgm:cxn modelId="{B2244770-E63E-4038-A8DB-1243E9002653}" type="presParOf" srcId="{C3A421E7-7A58-4DFD-A7D7-A08678FCD897}" destId="{1E433717-2B5A-42C2-AEAC-003FE9DBD8D5}" srcOrd="17" destOrd="0" presId="urn:microsoft.com/office/officeart/2005/8/layout/hProcess3"/>
    <dgm:cxn modelId="{51BF8450-5E4B-4A3C-8E5D-C0D101DA6828}" type="presParOf" srcId="{1E433717-2B5A-42C2-AEAC-003FE9DBD8D5}" destId="{A4A7952D-83AB-4E3B-BBAC-8027C06F5AD2}" srcOrd="0" destOrd="0" presId="urn:microsoft.com/office/officeart/2005/8/layout/hProcess3"/>
    <dgm:cxn modelId="{756ADDF2-8C8C-4866-B76D-92023F4B7BE8}" type="presParOf" srcId="{1E433717-2B5A-42C2-AEAC-003FE9DBD8D5}" destId="{96DCC86A-CA12-4C38-B3C2-538A6BD4FCD1}" srcOrd="1" destOrd="0" presId="urn:microsoft.com/office/officeart/2005/8/layout/hProcess3"/>
    <dgm:cxn modelId="{C07509A2-BEE2-4255-98F8-3730710A3A2C}" type="presParOf" srcId="{1E433717-2B5A-42C2-AEAC-003FE9DBD8D5}" destId="{AEA55E4B-A231-43FD-BD6B-30FC0571F902}" srcOrd="2" destOrd="0" presId="urn:microsoft.com/office/officeart/2005/8/layout/hProcess3"/>
    <dgm:cxn modelId="{52F2835C-53F6-4D12-9661-765BC68E39E2}" type="presParOf" srcId="{1E433717-2B5A-42C2-AEAC-003FE9DBD8D5}" destId="{4E56D5F6-2741-49EC-940F-EA8A5C340E78}" srcOrd="3" destOrd="0" presId="urn:microsoft.com/office/officeart/2005/8/layout/hProcess3"/>
    <dgm:cxn modelId="{293DC407-1A5B-4003-B71F-8CFDDF874228}" type="presParOf" srcId="{C3A421E7-7A58-4DFD-A7D7-A08678FCD897}" destId="{0F1DB6CF-374F-4279-AD17-B3D22B620FA2}" srcOrd="18" destOrd="0" presId="urn:microsoft.com/office/officeart/2005/8/layout/hProcess3"/>
    <dgm:cxn modelId="{31F2B8F1-DE2A-4D06-BE35-FF1513DA790F}" type="presParOf" srcId="{C3A421E7-7A58-4DFD-A7D7-A08678FCD897}" destId="{A1171889-E80A-4242-BFB5-26797B9D4071}" srcOrd="19" destOrd="0" presId="urn:microsoft.com/office/officeart/2005/8/layout/hProcess3"/>
    <dgm:cxn modelId="{BB2D31B6-BC53-4472-B2E3-D3BDC3ED5A49}" type="presParOf" srcId="{A1171889-E80A-4242-BFB5-26797B9D4071}" destId="{6AFA3EE1-AD57-4AE5-99B5-C2C443520947}" srcOrd="0" destOrd="0" presId="urn:microsoft.com/office/officeart/2005/8/layout/hProcess3"/>
    <dgm:cxn modelId="{B8F75446-D545-4D8E-A05D-A9CEE6974028}" type="presParOf" srcId="{A1171889-E80A-4242-BFB5-26797B9D4071}" destId="{17033E19-CADF-4232-B995-9FD6D63975CB}" srcOrd="1" destOrd="0" presId="urn:microsoft.com/office/officeart/2005/8/layout/hProcess3"/>
    <dgm:cxn modelId="{9BB7696D-22A4-45C5-AF82-11762EC47C34}" type="presParOf" srcId="{A1171889-E80A-4242-BFB5-26797B9D4071}" destId="{077A5A0D-095C-4449-A9DC-F21B6FF2D6F9}" srcOrd="2" destOrd="0" presId="urn:microsoft.com/office/officeart/2005/8/layout/hProcess3"/>
    <dgm:cxn modelId="{8D2B5A03-7A66-440B-8AA7-C3C1942F4910}" type="presParOf" srcId="{A1171889-E80A-4242-BFB5-26797B9D4071}" destId="{ACEB3D4A-1C1E-49AB-89CB-2E267F28A5CB}" srcOrd="3" destOrd="0" presId="urn:microsoft.com/office/officeart/2005/8/layout/hProcess3"/>
    <dgm:cxn modelId="{49D1670C-D1CB-4640-AF3D-15571270705A}" type="presParOf" srcId="{C3A421E7-7A58-4DFD-A7D7-A08678FCD897}" destId="{6D559444-F83F-4DB8-8B9B-95E9437FC443}" srcOrd="20" destOrd="0" presId="urn:microsoft.com/office/officeart/2005/8/layout/hProcess3"/>
    <dgm:cxn modelId="{7537ACDC-2BDA-4767-A6CF-4F57A9E605E7}" type="presParOf" srcId="{C3A421E7-7A58-4DFD-A7D7-A08678FCD897}" destId="{CAF9792D-9739-4695-9629-C9260896824C}" srcOrd="21" destOrd="0" presId="urn:microsoft.com/office/officeart/2005/8/layout/hProcess3"/>
    <dgm:cxn modelId="{40B9B07E-79EF-4CDB-80AD-981CE8E4679C}" type="presParOf" srcId="{CAF9792D-9739-4695-9629-C9260896824C}" destId="{17657657-D9C9-49AB-9787-01C49EF777F4}" srcOrd="0" destOrd="0" presId="urn:microsoft.com/office/officeart/2005/8/layout/hProcess3"/>
    <dgm:cxn modelId="{7A1EB751-192C-43C0-98DD-29F2DB6CB7AA}" type="presParOf" srcId="{CAF9792D-9739-4695-9629-C9260896824C}" destId="{FFCBEA89-4943-43CB-B232-AC9BA7408304}" srcOrd="1" destOrd="0" presId="urn:microsoft.com/office/officeart/2005/8/layout/hProcess3"/>
    <dgm:cxn modelId="{6666FD2E-746A-4EF5-BFF4-81C6F938859F}" type="presParOf" srcId="{CAF9792D-9739-4695-9629-C9260896824C}" destId="{32101B5F-E810-4C55-AAC1-2BCBE1860869}" srcOrd="2" destOrd="0" presId="urn:microsoft.com/office/officeart/2005/8/layout/hProcess3"/>
    <dgm:cxn modelId="{029EBEB5-29D0-4B32-A4D6-81F46A2F1D6D}" type="presParOf" srcId="{CAF9792D-9739-4695-9629-C9260896824C}" destId="{06D9D02D-D998-4A3A-A32E-0378AAF3404C}" srcOrd="3" destOrd="0" presId="urn:microsoft.com/office/officeart/2005/8/layout/hProcess3"/>
    <dgm:cxn modelId="{953BF1F3-8CB4-40D5-AB90-B8B3E718BD18}" type="presParOf" srcId="{C3A421E7-7A58-4DFD-A7D7-A08678FCD897}" destId="{4190405D-EBC4-4AA8-B8DF-3869C14A4EF5}" srcOrd="22" destOrd="0" presId="urn:microsoft.com/office/officeart/2005/8/layout/hProcess3"/>
    <dgm:cxn modelId="{2407F379-1744-4C2A-8A76-0426C3331461}" type="presParOf" srcId="{C3A421E7-7A58-4DFD-A7D7-A08678FCD897}" destId="{E0467F9F-A67A-45E2-9A88-1C6BE72B4C9F}" srcOrd="23" destOrd="0" presId="urn:microsoft.com/office/officeart/2005/8/layout/hProcess3"/>
    <dgm:cxn modelId="{DC85E32F-665C-4FBB-8514-949DF70F4B32}" type="presParOf" srcId="{E0467F9F-A67A-45E2-9A88-1C6BE72B4C9F}" destId="{FB75E302-4A04-40A7-B9E9-CAF9117249A3}" srcOrd="0" destOrd="0" presId="urn:microsoft.com/office/officeart/2005/8/layout/hProcess3"/>
    <dgm:cxn modelId="{7D53A4DE-AADE-4740-A270-A88B831C00FC}" type="presParOf" srcId="{E0467F9F-A67A-45E2-9A88-1C6BE72B4C9F}" destId="{09397AC1-DE47-4306-8B4A-21FCF607941A}" srcOrd="1" destOrd="0" presId="urn:microsoft.com/office/officeart/2005/8/layout/hProcess3"/>
    <dgm:cxn modelId="{A6BE837A-3338-431A-B304-4EF4A23EA37F}" type="presParOf" srcId="{E0467F9F-A67A-45E2-9A88-1C6BE72B4C9F}" destId="{17964A4B-56DB-46FE-90ED-4A52377C33B7}" srcOrd="2" destOrd="0" presId="urn:microsoft.com/office/officeart/2005/8/layout/hProcess3"/>
    <dgm:cxn modelId="{245A4D0F-78D5-4B52-978F-5D9BED45D4A5}" type="presParOf" srcId="{E0467F9F-A67A-45E2-9A88-1C6BE72B4C9F}" destId="{466E472D-1992-47E8-A31D-BD4DCD98910A}" srcOrd="3" destOrd="0" presId="urn:microsoft.com/office/officeart/2005/8/layout/hProcess3"/>
    <dgm:cxn modelId="{B316E007-BBA7-471C-9B8A-6179A3C5DE3F}" type="presParOf" srcId="{C3A421E7-7A58-4DFD-A7D7-A08678FCD897}" destId="{64FD0EE1-B3B0-49C6-82F3-B77133523BAF}" srcOrd="24" destOrd="0" presId="urn:microsoft.com/office/officeart/2005/8/layout/hProcess3"/>
    <dgm:cxn modelId="{6A9BF33C-CD50-4DD2-B743-A96E7088B3CF}" type="presParOf" srcId="{C3A421E7-7A58-4DFD-A7D7-A08678FCD897}" destId="{A9C791D9-B69D-42A0-83CB-40C3F53344F0}" srcOrd="25" destOrd="0" presId="urn:microsoft.com/office/officeart/2005/8/layout/hProcess3"/>
    <dgm:cxn modelId="{6E0E5630-17F6-40FA-94F0-4ED47B05E122}" type="presParOf" srcId="{C3A421E7-7A58-4DFD-A7D7-A08678FCD897}" destId="{A2559CA6-2441-4C6D-8FAF-FF6E11F351AB}" srcOrd="2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C0B99B-0A1F-4C92-9692-E78BFF1FC8B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91FCDDB-D37B-4CBC-8714-F0F624176933}">
      <dgm:prSet phldrT="[Text]" custT="1"/>
      <dgm:spPr/>
      <dgm:t>
        <a:bodyPr/>
        <a:lstStyle/>
        <a:p>
          <a:r>
            <a:rPr lang="zh-TW" altLang="en-US" sz="20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步驟 </a:t>
          </a:r>
          <a:r>
            <a:rPr lang="en-US" altLang="zh-TW" sz="20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1</a:t>
          </a:r>
          <a:r>
            <a:rPr lang="zh-TW" altLang="en-US" sz="20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：</a:t>
          </a:r>
          <a:endParaRPr lang="en-GB" altLang="zh-TW" sz="20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zh-TW" altLang="en-US" sz="20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數據分析 </a:t>
          </a:r>
          <a:endParaRPr lang="en-GB" sz="20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281737A7-941D-4E4E-9E5F-7AB519787066}" type="parTrans" cxnId="{2A3B27C3-56E4-4F19-949F-F27DBB5B07B2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98800501-47B7-4B0C-BCAB-AF5D2D5C6F76}" type="sibTrans" cxnId="{2A3B27C3-56E4-4F19-949F-F27DBB5B07B2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F90676F1-F7DC-430E-843B-87612BCBDE3B}">
      <dgm:prSet phldrT="[Text]" custT="1"/>
      <dgm:spPr/>
      <dgm:t>
        <a:bodyPr/>
        <a:lstStyle/>
        <a:p>
          <a:r>
            <a:rPr lang="zh-TW" altLang="en-US" sz="20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步驟 </a:t>
          </a:r>
          <a:r>
            <a:rPr lang="en-US" altLang="zh-TW" sz="20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2</a:t>
          </a:r>
          <a:r>
            <a:rPr lang="zh-TW" altLang="en-US" sz="20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：</a:t>
          </a:r>
          <a:endParaRPr lang="en-GB" altLang="zh-TW" sz="20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zh-TW" altLang="en-US" sz="20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小組評估 </a:t>
          </a:r>
          <a:endParaRPr lang="en-GB" sz="20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3BAD7AF8-FD5A-4D54-AA34-38AA3334A066}" type="parTrans" cxnId="{794C3F1F-BEE3-4E07-94D4-53D3BB44D5F1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D0671D81-5501-48D7-AA51-5F2AA87F9F6E}" type="sibTrans" cxnId="{794C3F1F-BEE3-4E07-94D4-53D3BB44D5F1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42E6BB93-2D5F-437C-B88B-63DE97CB8EEB}">
      <dgm:prSet phldrT="[Text]" custT="1"/>
      <dgm:spPr/>
      <dgm:t>
        <a:bodyPr/>
        <a:lstStyle/>
        <a:p>
          <a:r>
            <a:rPr lang="zh-TW" altLang="en-US" sz="20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步驟 </a:t>
          </a:r>
          <a:r>
            <a:rPr lang="en-US" altLang="zh-TW" sz="20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4</a:t>
          </a:r>
          <a:r>
            <a:rPr lang="zh-TW" altLang="en-US" sz="20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：</a:t>
          </a:r>
          <a:endParaRPr lang="en-GB" altLang="zh-TW" sz="20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zh-TW" altLang="en-US" sz="20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設定新目標 </a:t>
          </a:r>
          <a:endParaRPr lang="en-GB" sz="20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2B179E9E-9D52-45CA-B0E5-28117757B452}" type="parTrans" cxnId="{D1B5D9DD-6653-4481-8656-5F1E74E66025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A7BDFB43-319F-4F8D-B507-8956E8406545}" type="sibTrans" cxnId="{D1B5D9DD-6653-4481-8656-5F1E74E66025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1C1024B2-78C8-4BDB-9568-893FD6966440}">
      <dgm:prSet phldrT="[Text]" custT="1"/>
      <dgm:spPr/>
      <dgm:t>
        <a:bodyPr/>
        <a:lstStyle/>
        <a:p>
          <a:r>
            <a:rPr lang="zh-TW" altLang="en-US" sz="20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步驟 </a:t>
          </a:r>
          <a:r>
            <a:rPr lang="en-US" altLang="zh-TW" sz="20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3</a:t>
          </a:r>
          <a:r>
            <a:rPr lang="zh-TW" altLang="en-US" sz="20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：</a:t>
          </a:r>
          <a:endParaRPr lang="en-GB" altLang="zh-TW" sz="20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r>
            <a:rPr lang="zh-TW" altLang="en-US" sz="20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公佈結果 </a:t>
          </a:r>
          <a:endParaRPr lang="en-GB" sz="20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gm:t>
    </dgm:pt>
    <dgm:pt modelId="{4E12C298-A6EC-4D77-8114-069A90DF5D3C}" type="parTrans" cxnId="{628EDF18-C4D2-4C7F-876A-4B233867684B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9601D609-2DDA-4B6C-966C-B31FC2B713B8}" type="sibTrans" cxnId="{628EDF18-C4D2-4C7F-876A-4B233867684B}">
      <dgm:prSet/>
      <dgm:spPr/>
      <dgm:t>
        <a:bodyPr/>
        <a:lstStyle/>
        <a:p>
          <a:endParaRPr lang="en-GB" sz="2000">
            <a:solidFill>
              <a:schemeClr val="tx1"/>
            </a:solidFill>
          </a:endParaRPr>
        </a:p>
      </dgm:t>
    </dgm:pt>
    <dgm:pt modelId="{327DA877-DCFC-4EB8-9BE9-B6C5FC4D6861}" type="pres">
      <dgm:prSet presAssocID="{0DC0B99B-0A1F-4C92-9692-E78BFF1FC8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96D8D7D-0C10-4BC3-8944-D484DB6C720C}" type="pres">
      <dgm:prSet presAssocID="{E91FCDDB-D37B-4CBC-8714-F0F624176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641C88-01AF-4F37-9EAB-74CEACDAE21E}" type="pres">
      <dgm:prSet presAssocID="{98800501-47B7-4B0C-BCAB-AF5D2D5C6F76}" presName="parTxOnlySpace" presStyleCnt="0"/>
      <dgm:spPr/>
    </dgm:pt>
    <dgm:pt modelId="{D22DDB56-AB80-4306-B35A-D92CB3A4A14E}" type="pres">
      <dgm:prSet presAssocID="{F90676F1-F7DC-430E-843B-87612BCBDE3B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4D2E6A-FD1D-4E47-98D2-290AAA94306E}" type="pres">
      <dgm:prSet presAssocID="{D0671D81-5501-48D7-AA51-5F2AA87F9F6E}" presName="parTxOnlySpace" presStyleCnt="0"/>
      <dgm:spPr/>
    </dgm:pt>
    <dgm:pt modelId="{82075806-7F2E-4417-BD24-FB5D1FADE84D}" type="pres">
      <dgm:prSet presAssocID="{1C1024B2-78C8-4BDB-9568-893FD696644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770751-B563-41D1-AC11-74D054F45186}" type="pres">
      <dgm:prSet presAssocID="{9601D609-2DDA-4B6C-966C-B31FC2B713B8}" presName="parTxOnlySpace" presStyleCnt="0"/>
      <dgm:spPr/>
    </dgm:pt>
    <dgm:pt modelId="{CF92E37A-D35C-4E33-AA4A-AC2BCE5DD6AC}" type="pres">
      <dgm:prSet presAssocID="{42E6BB93-2D5F-437C-B88B-63DE97CB8EE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02AA22-42B0-4CDD-9CBB-C1B9F2BBB8BF}" type="presOf" srcId="{42E6BB93-2D5F-437C-B88B-63DE97CB8EEB}" destId="{CF92E37A-D35C-4E33-AA4A-AC2BCE5DD6AC}" srcOrd="0" destOrd="0" presId="urn:microsoft.com/office/officeart/2005/8/layout/chevron1"/>
    <dgm:cxn modelId="{97587BD3-5256-4D92-B203-3822246D00DE}" type="presOf" srcId="{0DC0B99B-0A1F-4C92-9692-E78BFF1FC8BD}" destId="{327DA877-DCFC-4EB8-9BE9-B6C5FC4D6861}" srcOrd="0" destOrd="0" presId="urn:microsoft.com/office/officeart/2005/8/layout/chevron1"/>
    <dgm:cxn modelId="{06EEE0BB-B340-424B-AC00-E61A4E80C9CA}" type="presOf" srcId="{E91FCDDB-D37B-4CBC-8714-F0F624176933}" destId="{D96D8D7D-0C10-4BC3-8944-D484DB6C720C}" srcOrd="0" destOrd="0" presId="urn:microsoft.com/office/officeart/2005/8/layout/chevron1"/>
    <dgm:cxn modelId="{794C3F1F-BEE3-4E07-94D4-53D3BB44D5F1}" srcId="{0DC0B99B-0A1F-4C92-9692-E78BFF1FC8BD}" destId="{F90676F1-F7DC-430E-843B-87612BCBDE3B}" srcOrd="1" destOrd="0" parTransId="{3BAD7AF8-FD5A-4D54-AA34-38AA3334A066}" sibTransId="{D0671D81-5501-48D7-AA51-5F2AA87F9F6E}"/>
    <dgm:cxn modelId="{B3F23C83-1094-4639-9219-1F85F9811153}" type="presOf" srcId="{F90676F1-F7DC-430E-843B-87612BCBDE3B}" destId="{D22DDB56-AB80-4306-B35A-D92CB3A4A14E}" srcOrd="0" destOrd="0" presId="urn:microsoft.com/office/officeart/2005/8/layout/chevron1"/>
    <dgm:cxn modelId="{D1B5D9DD-6653-4481-8656-5F1E74E66025}" srcId="{0DC0B99B-0A1F-4C92-9692-E78BFF1FC8BD}" destId="{42E6BB93-2D5F-437C-B88B-63DE97CB8EEB}" srcOrd="3" destOrd="0" parTransId="{2B179E9E-9D52-45CA-B0E5-28117757B452}" sibTransId="{A7BDFB43-319F-4F8D-B507-8956E8406545}"/>
    <dgm:cxn modelId="{628EDF18-C4D2-4C7F-876A-4B233867684B}" srcId="{0DC0B99B-0A1F-4C92-9692-E78BFF1FC8BD}" destId="{1C1024B2-78C8-4BDB-9568-893FD6966440}" srcOrd="2" destOrd="0" parTransId="{4E12C298-A6EC-4D77-8114-069A90DF5D3C}" sibTransId="{9601D609-2DDA-4B6C-966C-B31FC2B713B8}"/>
    <dgm:cxn modelId="{2A3B27C3-56E4-4F19-949F-F27DBB5B07B2}" srcId="{0DC0B99B-0A1F-4C92-9692-E78BFF1FC8BD}" destId="{E91FCDDB-D37B-4CBC-8714-F0F624176933}" srcOrd="0" destOrd="0" parTransId="{281737A7-941D-4E4E-9E5F-7AB519787066}" sibTransId="{98800501-47B7-4B0C-BCAB-AF5D2D5C6F76}"/>
    <dgm:cxn modelId="{E07C1B95-FBAE-4647-9C27-A8FDF10E0826}" type="presOf" srcId="{1C1024B2-78C8-4BDB-9568-893FD6966440}" destId="{82075806-7F2E-4417-BD24-FB5D1FADE84D}" srcOrd="0" destOrd="0" presId="urn:microsoft.com/office/officeart/2005/8/layout/chevron1"/>
    <dgm:cxn modelId="{8D5EBF42-016F-4399-8DA6-6916D7003BE7}" type="presParOf" srcId="{327DA877-DCFC-4EB8-9BE9-B6C5FC4D6861}" destId="{D96D8D7D-0C10-4BC3-8944-D484DB6C720C}" srcOrd="0" destOrd="0" presId="urn:microsoft.com/office/officeart/2005/8/layout/chevron1"/>
    <dgm:cxn modelId="{0E0E9924-5A37-4F8C-A6DF-299191D281B7}" type="presParOf" srcId="{327DA877-DCFC-4EB8-9BE9-B6C5FC4D6861}" destId="{4F641C88-01AF-4F37-9EAB-74CEACDAE21E}" srcOrd="1" destOrd="0" presId="urn:microsoft.com/office/officeart/2005/8/layout/chevron1"/>
    <dgm:cxn modelId="{574BC649-860E-44A6-BE5C-FEC1693AFB9A}" type="presParOf" srcId="{327DA877-DCFC-4EB8-9BE9-B6C5FC4D6861}" destId="{D22DDB56-AB80-4306-B35A-D92CB3A4A14E}" srcOrd="2" destOrd="0" presId="urn:microsoft.com/office/officeart/2005/8/layout/chevron1"/>
    <dgm:cxn modelId="{1FFC3756-7873-47DC-B208-99E9DDD53301}" type="presParOf" srcId="{327DA877-DCFC-4EB8-9BE9-B6C5FC4D6861}" destId="{3B4D2E6A-FD1D-4E47-98D2-290AAA94306E}" srcOrd="3" destOrd="0" presId="urn:microsoft.com/office/officeart/2005/8/layout/chevron1"/>
    <dgm:cxn modelId="{FFBAFE13-0FE1-4900-BA2B-5656DC7801D1}" type="presParOf" srcId="{327DA877-DCFC-4EB8-9BE9-B6C5FC4D6861}" destId="{82075806-7F2E-4417-BD24-FB5D1FADE84D}" srcOrd="4" destOrd="0" presId="urn:microsoft.com/office/officeart/2005/8/layout/chevron1"/>
    <dgm:cxn modelId="{AA4EC239-AB19-4DF9-9A4D-554794375407}" type="presParOf" srcId="{327DA877-DCFC-4EB8-9BE9-B6C5FC4D6861}" destId="{01770751-B563-41D1-AC11-74D054F45186}" srcOrd="5" destOrd="0" presId="urn:microsoft.com/office/officeart/2005/8/layout/chevron1"/>
    <dgm:cxn modelId="{965C5062-A067-4D3B-B53F-3E6B778AB97C}" type="presParOf" srcId="{327DA877-DCFC-4EB8-9BE9-B6C5FC4D6861}" destId="{CF92E37A-D35C-4E33-AA4A-AC2BCE5DD6A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F6CF6F-0D84-470D-BA66-5F31EEC024B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7C95820-C1BB-4476-B9E5-9E9C0EDBDD2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zh-TW" altLang="zh-TW" sz="2000" b="0" dirty="0">
              <a:latin typeface="+mn-lt"/>
              <a:ea typeface="微軟正黑體" panose="020B0604030504040204" pitchFamily="34" charset="-120"/>
            </a:rPr>
            <a:t>向所有學生報告結果</a:t>
          </a:r>
          <a:endParaRPr lang="en-GB" sz="2000" b="0" dirty="0">
            <a:latin typeface="+mn-lt"/>
            <a:ea typeface="微軟正黑體" panose="020B0604030504040204" pitchFamily="34" charset="-120"/>
          </a:endParaRPr>
        </a:p>
      </dgm:t>
    </dgm:pt>
    <dgm:pt modelId="{EA876240-8562-4E2F-BD51-91D522F68399}" type="parTrans" cxnId="{B97881F9-B38E-431D-9493-0D0562494BA5}">
      <dgm:prSet/>
      <dgm:spPr/>
      <dgm:t>
        <a:bodyPr/>
        <a:lstStyle/>
        <a:p>
          <a:endParaRPr lang="en-GB"/>
        </a:p>
      </dgm:t>
    </dgm:pt>
    <dgm:pt modelId="{67EB3BB7-410F-4FBD-9AF9-DF7AA6DD7FC3}" type="sibTrans" cxnId="{B97881F9-B38E-431D-9493-0D0562494BA5}">
      <dgm:prSet/>
      <dgm:spPr/>
      <dgm:t>
        <a:bodyPr/>
        <a:lstStyle/>
        <a:p>
          <a:endParaRPr lang="en-GB"/>
        </a:p>
      </dgm:t>
    </dgm:pt>
    <dgm:pt modelId="{4775C461-F5A7-42BD-AA3B-9BF14CD3E0E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zh-TW" altLang="zh-TW" sz="2000" b="0" dirty="0">
              <a:latin typeface="+mn-lt"/>
              <a:ea typeface="微軟正黑體" panose="020B0604030504040204" pitchFamily="34" charset="-120"/>
            </a:rPr>
            <a:t>表揚環保表現優異的班級</a:t>
          </a:r>
          <a:endParaRPr lang="en-US" sz="2000" b="0" dirty="0">
            <a:latin typeface="+mn-lt"/>
            <a:ea typeface="微軟正黑體" panose="020B0604030504040204" pitchFamily="34" charset="-120"/>
          </a:endParaRPr>
        </a:p>
      </dgm:t>
    </dgm:pt>
    <dgm:pt modelId="{F8620F47-734D-445C-92FA-800141928986}" type="parTrans" cxnId="{A9C9B959-6732-43C9-94CC-87FF17A2D3EC}">
      <dgm:prSet/>
      <dgm:spPr/>
      <dgm:t>
        <a:bodyPr/>
        <a:lstStyle/>
        <a:p>
          <a:endParaRPr lang="en-GB"/>
        </a:p>
      </dgm:t>
    </dgm:pt>
    <dgm:pt modelId="{F0A29EFD-7B17-4932-92D1-C33F86147B55}" type="sibTrans" cxnId="{A9C9B959-6732-43C9-94CC-87FF17A2D3EC}">
      <dgm:prSet/>
      <dgm:spPr/>
      <dgm:t>
        <a:bodyPr/>
        <a:lstStyle/>
        <a:p>
          <a:endParaRPr lang="en-GB"/>
        </a:p>
      </dgm:t>
    </dgm:pt>
    <dgm:pt modelId="{DECDCCF0-1022-42F9-B4B5-93B95859159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zh-TW" altLang="zh-TW" sz="2000" b="0" dirty="0">
              <a:latin typeface="+mn-lt"/>
              <a:ea typeface="微軟正黑體" panose="020B0604030504040204" pitchFamily="34" charset="-120"/>
            </a:rPr>
            <a:t>與學校管理層分享</a:t>
          </a:r>
          <a:r>
            <a:rPr lang="zh-TW" altLang="en-US" sz="2000" b="0" dirty="0">
              <a:latin typeface="+mn-lt"/>
              <a:ea typeface="微軟正黑體" panose="020B0604030504040204" pitchFamily="34" charset="-120"/>
            </a:rPr>
            <a:t>環保風紀</a:t>
          </a:r>
          <a:r>
            <a:rPr lang="zh-TW" altLang="zh-TW" sz="2000" b="0" dirty="0">
              <a:latin typeface="+mn-lt"/>
              <a:ea typeface="微軟正黑體" panose="020B0604030504040204" pitchFamily="34" charset="-120"/>
            </a:rPr>
            <a:t>計劃的成果</a:t>
          </a:r>
          <a:endParaRPr lang="en-US" sz="2000" dirty="0"/>
        </a:p>
      </dgm:t>
    </dgm:pt>
    <dgm:pt modelId="{6B04F808-475B-4C72-A382-90619B2978E3}" type="parTrans" cxnId="{FDEB0F59-3E95-42DE-87A5-BA7078EA9927}">
      <dgm:prSet/>
      <dgm:spPr/>
      <dgm:t>
        <a:bodyPr/>
        <a:lstStyle/>
        <a:p>
          <a:endParaRPr lang="en-GB"/>
        </a:p>
      </dgm:t>
    </dgm:pt>
    <dgm:pt modelId="{342EDE7C-D534-479C-9FB0-BC5398C278BB}" type="sibTrans" cxnId="{FDEB0F59-3E95-42DE-87A5-BA7078EA9927}">
      <dgm:prSet/>
      <dgm:spPr/>
      <dgm:t>
        <a:bodyPr/>
        <a:lstStyle/>
        <a:p>
          <a:endParaRPr lang="en-GB"/>
        </a:p>
      </dgm:t>
    </dgm:pt>
    <dgm:pt modelId="{259B5832-0F4F-4254-B149-10657199086E}" type="pres">
      <dgm:prSet presAssocID="{93F6CF6F-0D84-470D-BA66-5F31EEC024B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FF9ECE7-00E2-4B71-8BFD-1F1763B91B19}" type="pres">
      <dgm:prSet presAssocID="{93F6CF6F-0D84-470D-BA66-5F31EEC024BF}" presName="arrow" presStyleLbl="bgShp" presStyleIdx="0" presStyleCnt="1"/>
      <dgm:spPr/>
    </dgm:pt>
    <dgm:pt modelId="{6FCCD16E-5403-4380-897D-2E8C3A56754C}" type="pres">
      <dgm:prSet presAssocID="{93F6CF6F-0D84-470D-BA66-5F31EEC024BF}" presName="arrowDiagram3" presStyleCnt="0"/>
      <dgm:spPr/>
    </dgm:pt>
    <dgm:pt modelId="{4382E172-E7FB-41FD-B8F2-CF01E45FCDB9}" type="pres">
      <dgm:prSet presAssocID="{A7C95820-C1BB-4476-B9E5-9E9C0EDBDD23}" presName="bullet3a" presStyleLbl="node1" presStyleIdx="0" presStyleCnt="3"/>
      <dgm:spPr/>
    </dgm:pt>
    <dgm:pt modelId="{EA47F13D-21DB-4E45-995A-68745F7684B0}" type="pres">
      <dgm:prSet presAssocID="{A7C95820-C1BB-4476-B9E5-9E9C0EDBDD23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3E45196-1364-4FF2-AB8E-2F5E4EA76B6A}" type="pres">
      <dgm:prSet presAssocID="{4775C461-F5A7-42BD-AA3B-9BF14CD3E0E6}" presName="bullet3b" presStyleLbl="node1" presStyleIdx="1" presStyleCnt="3"/>
      <dgm:spPr/>
    </dgm:pt>
    <dgm:pt modelId="{A37B884A-316F-4244-A09F-EBCDD9CCA6A3}" type="pres">
      <dgm:prSet presAssocID="{4775C461-F5A7-42BD-AA3B-9BF14CD3E0E6}" presName="textBox3b" presStyleLbl="revTx" presStyleIdx="1" presStyleCnt="3" custScaleX="89844" custLinFactNeighborX="-146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72DBB0-6DCA-4722-9221-D8B15E40C568}" type="pres">
      <dgm:prSet presAssocID="{DECDCCF0-1022-42F9-B4B5-93B958591599}" presName="bullet3c" presStyleLbl="node1" presStyleIdx="2" presStyleCnt="3"/>
      <dgm:spPr/>
    </dgm:pt>
    <dgm:pt modelId="{1B411BBF-6045-46C3-9006-DE6A118F566D}" type="pres">
      <dgm:prSet presAssocID="{DECDCCF0-1022-42F9-B4B5-93B958591599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9C9B959-6732-43C9-94CC-87FF17A2D3EC}" srcId="{93F6CF6F-0D84-470D-BA66-5F31EEC024BF}" destId="{4775C461-F5A7-42BD-AA3B-9BF14CD3E0E6}" srcOrd="1" destOrd="0" parTransId="{F8620F47-734D-445C-92FA-800141928986}" sibTransId="{F0A29EFD-7B17-4932-92D1-C33F86147B55}"/>
    <dgm:cxn modelId="{ABD24916-9CE5-4CCE-A46B-00323B66296A}" type="presOf" srcId="{4775C461-F5A7-42BD-AA3B-9BF14CD3E0E6}" destId="{A37B884A-316F-4244-A09F-EBCDD9CCA6A3}" srcOrd="0" destOrd="0" presId="urn:microsoft.com/office/officeart/2005/8/layout/arrow2"/>
    <dgm:cxn modelId="{4058F154-5461-4B7B-82BB-806B01672C2A}" type="presOf" srcId="{93F6CF6F-0D84-470D-BA66-5F31EEC024BF}" destId="{259B5832-0F4F-4254-B149-10657199086E}" srcOrd="0" destOrd="0" presId="urn:microsoft.com/office/officeart/2005/8/layout/arrow2"/>
    <dgm:cxn modelId="{B97881F9-B38E-431D-9493-0D0562494BA5}" srcId="{93F6CF6F-0D84-470D-BA66-5F31EEC024BF}" destId="{A7C95820-C1BB-4476-B9E5-9E9C0EDBDD23}" srcOrd="0" destOrd="0" parTransId="{EA876240-8562-4E2F-BD51-91D522F68399}" sibTransId="{67EB3BB7-410F-4FBD-9AF9-DF7AA6DD7FC3}"/>
    <dgm:cxn modelId="{2EE63FB5-5209-4E31-A156-19AB4524B2BF}" type="presOf" srcId="{DECDCCF0-1022-42F9-B4B5-93B958591599}" destId="{1B411BBF-6045-46C3-9006-DE6A118F566D}" srcOrd="0" destOrd="0" presId="urn:microsoft.com/office/officeart/2005/8/layout/arrow2"/>
    <dgm:cxn modelId="{FDEB0F59-3E95-42DE-87A5-BA7078EA9927}" srcId="{93F6CF6F-0D84-470D-BA66-5F31EEC024BF}" destId="{DECDCCF0-1022-42F9-B4B5-93B958591599}" srcOrd="2" destOrd="0" parTransId="{6B04F808-475B-4C72-A382-90619B2978E3}" sibTransId="{342EDE7C-D534-479C-9FB0-BC5398C278BB}"/>
    <dgm:cxn modelId="{D1833530-1201-477C-827D-0B69DE132FCA}" type="presOf" srcId="{A7C95820-C1BB-4476-B9E5-9E9C0EDBDD23}" destId="{EA47F13D-21DB-4E45-995A-68745F7684B0}" srcOrd="0" destOrd="0" presId="urn:microsoft.com/office/officeart/2005/8/layout/arrow2"/>
    <dgm:cxn modelId="{9728923B-14E8-43EF-A581-FD2B43AF7224}" type="presParOf" srcId="{259B5832-0F4F-4254-B149-10657199086E}" destId="{FFF9ECE7-00E2-4B71-8BFD-1F1763B91B19}" srcOrd="0" destOrd="0" presId="urn:microsoft.com/office/officeart/2005/8/layout/arrow2"/>
    <dgm:cxn modelId="{0F7FAD95-3812-418F-BB2D-445D5033CDE6}" type="presParOf" srcId="{259B5832-0F4F-4254-B149-10657199086E}" destId="{6FCCD16E-5403-4380-897D-2E8C3A56754C}" srcOrd="1" destOrd="0" presId="urn:microsoft.com/office/officeart/2005/8/layout/arrow2"/>
    <dgm:cxn modelId="{2CA0DF02-3146-4712-9904-5DCC4A27D0C5}" type="presParOf" srcId="{6FCCD16E-5403-4380-897D-2E8C3A56754C}" destId="{4382E172-E7FB-41FD-B8F2-CF01E45FCDB9}" srcOrd="0" destOrd="0" presId="urn:microsoft.com/office/officeart/2005/8/layout/arrow2"/>
    <dgm:cxn modelId="{F41F0B0B-4EAB-47DE-9FCF-6BEAEDAA63A7}" type="presParOf" srcId="{6FCCD16E-5403-4380-897D-2E8C3A56754C}" destId="{EA47F13D-21DB-4E45-995A-68745F7684B0}" srcOrd="1" destOrd="0" presId="urn:microsoft.com/office/officeart/2005/8/layout/arrow2"/>
    <dgm:cxn modelId="{052CBBA2-E76B-443C-9D55-07305EDDD5F5}" type="presParOf" srcId="{6FCCD16E-5403-4380-897D-2E8C3A56754C}" destId="{03E45196-1364-4FF2-AB8E-2F5E4EA76B6A}" srcOrd="2" destOrd="0" presId="urn:microsoft.com/office/officeart/2005/8/layout/arrow2"/>
    <dgm:cxn modelId="{8D48962C-7D14-4E81-83B5-2B33C77437B8}" type="presParOf" srcId="{6FCCD16E-5403-4380-897D-2E8C3A56754C}" destId="{A37B884A-316F-4244-A09F-EBCDD9CCA6A3}" srcOrd="3" destOrd="0" presId="urn:microsoft.com/office/officeart/2005/8/layout/arrow2"/>
    <dgm:cxn modelId="{FA2E974D-7669-4F9C-8898-776F66904D43}" type="presParOf" srcId="{6FCCD16E-5403-4380-897D-2E8C3A56754C}" destId="{6072DBB0-6DCA-4722-9221-D8B15E40C568}" srcOrd="4" destOrd="0" presId="urn:microsoft.com/office/officeart/2005/8/layout/arrow2"/>
    <dgm:cxn modelId="{474BC37C-CCB2-48E6-AF45-DCC53AC70E17}" type="presParOf" srcId="{6FCCD16E-5403-4380-897D-2E8C3A56754C}" destId="{1B411BBF-6045-46C3-9006-DE6A118F566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59CA6-2441-4C6D-8FAF-FF6E11F351AB}">
      <dsp:nvSpPr>
        <dsp:cNvPr id="0" name=""/>
        <dsp:cNvSpPr/>
      </dsp:nvSpPr>
      <dsp:spPr>
        <a:xfrm>
          <a:off x="0" y="7379"/>
          <a:ext cx="12145962" cy="3024000"/>
        </a:xfrm>
        <a:prstGeom prst="rightArrow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397AC1-DE47-4306-8B4A-21FCF607941A}">
      <dsp:nvSpPr>
        <dsp:cNvPr id="0" name=""/>
        <dsp:cNvSpPr/>
      </dsp:nvSpPr>
      <dsp:spPr>
        <a:xfrm>
          <a:off x="10690162" y="763379"/>
          <a:ext cx="696109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200" kern="1200" dirty="0"/>
        </a:p>
      </dsp:txBody>
      <dsp:txXfrm>
        <a:off x="10690162" y="763379"/>
        <a:ext cx="696109" cy="1512000"/>
      </dsp:txXfrm>
    </dsp:sp>
    <dsp:sp modelId="{FFCBEA89-4943-43CB-B232-AC9BA7408304}">
      <dsp:nvSpPr>
        <dsp:cNvPr id="0" name=""/>
        <dsp:cNvSpPr/>
      </dsp:nvSpPr>
      <dsp:spPr>
        <a:xfrm>
          <a:off x="9854831" y="763379"/>
          <a:ext cx="696109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zh-TW" sz="2200" kern="1200" dirty="0"/>
            <a:t>7</a:t>
          </a:r>
          <a:r>
            <a:rPr lang="zh-TW" altLang="en-US" sz="2200" kern="1200" dirty="0"/>
            <a:t>月</a:t>
          </a:r>
          <a:endParaRPr lang="en-GB" sz="2200" kern="1200" dirty="0"/>
        </a:p>
      </dsp:txBody>
      <dsp:txXfrm>
        <a:off x="9854831" y="763379"/>
        <a:ext cx="696109" cy="1512000"/>
      </dsp:txXfrm>
    </dsp:sp>
    <dsp:sp modelId="{17033E19-CADF-4232-B995-9FD6D63975CB}">
      <dsp:nvSpPr>
        <dsp:cNvPr id="0" name=""/>
        <dsp:cNvSpPr/>
      </dsp:nvSpPr>
      <dsp:spPr>
        <a:xfrm>
          <a:off x="9019500" y="763379"/>
          <a:ext cx="696109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zh-TW" sz="2200" kern="1200" dirty="0"/>
            <a:t>6</a:t>
          </a:r>
          <a:r>
            <a:rPr lang="zh-TW" altLang="en-US" sz="2200" kern="1200" dirty="0"/>
            <a:t>月</a:t>
          </a:r>
          <a:endParaRPr lang="en-GB" sz="2200" kern="1200" dirty="0"/>
        </a:p>
      </dsp:txBody>
      <dsp:txXfrm>
        <a:off x="9019500" y="763379"/>
        <a:ext cx="696109" cy="1512000"/>
      </dsp:txXfrm>
    </dsp:sp>
    <dsp:sp modelId="{96DCC86A-CA12-4C38-B3C2-538A6BD4FCD1}">
      <dsp:nvSpPr>
        <dsp:cNvPr id="0" name=""/>
        <dsp:cNvSpPr/>
      </dsp:nvSpPr>
      <dsp:spPr>
        <a:xfrm>
          <a:off x="8184168" y="763379"/>
          <a:ext cx="696109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zh-TW" sz="2200" kern="1200" dirty="0"/>
            <a:t>5</a:t>
          </a:r>
          <a:r>
            <a:rPr lang="zh-TW" altLang="en-US" sz="2200" kern="1200" dirty="0"/>
            <a:t>月</a:t>
          </a:r>
          <a:endParaRPr lang="en-GB" sz="2200" kern="1200" dirty="0"/>
        </a:p>
      </dsp:txBody>
      <dsp:txXfrm>
        <a:off x="8184168" y="763379"/>
        <a:ext cx="696109" cy="1512000"/>
      </dsp:txXfrm>
    </dsp:sp>
    <dsp:sp modelId="{1E72012E-E211-4A40-90D0-DA7CF0A17F63}">
      <dsp:nvSpPr>
        <dsp:cNvPr id="0" name=""/>
        <dsp:cNvSpPr/>
      </dsp:nvSpPr>
      <dsp:spPr>
        <a:xfrm>
          <a:off x="7348837" y="763379"/>
          <a:ext cx="696109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zh-TW" sz="2200" kern="1200" dirty="0"/>
            <a:t>4</a:t>
          </a:r>
          <a:r>
            <a:rPr lang="zh-TW" altLang="en-US" sz="2200" kern="1200" dirty="0"/>
            <a:t>月</a:t>
          </a:r>
          <a:endParaRPr lang="en-GB" sz="2200" kern="1200" dirty="0"/>
        </a:p>
      </dsp:txBody>
      <dsp:txXfrm>
        <a:off x="7348837" y="763379"/>
        <a:ext cx="696109" cy="1512000"/>
      </dsp:txXfrm>
    </dsp:sp>
    <dsp:sp modelId="{2EF17F4E-39F9-4C85-BE1E-202DFC3A535D}">
      <dsp:nvSpPr>
        <dsp:cNvPr id="0" name=""/>
        <dsp:cNvSpPr/>
      </dsp:nvSpPr>
      <dsp:spPr>
        <a:xfrm>
          <a:off x="6513505" y="763379"/>
          <a:ext cx="696109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zh-TW" sz="2200" kern="1200" dirty="0"/>
            <a:t>3</a:t>
          </a:r>
          <a:r>
            <a:rPr lang="zh-TW" altLang="en-US" sz="2200" kern="1200" dirty="0"/>
            <a:t>月</a:t>
          </a:r>
          <a:endParaRPr lang="en-GB" sz="2200" kern="1200" dirty="0"/>
        </a:p>
      </dsp:txBody>
      <dsp:txXfrm>
        <a:off x="6513505" y="763379"/>
        <a:ext cx="696109" cy="1512000"/>
      </dsp:txXfrm>
    </dsp:sp>
    <dsp:sp modelId="{D5932189-28FD-43B1-A36B-2881FF05C6E7}">
      <dsp:nvSpPr>
        <dsp:cNvPr id="0" name=""/>
        <dsp:cNvSpPr/>
      </dsp:nvSpPr>
      <dsp:spPr>
        <a:xfrm>
          <a:off x="5678174" y="763379"/>
          <a:ext cx="696109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zh-TW" sz="2200" kern="1200" dirty="0"/>
            <a:t>2</a:t>
          </a:r>
          <a:r>
            <a:rPr lang="zh-TW" altLang="en-US" sz="2200" kern="1200" dirty="0"/>
            <a:t>月</a:t>
          </a:r>
          <a:endParaRPr lang="en-GB" sz="2200" kern="1200" dirty="0"/>
        </a:p>
      </dsp:txBody>
      <dsp:txXfrm>
        <a:off x="5678174" y="763379"/>
        <a:ext cx="696109" cy="1512000"/>
      </dsp:txXfrm>
    </dsp:sp>
    <dsp:sp modelId="{CC94AE3F-5FD4-4614-B827-1B15B2697DA5}">
      <dsp:nvSpPr>
        <dsp:cNvPr id="0" name=""/>
        <dsp:cNvSpPr/>
      </dsp:nvSpPr>
      <dsp:spPr>
        <a:xfrm>
          <a:off x="4589027" y="763379"/>
          <a:ext cx="949924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2025</a:t>
          </a:r>
          <a:r>
            <a:rPr lang="zh-TW" altLang="en-US" sz="2200" kern="1200" dirty="0"/>
            <a:t>年</a:t>
          </a:r>
          <a:r>
            <a:rPr lang="en-GB" altLang="zh-TW" sz="2200" kern="1200" dirty="0"/>
            <a:t>1</a:t>
          </a:r>
          <a:r>
            <a:rPr lang="zh-TW" altLang="en-US" sz="2200" kern="1200" dirty="0"/>
            <a:t>月</a:t>
          </a:r>
          <a:endParaRPr lang="en-GB" sz="2200" kern="1200" dirty="0"/>
        </a:p>
      </dsp:txBody>
      <dsp:txXfrm>
        <a:off x="4589027" y="763379"/>
        <a:ext cx="949924" cy="1512000"/>
      </dsp:txXfrm>
    </dsp:sp>
    <dsp:sp modelId="{A4B8B106-AAE0-406C-ACF6-2E0FF09EE60A}">
      <dsp:nvSpPr>
        <dsp:cNvPr id="0" name=""/>
        <dsp:cNvSpPr/>
      </dsp:nvSpPr>
      <dsp:spPr>
        <a:xfrm>
          <a:off x="3753696" y="763379"/>
          <a:ext cx="696109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/>
            <a:t>12</a:t>
          </a:r>
          <a:r>
            <a:rPr lang="zh-TW" altLang="en-US" sz="2200" kern="1200" dirty="0"/>
            <a:t>月</a:t>
          </a:r>
          <a:endParaRPr lang="en-GB" sz="2200" kern="1200" dirty="0"/>
        </a:p>
      </dsp:txBody>
      <dsp:txXfrm>
        <a:off x="3753696" y="763379"/>
        <a:ext cx="696109" cy="1512000"/>
      </dsp:txXfrm>
    </dsp:sp>
    <dsp:sp modelId="{CFDA9177-6A24-4DC8-84BD-59921E072B50}">
      <dsp:nvSpPr>
        <dsp:cNvPr id="0" name=""/>
        <dsp:cNvSpPr/>
      </dsp:nvSpPr>
      <dsp:spPr>
        <a:xfrm>
          <a:off x="2918364" y="763379"/>
          <a:ext cx="696109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/>
            <a:t>11</a:t>
          </a:r>
          <a:r>
            <a:rPr lang="zh-TW" altLang="en-US" sz="2200" kern="1200" dirty="0"/>
            <a:t>月</a:t>
          </a:r>
          <a:endParaRPr lang="en-GB" sz="2200" kern="1200" dirty="0"/>
        </a:p>
      </dsp:txBody>
      <dsp:txXfrm>
        <a:off x="2918364" y="763379"/>
        <a:ext cx="696109" cy="1512000"/>
      </dsp:txXfrm>
    </dsp:sp>
    <dsp:sp modelId="{31C0695D-567D-478C-BB47-DC60BEC1B746}">
      <dsp:nvSpPr>
        <dsp:cNvPr id="0" name=""/>
        <dsp:cNvSpPr/>
      </dsp:nvSpPr>
      <dsp:spPr>
        <a:xfrm>
          <a:off x="2083033" y="763379"/>
          <a:ext cx="696109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/>
            <a:t>10</a:t>
          </a:r>
          <a:r>
            <a:rPr lang="zh-TW" altLang="en-US" sz="2200" kern="1200" dirty="0"/>
            <a:t>月</a:t>
          </a:r>
          <a:endParaRPr lang="en-HK" sz="2200" kern="1200" dirty="0"/>
        </a:p>
      </dsp:txBody>
      <dsp:txXfrm>
        <a:off x="2083033" y="763379"/>
        <a:ext cx="696109" cy="1512000"/>
      </dsp:txXfrm>
    </dsp:sp>
    <dsp:sp modelId="{FDFA2035-9746-4BB3-BFA8-E18D36AFC4FD}">
      <dsp:nvSpPr>
        <dsp:cNvPr id="0" name=""/>
        <dsp:cNvSpPr/>
      </dsp:nvSpPr>
      <dsp:spPr>
        <a:xfrm>
          <a:off x="979080" y="763379"/>
          <a:ext cx="964731" cy="151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2024</a:t>
          </a:r>
          <a:r>
            <a:rPr lang="zh-TW" altLang="en-US" sz="2200" kern="1200" dirty="0"/>
            <a:t>年</a:t>
          </a:r>
          <a:r>
            <a:rPr lang="en-GB" altLang="zh-TW" sz="2200" kern="1200" dirty="0"/>
            <a:t>9</a:t>
          </a:r>
          <a:r>
            <a:rPr lang="zh-TW" altLang="en-US" sz="2200" kern="1200" dirty="0"/>
            <a:t>月</a:t>
          </a:r>
          <a:endParaRPr lang="en-HK" sz="2200" kern="1200" dirty="0"/>
        </a:p>
      </dsp:txBody>
      <dsp:txXfrm>
        <a:off x="979080" y="763379"/>
        <a:ext cx="964731" cy="1512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59CA6-2441-4C6D-8FAF-FF6E11F351AB}">
      <dsp:nvSpPr>
        <dsp:cNvPr id="0" name=""/>
        <dsp:cNvSpPr/>
      </dsp:nvSpPr>
      <dsp:spPr>
        <a:xfrm>
          <a:off x="0" y="0"/>
          <a:ext cx="12145962" cy="2448000"/>
        </a:xfrm>
        <a:prstGeom prst="rightArrow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397AC1-DE47-4306-8B4A-21FCF607941A}">
      <dsp:nvSpPr>
        <dsp:cNvPr id="0" name=""/>
        <dsp:cNvSpPr/>
      </dsp:nvSpPr>
      <dsp:spPr>
        <a:xfrm>
          <a:off x="10813036" y="640874"/>
          <a:ext cx="706488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200" kern="1200" dirty="0"/>
        </a:p>
      </dsp:txBody>
      <dsp:txXfrm>
        <a:off x="10813036" y="640874"/>
        <a:ext cx="706488" cy="1224000"/>
      </dsp:txXfrm>
    </dsp:sp>
    <dsp:sp modelId="{FFCBEA89-4943-43CB-B232-AC9BA7408304}">
      <dsp:nvSpPr>
        <dsp:cNvPr id="0" name=""/>
        <dsp:cNvSpPr/>
      </dsp:nvSpPr>
      <dsp:spPr>
        <a:xfrm>
          <a:off x="9965250" y="640874"/>
          <a:ext cx="706488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7</a:t>
          </a:r>
          <a:r>
            <a:rPr lang="zh-TW" altLang="en-US" sz="2200" kern="1200" dirty="0"/>
            <a:t>月</a:t>
          </a:r>
          <a:endParaRPr lang="en-GB" sz="2200" kern="1200" dirty="0"/>
        </a:p>
      </dsp:txBody>
      <dsp:txXfrm>
        <a:off x="9965250" y="640874"/>
        <a:ext cx="706488" cy="1224000"/>
      </dsp:txXfrm>
    </dsp:sp>
    <dsp:sp modelId="{17033E19-CADF-4232-B995-9FD6D63975CB}">
      <dsp:nvSpPr>
        <dsp:cNvPr id="0" name=""/>
        <dsp:cNvSpPr/>
      </dsp:nvSpPr>
      <dsp:spPr>
        <a:xfrm>
          <a:off x="9117465" y="640874"/>
          <a:ext cx="706488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6</a:t>
          </a:r>
          <a:r>
            <a:rPr lang="zh-TW" altLang="en-US" sz="2200" kern="1200" dirty="0"/>
            <a:t>月</a:t>
          </a:r>
          <a:endParaRPr lang="en-GB" sz="2200" kern="1200" dirty="0"/>
        </a:p>
      </dsp:txBody>
      <dsp:txXfrm>
        <a:off x="9117465" y="640874"/>
        <a:ext cx="706488" cy="1224000"/>
      </dsp:txXfrm>
    </dsp:sp>
    <dsp:sp modelId="{96DCC86A-CA12-4C38-B3C2-538A6BD4FCD1}">
      <dsp:nvSpPr>
        <dsp:cNvPr id="0" name=""/>
        <dsp:cNvSpPr/>
      </dsp:nvSpPr>
      <dsp:spPr>
        <a:xfrm>
          <a:off x="8269679" y="640874"/>
          <a:ext cx="706488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5</a:t>
          </a:r>
          <a:r>
            <a:rPr lang="zh-TW" altLang="en-US" sz="2200" kern="1200" dirty="0"/>
            <a:t>月</a:t>
          </a:r>
          <a:endParaRPr lang="en-GB" sz="2200" kern="1200" dirty="0"/>
        </a:p>
      </dsp:txBody>
      <dsp:txXfrm>
        <a:off x="8269679" y="640874"/>
        <a:ext cx="706488" cy="1224000"/>
      </dsp:txXfrm>
    </dsp:sp>
    <dsp:sp modelId="{1E72012E-E211-4A40-90D0-DA7CF0A17F63}">
      <dsp:nvSpPr>
        <dsp:cNvPr id="0" name=""/>
        <dsp:cNvSpPr/>
      </dsp:nvSpPr>
      <dsp:spPr>
        <a:xfrm>
          <a:off x="7421893" y="640874"/>
          <a:ext cx="706488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zh-TW" sz="2200" kern="1200" dirty="0"/>
            <a:t>4</a:t>
          </a:r>
          <a:r>
            <a:rPr lang="zh-TW" altLang="en-US" sz="2200" kern="1200" dirty="0"/>
            <a:t>月</a:t>
          </a:r>
          <a:endParaRPr lang="en-GB" sz="2200" kern="1200" dirty="0"/>
        </a:p>
      </dsp:txBody>
      <dsp:txXfrm>
        <a:off x="7421893" y="640874"/>
        <a:ext cx="706488" cy="1224000"/>
      </dsp:txXfrm>
    </dsp:sp>
    <dsp:sp modelId="{2EF17F4E-39F9-4C85-BE1E-202DFC3A535D}">
      <dsp:nvSpPr>
        <dsp:cNvPr id="0" name=""/>
        <dsp:cNvSpPr/>
      </dsp:nvSpPr>
      <dsp:spPr>
        <a:xfrm>
          <a:off x="6574107" y="640874"/>
          <a:ext cx="706488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3</a:t>
          </a:r>
          <a:r>
            <a:rPr lang="zh-TW" altLang="en-US" sz="2200" kern="1200" dirty="0"/>
            <a:t>月</a:t>
          </a:r>
          <a:endParaRPr lang="en-GB" sz="2200" kern="1200" dirty="0"/>
        </a:p>
      </dsp:txBody>
      <dsp:txXfrm>
        <a:off x="6574107" y="640874"/>
        <a:ext cx="706488" cy="1224000"/>
      </dsp:txXfrm>
    </dsp:sp>
    <dsp:sp modelId="{D5932189-28FD-43B1-A36B-2881FF05C6E7}">
      <dsp:nvSpPr>
        <dsp:cNvPr id="0" name=""/>
        <dsp:cNvSpPr/>
      </dsp:nvSpPr>
      <dsp:spPr>
        <a:xfrm>
          <a:off x="5726321" y="640874"/>
          <a:ext cx="706488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2</a:t>
          </a:r>
          <a:r>
            <a:rPr lang="zh-TW" altLang="en-US" sz="2200" kern="1200" dirty="0"/>
            <a:t>月</a:t>
          </a:r>
          <a:endParaRPr lang="en-GB" sz="2200" kern="1200" dirty="0"/>
        </a:p>
      </dsp:txBody>
      <dsp:txXfrm>
        <a:off x="5726321" y="640874"/>
        <a:ext cx="706488" cy="1224000"/>
      </dsp:txXfrm>
    </dsp:sp>
    <dsp:sp modelId="{CC94AE3F-5FD4-4614-B827-1B15B2697DA5}">
      <dsp:nvSpPr>
        <dsp:cNvPr id="0" name=""/>
        <dsp:cNvSpPr/>
      </dsp:nvSpPr>
      <dsp:spPr>
        <a:xfrm>
          <a:off x="4617206" y="640874"/>
          <a:ext cx="967818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2025</a:t>
          </a:r>
          <a:r>
            <a:rPr lang="zh-TW" altLang="en-US" sz="2200" kern="1200" dirty="0"/>
            <a:t>年</a:t>
          </a:r>
          <a:r>
            <a:rPr lang="en-GB" altLang="zh-TW" sz="2200" kern="1200" dirty="0"/>
            <a:t>1</a:t>
          </a:r>
          <a:r>
            <a:rPr lang="zh-TW" altLang="en-US" sz="2200" kern="1200" dirty="0"/>
            <a:t>月</a:t>
          </a:r>
          <a:endParaRPr lang="en-GB" sz="2200" kern="1200" dirty="0"/>
        </a:p>
      </dsp:txBody>
      <dsp:txXfrm>
        <a:off x="4617206" y="640874"/>
        <a:ext cx="967818" cy="1224000"/>
      </dsp:txXfrm>
    </dsp:sp>
    <dsp:sp modelId="{A4B8B106-AAE0-406C-ACF6-2E0FF09EE60A}">
      <dsp:nvSpPr>
        <dsp:cNvPr id="0" name=""/>
        <dsp:cNvSpPr/>
      </dsp:nvSpPr>
      <dsp:spPr>
        <a:xfrm>
          <a:off x="3769420" y="640874"/>
          <a:ext cx="706488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12</a:t>
          </a:r>
          <a:r>
            <a:rPr lang="zh-TW" altLang="en-US" sz="2200" kern="1200" dirty="0"/>
            <a:t>月</a:t>
          </a:r>
          <a:r>
            <a:rPr lang="en-HK" sz="2200" kern="1200" dirty="0"/>
            <a:t> </a:t>
          </a:r>
          <a:endParaRPr lang="en-GB" sz="2200" kern="1200" dirty="0"/>
        </a:p>
      </dsp:txBody>
      <dsp:txXfrm>
        <a:off x="3769420" y="640874"/>
        <a:ext cx="706488" cy="1224000"/>
      </dsp:txXfrm>
    </dsp:sp>
    <dsp:sp modelId="{CFDA9177-6A24-4DC8-84BD-59921E072B50}">
      <dsp:nvSpPr>
        <dsp:cNvPr id="0" name=""/>
        <dsp:cNvSpPr/>
      </dsp:nvSpPr>
      <dsp:spPr>
        <a:xfrm>
          <a:off x="2921634" y="640874"/>
          <a:ext cx="706488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/>
            <a:t>11</a:t>
          </a:r>
          <a:r>
            <a:rPr lang="zh-TW" altLang="en-US" sz="2200" kern="1200" dirty="0"/>
            <a:t>月</a:t>
          </a:r>
          <a:endParaRPr lang="en-GB" sz="2200" kern="1200" dirty="0"/>
        </a:p>
      </dsp:txBody>
      <dsp:txXfrm>
        <a:off x="2921634" y="640874"/>
        <a:ext cx="706488" cy="1224000"/>
      </dsp:txXfrm>
    </dsp:sp>
    <dsp:sp modelId="{31C0695D-567D-478C-BB47-DC60BEC1B746}">
      <dsp:nvSpPr>
        <dsp:cNvPr id="0" name=""/>
        <dsp:cNvSpPr/>
      </dsp:nvSpPr>
      <dsp:spPr>
        <a:xfrm>
          <a:off x="2073848" y="640874"/>
          <a:ext cx="706488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/>
            <a:t>10</a:t>
          </a:r>
          <a:r>
            <a:rPr lang="zh-TW" altLang="en-US" sz="2200" kern="1200" dirty="0"/>
            <a:t>月</a:t>
          </a:r>
          <a:endParaRPr lang="en-HK" sz="2200" kern="1200" dirty="0"/>
        </a:p>
      </dsp:txBody>
      <dsp:txXfrm>
        <a:off x="2073848" y="640874"/>
        <a:ext cx="706488" cy="1224000"/>
      </dsp:txXfrm>
    </dsp:sp>
    <dsp:sp modelId="{FDFA2035-9746-4BB3-BFA8-E18D36AFC4FD}">
      <dsp:nvSpPr>
        <dsp:cNvPr id="0" name=""/>
        <dsp:cNvSpPr/>
      </dsp:nvSpPr>
      <dsp:spPr>
        <a:xfrm>
          <a:off x="973366" y="640874"/>
          <a:ext cx="959184" cy="122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2200" kern="1200" dirty="0"/>
            <a:t>2024</a:t>
          </a:r>
          <a:r>
            <a:rPr lang="zh-TW" altLang="en-US" sz="2200" kern="1200" dirty="0"/>
            <a:t>年</a:t>
          </a:r>
          <a:r>
            <a:rPr lang="en-GB" altLang="zh-TW" sz="2200" kern="1200" dirty="0"/>
            <a:t>9</a:t>
          </a:r>
          <a:r>
            <a:rPr lang="zh-TW" altLang="en-US" sz="2200" kern="1200" dirty="0"/>
            <a:t>月</a:t>
          </a:r>
          <a:endParaRPr lang="en-HK" sz="2200" kern="1200" dirty="0"/>
        </a:p>
      </dsp:txBody>
      <dsp:txXfrm>
        <a:off x="973366" y="640874"/>
        <a:ext cx="959184" cy="1224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D8D7D-0C10-4BC3-8944-D484DB6C720C}">
      <dsp:nvSpPr>
        <dsp:cNvPr id="0" name=""/>
        <dsp:cNvSpPr/>
      </dsp:nvSpPr>
      <dsp:spPr>
        <a:xfrm>
          <a:off x="5377" y="682517"/>
          <a:ext cx="3130264" cy="12521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步驟 </a:t>
          </a:r>
          <a:r>
            <a:rPr lang="en-US" altLang="zh-TW" sz="20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1</a:t>
          </a:r>
          <a:r>
            <a:rPr lang="zh-TW" altLang="en-US" sz="20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：</a:t>
          </a:r>
          <a:endParaRPr lang="en-GB" altLang="zh-TW" sz="2000" kern="12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數據分析 </a:t>
          </a:r>
          <a:endParaRPr lang="en-GB" sz="2000" kern="12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631430" y="682517"/>
        <a:ext cx="1878159" cy="1252105"/>
      </dsp:txXfrm>
    </dsp:sp>
    <dsp:sp modelId="{D22DDB56-AB80-4306-B35A-D92CB3A4A14E}">
      <dsp:nvSpPr>
        <dsp:cNvPr id="0" name=""/>
        <dsp:cNvSpPr/>
      </dsp:nvSpPr>
      <dsp:spPr>
        <a:xfrm>
          <a:off x="2822615" y="682517"/>
          <a:ext cx="3130264" cy="12521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步驟 </a:t>
          </a:r>
          <a:r>
            <a:rPr lang="en-US" altLang="zh-TW" sz="20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2</a:t>
          </a:r>
          <a:r>
            <a:rPr lang="zh-TW" altLang="en-US" sz="20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：</a:t>
          </a:r>
          <a:endParaRPr lang="en-GB" altLang="zh-TW" sz="2000" kern="12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小組評估 </a:t>
          </a:r>
          <a:endParaRPr lang="en-GB" sz="2000" kern="12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3448668" y="682517"/>
        <a:ext cx="1878159" cy="1252105"/>
      </dsp:txXfrm>
    </dsp:sp>
    <dsp:sp modelId="{82075806-7F2E-4417-BD24-FB5D1FADE84D}">
      <dsp:nvSpPr>
        <dsp:cNvPr id="0" name=""/>
        <dsp:cNvSpPr/>
      </dsp:nvSpPr>
      <dsp:spPr>
        <a:xfrm>
          <a:off x="5639852" y="682517"/>
          <a:ext cx="3130264" cy="12521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步驟 </a:t>
          </a:r>
          <a:r>
            <a:rPr lang="en-US" altLang="zh-TW" sz="20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3</a:t>
          </a:r>
          <a:r>
            <a:rPr lang="zh-TW" altLang="en-US" sz="20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：</a:t>
          </a:r>
          <a:endParaRPr lang="en-GB" altLang="zh-TW" sz="2000" kern="12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公佈結果 </a:t>
          </a:r>
          <a:endParaRPr lang="en-GB" sz="2000" kern="12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6265905" y="682517"/>
        <a:ext cx="1878159" cy="1252105"/>
      </dsp:txXfrm>
    </dsp:sp>
    <dsp:sp modelId="{CF92E37A-D35C-4E33-AA4A-AC2BCE5DD6AC}">
      <dsp:nvSpPr>
        <dsp:cNvPr id="0" name=""/>
        <dsp:cNvSpPr/>
      </dsp:nvSpPr>
      <dsp:spPr>
        <a:xfrm>
          <a:off x="8457090" y="682517"/>
          <a:ext cx="3130264" cy="125210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步驟 </a:t>
          </a:r>
          <a:r>
            <a:rPr lang="en-US" altLang="zh-TW" sz="20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4</a:t>
          </a:r>
          <a:r>
            <a:rPr lang="zh-TW" altLang="en-US" sz="20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：</a:t>
          </a:r>
          <a:endParaRPr lang="en-GB" altLang="zh-TW" sz="2000" kern="12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solidFill>
                <a:schemeClr val="tx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rPr>
            <a:t>設定新目標 </a:t>
          </a:r>
          <a:endParaRPr lang="en-GB" sz="2000" kern="1200" dirty="0">
            <a:solidFill>
              <a:schemeClr val="tx1"/>
            </a:solidFill>
            <a:latin typeface="Yu Gothic UI Semibold" panose="020B0700000000000000" pitchFamily="34" charset="-128"/>
            <a:ea typeface="Yu Gothic UI Semibold" panose="020B0700000000000000" pitchFamily="34" charset="-128"/>
          </a:endParaRPr>
        </a:p>
      </dsp:txBody>
      <dsp:txXfrm>
        <a:off x="9083143" y="682517"/>
        <a:ext cx="1878159" cy="12521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9ECE7-00E2-4B71-8BFD-1F1763B91B19}">
      <dsp:nvSpPr>
        <dsp:cNvPr id="0" name=""/>
        <dsp:cNvSpPr/>
      </dsp:nvSpPr>
      <dsp:spPr>
        <a:xfrm>
          <a:off x="283036" y="0"/>
          <a:ext cx="8669867" cy="541866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82E172-E7FB-41FD-B8F2-CF01E45FCDB9}">
      <dsp:nvSpPr>
        <dsp:cNvPr id="0" name=""/>
        <dsp:cNvSpPr/>
      </dsp:nvSpPr>
      <dsp:spPr>
        <a:xfrm>
          <a:off x="1384110" y="3739963"/>
          <a:ext cx="225416" cy="2254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47F13D-21DB-4E45-995A-68745F7684B0}">
      <dsp:nvSpPr>
        <dsp:cNvPr id="0" name=""/>
        <dsp:cNvSpPr/>
      </dsp:nvSpPr>
      <dsp:spPr>
        <a:xfrm>
          <a:off x="1496818" y="3852672"/>
          <a:ext cx="2020079" cy="1565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444" tIns="0" rIns="0" bIns="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000" b="0" kern="1200" dirty="0">
              <a:latin typeface="+mn-lt"/>
              <a:ea typeface="微軟正黑體" panose="020B0604030504040204" pitchFamily="34" charset="-120"/>
            </a:rPr>
            <a:t>向所有學生報告結果</a:t>
          </a:r>
          <a:endParaRPr lang="en-GB" sz="2000" b="0" kern="1200" dirty="0">
            <a:latin typeface="+mn-lt"/>
            <a:ea typeface="微軟正黑體" panose="020B0604030504040204" pitchFamily="34" charset="-120"/>
          </a:endParaRPr>
        </a:p>
      </dsp:txBody>
      <dsp:txXfrm>
        <a:off x="1496818" y="3852672"/>
        <a:ext cx="2020079" cy="1565994"/>
      </dsp:txXfrm>
    </dsp:sp>
    <dsp:sp modelId="{03E45196-1364-4FF2-AB8E-2F5E4EA76B6A}">
      <dsp:nvSpPr>
        <dsp:cNvPr id="0" name=""/>
        <dsp:cNvSpPr/>
      </dsp:nvSpPr>
      <dsp:spPr>
        <a:xfrm>
          <a:off x="3373844" y="2267170"/>
          <a:ext cx="407483" cy="4074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B884A-316F-4244-A09F-EBCDD9CCA6A3}">
      <dsp:nvSpPr>
        <dsp:cNvPr id="0" name=""/>
        <dsp:cNvSpPr/>
      </dsp:nvSpPr>
      <dsp:spPr>
        <a:xfrm>
          <a:off x="3652785" y="2470912"/>
          <a:ext cx="1869445" cy="2947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17" tIns="0" rIns="0" bIns="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000" b="0" kern="1200" dirty="0">
              <a:latin typeface="+mn-lt"/>
              <a:ea typeface="微軟正黑體" panose="020B0604030504040204" pitchFamily="34" charset="-120"/>
            </a:rPr>
            <a:t>表揚環保表現優異的班級</a:t>
          </a:r>
          <a:endParaRPr lang="en-US" sz="2000" b="0" kern="1200" dirty="0">
            <a:latin typeface="+mn-lt"/>
            <a:ea typeface="微軟正黑體" panose="020B0604030504040204" pitchFamily="34" charset="-120"/>
          </a:endParaRPr>
        </a:p>
      </dsp:txBody>
      <dsp:txXfrm>
        <a:off x="3652785" y="2470912"/>
        <a:ext cx="1869445" cy="2947754"/>
      </dsp:txXfrm>
    </dsp:sp>
    <dsp:sp modelId="{6072DBB0-6DCA-4722-9221-D8B15E40C568}">
      <dsp:nvSpPr>
        <dsp:cNvPr id="0" name=""/>
        <dsp:cNvSpPr/>
      </dsp:nvSpPr>
      <dsp:spPr>
        <a:xfrm>
          <a:off x="5766727" y="1370922"/>
          <a:ext cx="563541" cy="5635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411BBF-6045-46C3-9006-DE6A118F566D}">
      <dsp:nvSpPr>
        <dsp:cNvPr id="0" name=""/>
        <dsp:cNvSpPr/>
      </dsp:nvSpPr>
      <dsp:spPr>
        <a:xfrm>
          <a:off x="6048498" y="1652693"/>
          <a:ext cx="2080768" cy="3765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609" tIns="0" rIns="0" bIns="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000" b="0" kern="1200" dirty="0">
              <a:latin typeface="+mn-lt"/>
              <a:ea typeface="微軟正黑體" panose="020B0604030504040204" pitchFamily="34" charset="-120"/>
            </a:rPr>
            <a:t>與學校管理層分享</a:t>
          </a:r>
          <a:r>
            <a:rPr lang="zh-TW" altLang="en-US" sz="2000" b="0" kern="1200" dirty="0">
              <a:latin typeface="+mn-lt"/>
              <a:ea typeface="微軟正黑體" panose="020B0604030504040204" pitchFamily="34" charset="-120"/>
            </a:rPr>
            <a:t>環保風紀</a:t>
          </a:r>
          <a:r>
            <a:rPr lang="zh-TW" altLang="zh-TW" sz="2000" b="0" kern="1200" dirty="0">
              <a:latin typeface="+mn-lt"/>
              <a:ea typeface="微軟正黑體" panose="020B0604030504040204" pitchFamily="34" charset="-120"/>
            </a:rPr>
            <a:t>計劃的成果</a:t>
          </a:r>
          <a:endParaRPr lang="en-US" sz="2000" kern="1200" dirty="0"/>
        </a:p>
      </dsp:txBody>
      <dsp:txXfrm>
        <a:off x="6048498" y="1652693"/>
        <a:ext cx="2080768" cy="3765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B069F23-F1F4-44CA-9E4E-8C57D114A6C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169803" cy="47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059FFA5-D27E-4F2F-9858-363EF008472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060" y="2"/>
            <a:ext cx="3170971" cy="47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9B54B29A-7CED-4564-AC30-5949F950C48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19799"/>
            <a:ext cx="3169803" cy="47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8A4A2708-023C-49F4-B1F8-86E101F1998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060" y="9119799"/>
            <a:ext cx="3170971" cy="47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6B17F9B-6C78-4344-9DF9-B944513E4B48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123F8448-DC4C-4484-B2E2-25DBFEAC6F3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169803" cy="47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2BA813E9-E88C-48CD-B0C4-A93C5FCE48E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060" y="2"/>
            <a:ext cx="3170971" cy="47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91A5DD7B-B447-47A2-9D71-9117D0BF30B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C89E88FB-90E1-49FC-ACA9-41CB7DAD988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404" y="4561019"/>
            <a:ext cx="5852393" cy="431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 noProof="0"/>
              <a:t>Click to edit Master text styles</a:t>
            </a:r>
          </a:p>
          <a:p>
            <a:pPr lvl="1"/>
            <a:r>
              <a:rPr lang="en-US" altLang="zh-HK" noProof="0"/>
              <a:t>Second level</a:t>
            </a:r>
          </a:p>
          <a:p>
            <a:pPr lvl="2"/>
            <a:r>
              <a:rPr lang="en-US" altLang="zh-HK" noProof="0"/>
              <a:t>Third level</a:t>
            </a:r>
          </a:p>
          <a:p>
            <a:pPr lvl="3"/>
            <a:r>
              <a:rPr lang="en-US" altLang="zh-HK" noProof="0"/>
              <a:t>Fourth level</a:t>
            </a:r>
          </a:p>
          <a:p>
            <a:pPr lvl="4"/>
            <a:r>
              <a:rPr lang="en-US" altLang="zh-HK" noProof="0"/>
              <a:t>Fifth level</a:t>
            </a:r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A075BC0A-F515-4587-A698-C7C5B397B53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19799"/>
            <a:ext cx="3169803" cy="47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6567" name="Rectangle 7">
            <a:extLst>
              <a:ext uri="{FF2B5EF4-FFF2-40B4-BE49-F238E27FC236}">
                <a16:creationId xmlns:a16="http://schemas.microsoft.com/office/drawing/2014/main" id="{96872ED2-C991-43A3-ADB5-15E85C4C8B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060" y="9119799"/>
            <a:ext cx="3170971" cy="47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13AE61D-B777-4EAF-8A91-F2FFCD60CECF}" type="slidenum">
              <a:rPr lang="en-US" altLang="zh-HK"/>
              <a:pPr/>
              <a:t>‹#›</a:t>
            </a:fld>
            <a:endParaRPr lang="en-US" altLang="zh-H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064692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594539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100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4900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510440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764259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0505D-A962-B3E7-728F-F53CFC123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99D35C-4529-5F6E-A0CF-298139BBB1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B5C504-60E9-BA3A-C767-8C07ACBA1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C1899-F9AE-995C-FABD-806A729732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111180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820413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18DBF-ACF6-5C9E-B015-F1D7C2478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00762-6251-57E0-4E26-9C26CD15E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545648-7730-3DF3-225B-F9CF39922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824EA-5824-4886-8D91-5CECCD81F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40605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>
                <a:effectLst/>
              </a:rPr>
              <a:t>https://greenmonday.org/en/environmental-impact/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461877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06359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69847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335825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180842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231154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163508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15532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2761117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554486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93374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6402224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939724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15861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229750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7352928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274989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3671043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1518550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53578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5395599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AFAAE-9023-46E1-A9DE-835869C2A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8EE5B9-0015-83F8-34E5-61B7932933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D9AAE9-902B-25DE-C42E-824C99C57B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9A7D7-89A6-5891-8BFC-E80591450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673393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4955879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598171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CDAE7-9766-070C-4ACB-523110A46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91A47D-1E8B-231E-30E1-C23BEAAA69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6E71DD-0085-B5B9-5A24-FEA97AA0C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40432-660F-EBCE-D092-3255B95C8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6487065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14906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017944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8C43-E7BA-0ED7-9B63-3E4468DCE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B417F2-7792-B50E-E86A-4700883CD6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E5E01D-568D-D277-3E72-8DEFD94D66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3FD19-7786-26B1-255B-F5E1748E1B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2000010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8C43-E7BA-0ED7-9B63-3E4468DCE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B417F2-7792-B50E-E86A-4700883CD6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E5E01D-568D-D277-3E72-8DEFD94D66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3FD19-7786-26B1-255B-F5E1748E1B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6694286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7829442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7055638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8251666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228919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8076105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19E1C-01CA-C2E1-A973-7C6158A5E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3023F8-8D35-FD69-43D8-5ADCBFA91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C7550E-AF9C-1B01-D263-C8CEC9539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64972-273F-C74E-0156-BCF22F046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9477583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372294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49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228292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7686888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50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5930290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51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334830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52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2764420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53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8395467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54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6195540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55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78229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56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2368017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57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7332011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58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8147314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59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580447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9708584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4236754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63245997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0093778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8921316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8091636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B6C70-5492-DCC1-8843-F16FB7919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D8C222-2352-D18F-7801-5CDEFC91E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BF161-C3A8-FF98-2E9C-D0E83CDA0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C428C-7937-2AD2-6B1B-94CF2C0B0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97454868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537710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8335161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93920752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242297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59691092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36371488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95276101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94490971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77751091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80419523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040940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0152434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1632256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2899891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D4D20-A2C0-B931-43F9-C12227841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5A5EF2-E293-DE6E-A276-326A088EAD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5F3B41-9EB6-DD27-C900-67A6174BD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22187-AAE6-EC61-C25C-85B1A922C1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121175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56882535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9141093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F04F3-C39B-EECC-8FE5-77EB448C8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70CFD9-F04D-5395-6278-6AA1B75560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6178A-4CC4-4461-54E4-7EE339C70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D5010-84FB-17E3-3AC5-52B6B923C7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8543116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EB7C5-6825-B8FF-732C-812867D66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6D55F4-C4BA-191B-B213-BC8F7AE16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B0B75D-B985-693E-ADE4-24FBAA480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3A3A1-9763-BB73-DC17-7DFC672148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18722015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A5D64-AFA9-278C-FCE1-0D1A4A6C3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110C4C-1E34-A524-ADD6-FFFBF6AC5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591712-B33A-889F-AD17-BBFA6C2AC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25086-ED49-11D2-CB5D-9C8A3CFB6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09465927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8136E-1EB3-6EF5-BC93-406135B62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43E089-7E55-8934-7A5B-8331B64E93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C6F12F-C10D-A753-DC5F-A0A5AD667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83F28-860C-291E-6C54-FD47072E7E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14059114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78FB8-D77C-3278-773E-3305CC76B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029A90-D312-4765-C632-A32BD1846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CF429-7D94-E6F5-2EBE-B92BB375B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746B9-6E00-0CD6-D4AE-5E9D2076A3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4001962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BBD7D-77D6-F6E0-F12C-67F54ADB0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B8D713-5408-AA96-71B6-C8D1282DC3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B6AA93-7C72-657C-CFF0-4CCC77F77D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73E7A-72C7-8A28-BC2F-89ACD69F7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46857905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A15FD-D6A3-4BEA-555E-27948407C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327B8B-B252-1D6B-A9E6-FA087761B2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E79242-C3BB-E4C0-FE46-47212CCAB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78541-666C-520C-DC7A-66CC238C9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7190988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1282B-88AA-D290-2CB6-D7CC6541C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CF08D9-E876-FB8B-5458-1CDD747F0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8F069-696D-8469-AAB0-53430D5E6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55929-4BBE-46B0-1CD2-00D8A44A9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77959180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2720B-5038-AEC9-7EAB-2282564B2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866B06-8194-8461-E829-083BE3DED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10F7A1-EC56-C245-CCF9-88C772475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3CB95-3A74-F86B-B60F-66526EFE5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89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432817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36421910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C0A5B-C384-A789-5886-17D2CB6FC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751FC-EC9B-81D6-423E-AA61B831F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A357CB-25B3-EB91-5C36-21744FB305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6B616-E35B-0D26-C161-2EF4D310B3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90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46862457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91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6165122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92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02013130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93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6527620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94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31840951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95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9096033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96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3403989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97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2167739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98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9373105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99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32905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75EF92C4-99F8-4750-B795-89006E0CCF5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3375"/>
            <a:ext cx="121920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A72AE-6E26-4BAE-B2B3-F666C4B7AA03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1644650"/>
            <a:ext cx="351472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365630"/>
            <a:ext cx="8534400" cy="1584325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515154"/>
                </a:solidFill>
                <a:latin typeface="+mn-lt"/>
              </a:defRPr>
            </a:lvl1pPr>
          </a:lstStyle>
          <a:p>
            <a:pPr lvl="0"/>
            <a:r>
              <a:rPr lang="en-GB" noProof="0" err="1"/>
              <a:t>按一下以編輯母片副標題樣式</a:t>
            </a:r>
            <a:endParaRPr lang="en-GB" noProof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328988"/>
            <a:ext cx="10363200" cy="747712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pPr lvl="0"/>
            <a:r>
              <a:rPr lang="en-GB" noProof="0" err="1"/>
              <a:t>按一下以編輯母片標題樣式</a:t>
            </a:r>
            <a:endParaRPr lang="en-GB" noProof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C8566C1-B59C-47B1-B1FD-D25CBC34E2E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515154"/>
                </a:solidFill>
              </a:defRPr>
            </a:lvl1pPr>
          </a:lstStyle>
          <a:p>
            <a:r>
              <a:rPr lang="en-GB" altLang="en-US"/>
              <a:t>Page </a:t>
            </a:r>
            <a:fld id="{C8009071-D781-4C9A-8559-A740277D1701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FD2B0CF-FED9-803A-1991-2172629DDA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161326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4638"/>
            <a:ext cx="9858375" cy="114300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defRPr>
            </a:lvl2pPr>
            <a:lvl3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3pPr>
            <a:lvl4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4pPr>
            <a:lvl5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E5019DF-630D-46E4-A4F2-6AF6055B01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82B8A5E-99C9-4CDC-B0F9-8A23F214626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DF7ECF06-FAE0-A45E-DC0D-BCD497043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26046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>
            <a:lvl1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defRPr>
            </a:lvl2pPr>
            <a:lvl3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3pPr>
            <a:lvl4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4pPr>
            <a:lvl5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87AF1D1-2A3A-40CE-B893-8FBD16B00C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059C8B2C-D6D9-4D05-806B-B8B399649BDA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E1F27F10-59F4-8A59-6072-0E10DF52088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3784094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userDrawn="1">
  <p:cSld name="Title + 1 column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E943-D7DD-C4A0-E5FA-2AC3A3AA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274638"/>
            <a:ext cx="9756775" cy="114300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5624F-322C-1736-506A-BCA61F0248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600" y="1700213"/>
            <a:ext cx="109728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  <a:lvl2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2pPr>
            <a:lvl3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3pPr>
            <a:lvl4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4pPr>
            <a:lvl5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5pPr>
          </a:lstStyle>
          <a:p>
            <a:pPr lvl="0"/>
            <a:r>
              <a:rPr lang="en-GB" altLang="zh-HK" dirty="0" err="1"/>
              <a:t>按一下以編輯母片</a:t>
            </a:r>
            <a:endParaRPr lang="en-GB" altLang="zh-HK" dirty="0"/>
          </a:p>
          <a:p>
            <a:pPr lvl="1"/>
            <a:r>
              <a:rPr lang="en-GB" altLang="zh-HK" dirty="0" err="1"/>
              <a:t>第二層</a:t>
            </a:r>
            <a:endParaRPr lang="en-GB" altLang="zh-HK" dirty="0"/>
          </a:p>
          <a:p>
            <a:pPr lvl="2"/>
            <a:r>
              <a:rPr lang="en-GB" altLang="zh-HK" dirty="0" err="1"/>
              <a:t>第三層</a:t>
            </a:r>
            <a:endParaRPr lang="en-GB" altLang="zh-HK" dirty="0"/>
          </a:p>
          <a:p>
            <a:pPr lvl="3"/>
            <a:r>
              <a:rPr lang="en-GB" altLang="zh-HK" dirty="0" err="1"/>
              <a:t>第四層</a:t>
            </a:r>
            <a:endParaRPr lang="en-GB" altLang="zh-HK" dirty="0"/>
          </a:p>
          <a:p>
            <a:pPr lvl="4"/>
            <a:r>
              <a:rPr lang="en-GB" altLang="zh-HK" dirty="0" err="1"/>
              <a:t>第五層</a:t>
            </a:r>
            <a:endParaRPr lang="en-GB" altLang="zh-HK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610608F-37E8-9DF3-5164-A95D781B670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r>
              <a:rPr lang="en-GB" altLang="en-US" dirty="0"/>
              <a:t>Page </a:t>
            </a:r>
            <a:fld id="{059C8B2C-D6D9-4D05-806B-B8B399649BDA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796D8779-1D2C-F064-119B-94110657BEA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3400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7D0363-A82F-51A1-53F9-E3FA8E01F3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7E5D52-A444-8FC7-7CB5-0F64985D1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9550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74638"/>
            <a:ext cx="9871075" cy="1143000"/>
          </a:xfrm>
        </p:spPr>
        <p:txBody>
          <a:bodyPr/>
          <a:lstStyle>
            <a:lvl1pPr>
              <a:defRPr sz="32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  <a:lvl2pPr>
              <a:buClrTx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defRPr>
            </a:lvl2pPr>
            <a:lvl3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3pPr>
            <a:lvl4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4pPr>
            <a:lvl5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E6133E9-5FFC-446D-97A2-5D58BC9F5B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 dirty="0"/>
              <a:t>Page </a:t>
            </a:r>
            <a:fld id="{0FCC57DD-4DAD-47CC-8B89-79850BEAD9F1}" type="slidenum">
              <a:rPr lang="en-GB" altLang="en-US"/>
              <a:pPr/>
              <a:t>‹#›</a:t>
            </a:fld>
            <a:endParaRPr lang="en-GB" alt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EB85E85-DDFF-BF33-CC43-3A1DE58541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23317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45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1800"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670F615-5843-4B81-8AB3-A27167CBA9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DD262CDF-720E-4F5D-9991-1719ADD5053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F1F1722-BF52-0B9E-073B-BB883541FD6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49881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274638"/>
            <a:ext cx="9794875" cy="114300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00213"/>
            <a:ext cx="5384800" cy="4425950"/>
          </a:xfrm>
        </p:spPr>
        <p:txBody>
          <a:bodyPr/>
          <a:lstStyle>
            <a:lvl1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defRPr>
            </a:lvl2pPr>
            <a:lvl3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3pPr>
            <a:lvl4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4pPr>
            <a:lvl5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00213"/>
            <a:ext cx="5384800" cy="4425950"/>
          </a:xfrm>
        </p:spPr>
        <p:txBody>
          <a:bodyPr/>
          <a:lstStyle>
            <a:lvl1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defRPr>
            </a:lvl2pPr>
            <a:lvl3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3pPr>
            <a:lvl4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4pPr>
            <a:lvl5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03D5C78-BEBD-4705-A5EC-37ADC2A73A9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D7780321-0C8C-4D86-8362-3B563829F41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41B12E9C-59E8-F89E-C731-10C426F582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85755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800" b="1"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>
            <a:lvl1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defRPr>
            </a:lvl2pPr>
            <a:lvl3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3pPr>
            <a:lvl4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4pPr>
            <a:lvl5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800" b="1"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>
            <a:lvl1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defRPr>
            </a:lvl2pPr>
            <a:lvl3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3pPr>
            <a:lvl4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4pPr>
            <a:lvl5pPr>
              <a:defRPr>
                <a:latin typeface="Yu Gothic UI" panose="020B0500000000000000" pitchFamily="34" charset="-128"/>
                <a:ea typeface="Yu Gothic UI" panose="020B05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1EC99166-6AEA-455B-B87F-223A012658F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AB19B26D-FA83-4C72-808B-4A25A14AE1B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93945D-5B18-45C8-D38A-0991AD96F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100" y="274638"/>
            <a:ext cx="9832975" cy="1143000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9B68E8FE-A89F-66B3-DAAB-C7815C70682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2241009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4638"/>
            <a:ext cx="9858375" cy="114300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2E41DED-308A-4D29-BC7E-70F1C1C4DA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868A794F-FF6A-4DF5-AD63-8E1C0AF689DC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25F9A904-46A3-2D75-341D-A4256EF22E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98508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:a16="http://schemas.microsoft.com/office/drawing/2014/main" id="{26425EDE-E613-4263-A218-347FA695E70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0BED77A-1A8C-4C6B-BFFD-DFB7995BAD1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9BE28B-8BC1-8D43-4E9D-94BBD278F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274638"/>
            <a:ext cx="9769475" cy="114300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B7CEF064-CB0B-4510-1ED3-71CE691CEA5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121276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2400"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>
              <a:defRPr sz="2400"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  <a:lvl2pPr>
              <a:defRPr sz="2100">
                <a:solidFill>
                  <a:schemeClr val="tx1">
                    <a:lumMod val="65000"/>
                    <a:lumOff val="3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defRPr>
            </a:lvl2pPr>
            <a:lvl3pPr>
              <a:defRPr sz="1800">
                <a:latin typeface="Yu Gothic UI" panose="020B0500000000000000" pitchFamily="34" charset="-128"/>
                <a:ea typeface="Yu Gothic UI" panose="020B0500000000000000" pitchFamily="34" charset="-128"/>
              </a:defRPr>
            </a:lvl3pPr>
            <a:lvl4pPr>
              <a:defRPr sz="1500">
                <a:latin typeface="Yu Gothic UI" panose="020B0500000000000000" pitchFamily="34" charset="-128"/>
                <a:ea typeface="Yu Gothic UI" panose="020B0500000000000000" pitchFamily="34" charset="-128"/>
              </a:defRPr>
            </a:lvl4pPr>
            <a:lvl5pPr>
              <a:defRPr sz="1500">
                <a:latin typeface="Yu Gothic UI" panose="020B0500000000000000" pitchFamily="34" charset="-128"/>
                <a:ea typeface="Yu Gothic UI" panose="020B0500000000000000" pitchFamily="34" charset="-128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200"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FEA5F05-6C63-4B83-918D-4600E3EF5E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30C9E3E7-CEE5-4B30-855D-70163ACF5F7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DB6BCD-4718-5D09-859B-38687710BAB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28700" y="274638"/>
            <a:ext cx="98583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HK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Click to edit Master title style</a:t>
            </a:r>
            <a:endParaRPr lang="zh-HK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2D55C555-AC67-FC33-0E4D-873785EDD1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116297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2400"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HK" alt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200"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9C76FF3-C502-481E-8212-C0FDB55E9D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B06346BF-2DD5-4F3F-BB1A-C3011B17950D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4E6983-5BFC-007A-6180-922932B79B5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92200" y="274638"/>
            <a:ext cx="97948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HK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Click to edit Master title style</a:t>
            </a:r>
            <a:endParaRPr lang="zh-HK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BB055D24-99FD-5603-77A5-22521AAE2E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328678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Line 5">
            <a:extLst>
              <a:ext uri="{FF2B5EF4-FFF2-40B4-BE49-F238E27FC236}">
                <a16:creationId xmlns:a16="http://schemas.microsoft.com/office/drawing/2014/main" id="{FD8BBC5A-754B-4A45-8AD3-A859503F8FAE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2987675" y="322263"/>
            <a:ext cx="0" cy="946150"/>
          </a:xfrm>
          <a:prstGeom prst="line">
            <a:avLst/>
          </a:prstGeom>
          <a:noFill/>
          <a:ln w="19050">
            <a:solidFill>
              <a:srgbClr val="71707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1" name="Picture 4">
            <a:extLst>
              <a:ext uri="{FF2B5EF4-FFF2-40B4-BE49-F238E27FC236}">
                <a16:creationId xmlns:a16="http://schemas.microsoft.com/office/drawing/2014/main" id="{47D2B0E9-0E22-460F-87FD-A7DB56BAF827}"/>
              </a:ext>
            </a:extLst>
          </p:cNvPr>
          <p:cNvPicPr>
            <a:picLocks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52425"/>
            <a:ext cx="24415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D33E1F-CFAC-6452-FF7B-1C9676BB3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CEBEA1B9-1942-4763-A7B6-3C1BA047A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75050" y="274638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HK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4D0E56-015D-4A1F-BCD3-9154ED7F85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00213"/>
            <a:ext cx="109728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HK"/>
              <a:t>按一下以編輯母片</a:t>
            </a:r>
          </a:p>
          <a:p>
            <a:pPr lvl="1"/>
            <a:r>
              <a:rPr lang="en-GB" altLang="zh-HK"/>
              <a:t>第二層</a:t>
            </a:r>
          </a:p>
          <a:p>
            <a:pPr lvl="2"/>
            <a:r>
              <a:rPr lang="en-GB" altLang="zh-HK"/>
              <a:t>第三層</a:t>
            </a:r>
          </a:p>
          <a:p>
            <a:pPr lvl="3"/>
            <a:r>
              <a:rPr lang="en-GB" altLang="zh-HK"/>
              <a:t>第四層</a:t>
            </a:r>
          </a:p>
          <a:p>
            <a:pPr lvl="4"/>
            <a:r>
              <a:rPr lang="en-GB" altLang="zh-HK"/>
              <a:t>第五層</a:t>
            </a:r>
          </a:p>
        </p:txBody>
      </p:sp>
      <p:pic>
        <p:nvPicPr>
          <p:cNvPr id="1028" name="Picture 6">
            <a:extLst>
              <a:ext uri="{FF2B5EF4-FFF2-40B4-BE49-F238E27FC236}">
                <a16:creationId xmlns:a16="http://schemas.microsoft.com/office/drawing/2014/main" id="{1E760940-19A7-47F4-8B5B-8E7A9BD794B5}"/>
              </a:ext>
            </a:extLst>
          </p:cNvPr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3375"/>
            <a:ext cx="121920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4" name="Rectangle 8">
            <a:extLst>
              <a:ext uri="{FF2B5EF4-FFF2-40B4-BE49-F238E27FC236}">
                <a16:creationId xmlns:a16="http://schemas.microsoft.com/office/drawing/2014/main" id="{08567E5D-D92C-4A0D-8568-ADC26B3E7C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616365"/>
                </a:solidFill>
              </a:defRPr>
            </a:lvl1pPr>
          </a:lstStyle>
          <a:p>
            <a:r>
              <a:rPr lang="en-GB" altLang="en-US"/>
              <a:t>Page </a:t>
            </a:r>
            <a:fld id="{AA311725-3476-439C-B4AB-B9977BD48BE8}" type="slidenum">
              <a:rPr lang="en-GB" altLang="en-US"/>
              <a:pPr/>
              <a:t>‹#›</a:t>
            </a:fld>
            <a:endParaRPr lang="en-GB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304CB-20EE-3B80-F850-1075BA6148A1}"/>
              </a:ext>
            </a:extLst>
          </p:cNvPr>
          <p:cNvGrpSpPr/>
          <p:nvPr userDrawn="1"/>
        </p:nvGrpSpPr>
        <p:grpSpPr>
          <a:xfrm>
            <a:off x="-14514" y="0"/>
            <a:ext cx="12206514" cy="6881359"/>
            <a:chOff x="0" y="0"/>
            <a:chExt cx="12192000" cy="685800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37C4A10-EFF0-1ECD-E2D5-B91090DFE4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461D56-187E-F289-BC36-DD46070E2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76847" y="136479"/>
              <a:ext cx="1173708" cy="1173708"/>
            </a:xfrm>
            <a:prstGeom prst="ellipse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6D744C-FE79-5E9F-E95D-CD9711852E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4322" y="1310187"/>
              <a:ext cx="2797791" cy="2347413"/>
            </a:xfrm>
            <a:prstGeom prst="rect">
              <a:avLst/>
            </a:prstGeom>
          </p:spPr>
        </p:pic>
      </p:grpSp>
      <p:sp>
        <p:nvSpPr>
          <p:cNvPr id="7" name="Rectangle 7">
            <a:extLst>
              <a:ext uri="{FF2B5EF4-FFF2-40B4-BE49-F238E27FC236}">
                <a16:creationId xmlns:a16="http://schemas.microsoft.com/office/drawing/2014/main" id="{48F941C8-C184-60EC-A69F-CD34B51E2E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71" r:id="rId12"/>
    <p:sldLayoutId id="2147484072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589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600" kern="1200">
          <a:solidFill>
            <a:srgbClr val="005893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616365"/>
        </a:buClr>
        <a:buChar char="•"/>
        <a:defRPr sz="2000" kern="1200">
          <a:solidFill>
            <a:srgbClr val="616365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E59700"/>
        </a:buClr>
        <a:buChar char="•"/>
        <a:defRPr kern="1200">
          <a:solidFill>
            <a:srgbClr val="E59700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005893"/>
        </a:buClr>
        <a:buChar char="•"/>
        <a:defRPr sz="1400" kern="1200">
          <a:solidFill>
            <a:srgbClr val="515154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1.xm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school.ecc.org.hk/tc/resources/forms.html#gpp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ecc.org.hk/tc/resources/forms.html#gpp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7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ecc.org.hk/tc/resources/forms.html#gpp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pn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12" Type="http://schemas.openxmlformats.org/officeDocument/2006/relationships/image" Target="../media/image10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106.jpeg"/><Relationship Id="rId5" Type="http://schemas.openxmlformats.org/officeDocument/2006/relationships/image" Target="../media/image103.png"/><Relationship Id="rId10" Type="http://schemas.openxmlformats.org/officeDocument/2006/relationships/image" Target="../media/image105.jpeg"/><Relationship Id="rId4" Type="http://schemas.openxmlformats.org/officeDocument/2006/relationships/image" Target="../media/image102.jpeg"/><Relationship Id="rId9" Type="http://schemas.openxmlformats.org/officeDocument/2006/relationships/image" Target="../media/image111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svg"/><Relationship Id="rId5" Type="http://schemas.openxmlformats.org/officeDocument/2006/relationships/image" Target="../media/image112.png"/><Relationship Id="rId4" Type="http://schemas.openxmlformats.org/officeDocument/2006/relationships/image" Target="../media/image118.sv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13" Type="http://schemas.openxmlformats.org/officeDocument/2006/relationships/image" Target="../media/image120.jpeg"/><Relationship Id="rId18" Type="http://schemas.openxmlformats.org/officeDocument/2006/relationships/image" Target="../media/image123.jpeg"/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12" Type="http://schemas.openxmlformats.org/officeDocument/2006/relationships/image" Target="../media/image132.svg"/><Relationship Id="rId17" Type="http://schemas.openxmlformats.org/officeDocument/2006/relationships/image" Target="../media/image137.svg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svg"/><Relationship Id="rId11" Type="http://schemas.openxmlformats.org/officeDocument/2006/relationships/image" Target="../media/image119.png"/><Relationship Id="rId5" Type="http://schemas.openxmlformats.org/officeDocument/2006/relationships/image" Target="../media/image116.png"/><Relationship Id="rId15" Type="http://schemas.openxmlformats.org/officeDocument/2006/relationships/image" Target="../media/image135.svg"/><Relationship Id="rId10" Type="http://schemas.openxmlformats.org/officeDocument/2006/relationships/image" Target="../media/image130.svg"/><Relationship Id="rId4" Type="http://schemas.openxmlformats.org/officeDocument/2006/relationships/image" Target="../media/image124.svg"/><Relationship Id="rId9" Type="http://schemas.openxmlformats.org/officeDocument/2006/relationships/image" Target="../media/image118.png"/><Relationship Id="rId14" Type="http://schemas.openxmlformats.org/officeDocument/2006/relationships/image" Target="../media/image12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1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Relationship Id="rId9" Type="http://schemas.openxmlformats.org/officeDocument/2006/relationships/image" Target="../media/image13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hyperlink" Target="https://forms.office.com/r/w0jthBB43n?origin=lprLink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c0Bl7uAy-4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hyperlink" Target="https://school.ecc.org.hk/tc/programmes/gpp.html" TargetMode="External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hyperlink" Target="https://school.ecc.org.hk/tc/resources/forms.html#gpp" TargetMode="Externa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hyperlink" Target="mailto:schools@eeb.gov.hk" TargetMode="External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3.png"/><Relationship Id="rId10" Type="http://schemas.openxmlformats.org/officeDocument/2006/relationships/image" Target="../media/image146.png"/><Relationship Id="rId4" Type="http://schemas.openxmlformats.org/officeDocument/2006/relationships/image" Target="../media/image142.png"/><Relationship Id="rId9" Type="http://schemas.openxmlformats.org/officeDocument/2006/relationships/hyperlink" Target="mailto:gp_hotline@bec.org.hk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hyperlink" Target="https://forms.office.com/r/zaU8HtAVqE?origin=lprLink" TargetMode="External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10" Type="http://schemas.openxmlformats.org/officeDocument/2006/relationships/image" Target="../media/image150.png"/><Relationship Id="rId4" Type="http://schemas.openxmlformats.org/officeDocument/2006/relationships/image" Target="../media/image141.png"/><Relationship Id="rId9" Type="http://schemas.openxmlformats.org/officeDocument/2006/relationships/image" Target="../media/image1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characters on a board&#10;&#10;Description automatically generated">
            <a:extLst>
              <a:ext uri="{FF2B5EF4-FFF2-40B4-BE49-F238E27FC236}">
                <a16:creationId xmlns:a16="http://schemas.microsoft.com/office/drawing/2014/main" id="{2115D10A-D7FD-B4D7-CA8E-DE4DA5960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1" y="1"/>
            <a:ext cx="12216263" cy="687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20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F066B8-4247-D43E-E4F6-ED5F457E3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氣候變化對香港的潛在影響</a:t>
            </a:r>
            <a:endParaRPr lang="en-HK" b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BDC00-3E4C-539A-38F6-BF59B6340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2109C7-B378-68D5-2437-31E526826B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10</a:t>
            </a:fld>
            <a:endParaRPr lang="en-GB" altLang="en-US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91" y="1896009"/>
            <a:ext cx="11254191" cy="3353091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4167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100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pSp>
        <p:nvGrpSpPr>
          <p:cNvPr id="13" name="群組 1">
            <a:extLst>
              <a:ext uri="{FF2B5EF4-FFF2-40B4-BE49-F238E27FC236}">
                <a16:creationId xmlns:a16="http://schemas.microsoft.com/office/drawing/2014/main" id="{EA1DC388-6136-0E09-2D51-AAF679D558AA}"/>
              </a:ext>
            </a:extLst>
          </p:cNvPr>
          <p:cNvGrpSpPr/>
          <p:nvPr/>
        </p:nvGrpSpPr>
        <p:grpSpPr>
          <a:xfrm>
            <a:off x="575841" y="1828084"/>
            <a:ext cx="11040317" cy="3012919"/>
            <a:chOff x="701527" y="2514600"/>
            <a:chExt cx="11040317" cy="3012919"/>
          </a:xfrm>
        </p:grpSpPr>
        <p:pic>
          <p:nvPicPr>
            <p:cNvPr id="14" name="圖片 12">
              <a:extLst>
                <a:ext uri="{FF2B5EF4-FFF2-40B4-BE49-F238E27FC236}">
                  <a16:creationId xmlns:a16="http://schemas.microsoft.com/office/drawing/2014/main" id="{BCE2A4A0-FA19-56A3-2773-0E4607AE5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6369" y="2681364"/>
              <a:ext cx="1647825" cy="2330338"/>
            </a:xfrm>
            <a:prstGeom prst="rect">
              <a:avLst/>
            </a:prstGeom>
          </p:spPr>
        </p:pic>
        <p:pic>
          <p:nvPicPr>
            <p:cNvPr id="15" name="圖片 13">
              <a:extLst>
                <a:ext uri="{FF2B5EF4-FFF2-40B4-BE49-F238E27FC236}">
                  <a16:creationId xmlns:a16="http://schemas.microsoft.com/office/drawing/2014/main" id="{7331D2E7-D7E9-43F7-E7AC-458CACDF2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0635" y="2514600"/>
              <a:ext cx="1538198" cy="230066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E9F898-6C90-E146-3E47-59E68C7E5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63706" y="4561156"/>
              <a:ext cx="2478138" cy="832249"/>
            </a:xfrm>
            <a:prstGeom prst="rect">
              <a:avLst/>
            </a:prstGeom>
            <a:effectLst>
              <a:innerShdw blurRad="63500" dist="38100" dir="2700000">
                <a:schemeClr val="bg1">
                  <a:alpha val="50000"/>
                </a:schemeClr>
              </a:innerShdw>
            </a:effectLst>
          </p:spPr>
        </p:pic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ED149898-3298-FB6C-E728-A5BEEDCB2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527" y="4764326"/>
              <a:ext cx="2468393" cy="763193"/>
            </a:xfrm>
            <a:prstGeom prst="rect">
              <a:avLst/>
            </a:prstGeom>
            <a:effectLst>
              <a:innerShdw blurRad="127000" dist="38100" dir="8100000">
                <a:schemeClr val="bg1">
                  <a:alpha val="51000"/>
                </a:schemeClr>
              </a:innerShdw>
            </a:effectLst>
          </p:spPr>
        </p:pic>
      </p:grpSp>
      <p:sp>
        <p:nvSpPr>
          <p:cNvPr id="18" name="矩形 10">
            <a:extLst>
              <a:ext uri="{FF2B5EF4-FFF2-40B4-BE49-F238E27FC236}">
                <a16:creationId xmlns:a16="http://schemas.microsoft.com/office/drawing/2014/main" id="{DE8AF9B6-EF37-390B-B41D-CF0C547B4F3A}"/>
              </a:ext>
            </a:extLst>
          </p:cNvPr>
          <p:cNvSpPr/>
          <p:nvPr/>
        </p:nvSpPr>
        <p:spPr>
          <a:xfrm>
            <a:off x="3156447" y="2688939"/>
            <a:ext cx="6068501" cy="110799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zh-TW" altLang="en-US" sz="6600" b="1" dirty="0">
                <a:solidFill>
                  <a:schemeClr val="accent5">
                    <a:lumMod val="50000"/>
                  </a:schemeClr>
                </a:solidFill>
                <a:effectLst/>
                <a:ea typeface="微軟正黑體" panose="020B0604030504040204" pitchFamily="34" charset="-120"/>
              </a:rPr>
              <a:t>感謝您的支持！</a:t>
            </a:r>
            <a:endParaRPr lang="en-US" altLang="zh-CN" sz="6600" b="1" dirty="0">
              <a:solidFill>
                <a:schemeClr val="accent5">
                  <a:lumMod val="50000"/>
                </a:schemeClr>
              </a:solidFill>
              <a:effectLst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4245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考考你！</a:t>
            </a:r>
            <a:endParaRPr lang="en-US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11</a:t>
            </a:fld>
            <a:endParaRPr lang="en-GB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88992136-F837-280B-9662-B499D0433ED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3725753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B6BD4-BF59-E190-1C65-BCA742778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碳與我們的關係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97C1C-84CA-6107-A546-3B899228D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839" y="1515268"/>
            <a:ext cx="10972800" cy="44259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800" dirty="0">
                <a:latin typeface="+mj-lt"/>
                <a:ea typeface="+mj-ea"/>
                <a:cs typeface="+mj-cs"/>
              </a:rPr>
              <a:t>哪個選項能幫助您減少碳足跡？</a:t>
            </a:r>
            <a:endParaRPr lang="en-GB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612D9-76FE-24A4-C611-18F6B5F215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34CBD-74B8-98D3-3BAF-FC7DBBC798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BFCF29-D203-7CC7-1882-E6E748191BA0}"/>
              </a:ext>
            </a:extLst>
          </p:cNvPr>
          <p:cNvGrpSpPr/>
          <p:nvPr/>
        </p:nvGrpSpPr>
        <p:grpSpPr>
          <a:xfrm>
            <a:off x="4217888" y="3266190"/>
            <a:ext cx="2329524" cy="2329524"/>
            <a:chOff x="3449214" y="3429000"/>
            <a:chExt cx="2081744" cy="208174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C32343-4FEE-53C4-8832-DC6C77475BC2}"/>
                </a:ext>
              </a:extLst>
            </p:cNvPr>
            <p:cNvSpPr/>
            <p:nvPr/>
          </p:nvSpPr>
          <p:spPr bwMode="auto">
            <a:xfrm>
              <a:off x="3449214" y="3429000"/>
              <a:ext cx="2081744" cy="208174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9CD17C9-9DD9-C812-D6CC-D581DADBA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0" t="-2257" r="5597" b="1"/>
            <a:stretch/>
          </p:blipFill>
          <p:spPr>
            <a:xfrm>
              <a:off x="3612827" y="3453452"/>
              <a:ext cx="1798921" cy="1923624"/>
            </a:xfrm>
            <a:prstGeom prst="ellipse">
              <a:avLst/>
            </a:prstGeom>
          </p:spPr>
        </p:pic>
      </p:grpSp>
      <p:grpSp>
        <p:nvGrpSpPr>
          <p:cNvPr id="6" name="群組 5"/>
          <p:cNvGrpSpPr/>
          <p:nvPr/>
        </p:nvGrpSpPr>
        <p:grpSpPr>
          <a:xfrm>
            <a:off x="1243492" y="3266190"/>
            <a:ext cx="2329524" cy="2329524"/>
            <a:chOff x="1243492" y="3266190"/>
            <a:chExt cx="2329524" cy="232952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0EAD9B5-B976-3C0E-23EE-455EBFCFAC7D}"/>
                </a:ext>
              </a:extLst>
            </p:cNvPr>
            <p:cNvGrpSpPr/>
            <p:nvPr/>
          </p:nvGrpSpPr>
          <p:grpSpPr>
            <a:xfrm>
              <a:off x="1243492" y="3266190"/>
              <a:ext cx="2329524" cy="2329524"/>
              <a:chOff x="1243492" y="3266190"/>
              <a:chExt cx="2329524" cy="232952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7AEE0C0-F24E-772C-CA26-AE381FC4EB27}"/>
                  </a:ext>
                </a:extLst>
              </p:cNvPr>
              <p:cNvGrpSpPr/>
              <p:nvPr/>
            </p:nvGrpSpPr>
            <p:grpSpPr>
              <a:xfrm>
                <a:off x="1243492" y="3266190"/>
                <a:ext cx="2329524" cy="2329524"/>
                <a:chOff x="922020" y="3429000"/>
                <a:chExt cx="2081744" cy="2081744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9F94547-BCAF-D3AA-F0F7-C18802E4E399}"/>
                    </a:ext>
                  </a:extLst>
                </p:cNvPr>
                <p:cNvSpPr/>
                <p:nvPr/>
              </p:nvSpPr>
              <p:spPr bwMode="auto">
                <a:xfrm>
                  <a:off x="922020" y="3429000"/>
                  <a:ext cx="2081744" cy="2081744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A71AF133-E607-9FE3-6C8F-1C2E6BDB77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04" r="3553" b="-363"/>
                <a:stretch/>
              </p:blipFill>
              <p:spPr>
                <a:xfrm>
                  <a:off x="1075619" y="3527791"/>
                  <a:ext cx="1763733" cy="1819628"/>
                </a:xfrm>
                <a:prstGeom prst="ellipse">
                  <a:avLst/>
                </a:prstGeom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CE370D0-8BF4-57DF-369E-801DA611C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725165" y="3392615"/>
                <a:ext cx="626127" cy="110636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D6FB5A8-23CA-8F8D-14DE-AA4C67CB47C6}"/>
                  </a:ext>
                </a:extLst>
              </p:cNvPr>
              <p:cNvSpPr/>
              <p:nvPr/>
            </p:nvSpPr>
            <p:spPr bwMode="auto">
              <a:xfrm>
                <a:off x="2041525" y="3886200"/>
                <a:ext cx="746125" cy="82867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" name="Partial Circle 13">
              <a:extLst>
                <a:ext uri="{FF2B5EF4-FFF2-40B4-BE49-F238E27FC236}">
                  <a16:creationId xmlns:a16="http://schemas.microsoft.com/office/drawing/2014/main" id="{7FD151E6-2363-36EC-1E9C-9E4F1CE559D3}"/>
                </a:ext>
              </a:extLst>
            </p:cNvPr>
            <p:cNvSpPr/>
            <p:nvPr/>
          </p:nvSpPr>
          <p:spPr bwMode="auto">
            <a:xfrm rot="16200000">
              <a:off x="1569581" y="3644667"/>
              <a:ext cx="1627530" cy="1656557"/>
            </a:xfrm>
            <a:prstGeom prst="pie">
              <a:avLst>
                <a:gd name="adj1" fmla="val 0"/>
                <a:gd name="adj2" fmla="val 1893667"/>
              </a:avLst>
            </a:prstGeom>
            <a:solidFill>
              <a:srgbClr val="EF7D1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E03E61-8615-5135-4223-5A05842443E4}"/>
              </a:ext>
            </a:extLst>
          </p:cNvPr>
          <p:cNvCxnSpPr/>
          <p:nvPr/>
        </p:nvCxnSpPr>
        <p:spPr bwMode="auto">
          <a:xfrm flipH="1">
            <a:off x="2767013" y="3735561"/>
            <a:ext cx="56565" cy="933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71ED4A9-D313-2DC1-BF14-71B66FD56BD8}"/>
              </a:ext>
            </a:extLst>
          </p:cNvPr>
          <p:cNvCxnSpPr/>
          <p:nvPr/>
        </p:nvCxnSpPr>
        <p:spPr bwMode="auto">
          <a:xfrm>
            <a:off x="2395625" y="3646613"/>
            <a:ext cx="0" cy="8894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9D5E838-F4CE-63D3-AF4D-22ED981C41E5}"/>
              </a:ext>
            </a:extLst>
          </p:cNvPr>
          <p:cNvSpPr txBox="1"/>
          <p:nvPr/>
        </p:nvSpPr>
        <p:spPr>
          <a:xfrm>
            <a:off x="2119491" y="4038559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5</a:t>
            </a:r>
            <a:endParaRPr lang="en-GB" sz="48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384" y="2051788"/>
            <a:ext cx="3286029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15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C823F-718F-3E61-23F3-4EF090CAB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38019-E06E-7576-7C54-96E97BD7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碳與我們的關係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034C4-1701-E0CA-712F-1C7C8ED18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839" y="1515268"/>
            <a:ext cx="10972800" cy="44259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800" dirty="0">
                <a:latin typeface="+mj-lt"/>
                <a:ea typeface="+mj-ea"/>
                <a:cs typeface="+mj-cs"/>
              </a:rPr>
              <a:t>哪個選項能幫助您減少碳足跡？</a:t>
            </a:r>
            <a:endParaRPr lang="en-GB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E3A4B-A60D-06A9-AC96-268AB124D1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A690B-87C1-30D0-169F-9EB161C7F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E3984C-24EF-3516-4C83-59B8BEF2E7F0}"/>
              </a:ext>
            </a:extLst>
          </p:cNvPr>
          <p:cNvGrpSpPr/>
          <p:nvPr/>
        </p:nvGrpSpPr>
        <p:grpSpPr>
          <a:xfrm>
            <a:off x="4217888" y="3266190"/>
            <a:ext cx="2329524" cy="2329524"/>
            <a:chOff x="3449214" y="3429000"/>
            <a:chExt cx="2081744" cy="208174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590E8D9-B3CD-FBA9-8D33-F12A70BBB7F6}"/>
                </a:ext>
              </a:extLst>
            </p:cNvPr>
            <p:cNvSpPr/>
            <p:nvPr/>
          </p:nvSpPr>
          <p:spPr bwMode="auto">
            <a:xfrm>
              <a:off x="3449214" y="3429000"/>
              <a:ext cx="2081744" cy="208174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1F3CDC-79BD-6153-3D8B-F8EC04D82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0" t="-2257" r="5597" b="1"/>
            <a:stretch/>
          </p:blipFill>
          <p:spPr>
            <a:xfrm>
              <a:off x="3612827" y="3453452"/>
              <a:ext cx="1798921" cy="1923624"/>
            </a:xfrm>
            <a:prstGeom prst="ellipse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45E6F7B-76D3-C1EA-3B37-7A4871479AD8}"/>
              </a:ext>
            </a:extLst>
          </p:cNvPr>
          <p:cNvGrpSpPr/>
          <p:nvPr/>
        </p:nvGrpSpPr>
        <p:grpSpPr>
          <a:xfrm>
            <a:off x="1243492" y="3266190"/>
            <a:ext cx="2329524" cy="2329524"/>
            <a:chOff x="1243492" y="3266190"/>
            <a:chExt cx="2329524" cy="232952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B2A51C3-5A1D-E8C4-3198-F427A3A7DE80}"/>
                </a:ext>
              </a:extLst>
            </p:cNvPr>
            <p:cNvGrpSpPr/>
            <p:nvPr/>
          </p:nvGrpSpPr>
          <p:grpSpPr>
            <a:xfrm>
              <a:off x="1243492" y="3266190"/>
              <a:ext cx="2329524" cy="2329524"/>
              <a:chOff x="1243492" y="3266190"/>
              <a:chExt cx="2329524" cy="232952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76E3CFA-21CE-E312-4957-629333E0B402}"/>
                  </a:ext>
                </a:extLst>
              </p:cNvPr>
              <p:cNvGrpSpPr/>
              <p:nvPr/>
            </p:nvGrpSpPr>
            <p:grpSpPr>
              <a:xfrm>
                <a:off x="1243492" y="3266190"/>
                <a:ext cx="2329524" cy="2329524"/>
                <a:chOff x="922020" y="3429000"/>
                <a:chExt cx="2081744" cy="2081744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DC1F42F4-5717-0616-F73C-9AC9F78F4DB3}"/>
                    </a:ext>
                  </a:extLst>
                </p:cNvPr>
                <p:cNvSpPr/>
                <p:nvPr/>
              </p:nvSpPr>
              <p:spPr bwMode="auto">
                <a:xfrm>
                  <a:off x="922020" y="3429000"/>
                  <a:ext cx="2081744" cy="2081744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DBAA998A-4424-5E71-44CA-3FF28E10B6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04" r="3553" b="-363"/>
                <a:stretch/>
              </p:blipFill>
              <p:spPr>
                <a:xfrm>
                  <a:off x="1075619" y="3527791"/>
                  <a:ext cx="1763733" cy="1819628"/>
                </a:xfrm>
                <a:prstGeom prst="ellipse">
                  <a:avLst/>
                </a:prstGeom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D8F6134-5CE6-C963-FA6C-F38F346128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725165" y="3392615"/>
                <a:ext cx="626127" cy="110636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E84F24-7D5A-B1A9-E43D-7EBF7A367DA5}"/>
                  </a:ext>
                </a:extLst>
              </p:cNvPr>
              <p:cNvSpPr/>
              <p:nvPr/>
            </p:nvSpPr>
            <p:spPr bwMode="auto">
              <a:xfrm>
                <a:off x="2041525" y="3886200"/>
                <a:ext cx="746125" cy="82867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4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" name="Partial Circle 13">
              <a:extLst>
                <a:ext uri="{FF2B5EF4-FFF2-40B4-BE49-F238E27FC236}">
                  <a16:creationId xmlns:a16="http://schemas.microsoft.com/office/drawing/2014/main" id="{DDA32AA0-D370-DC30-C15D-ACAA987FFB3E}"/>
                </a:ext>
              </a:extLst>
            </p:cNvPr>
            <p:cNvSpPr/>
            <p:nvPr/>
          </p:nvSpPr>
          <p:spPr bwMode="auto">
            <a:xfrm rot="16200000">
              <a:off x="1569581" y="3644667"/>
              <a:ext cx="1627530" cy="1656557"/>
            </a:xfrm>
            <a:prstGeom prst="pie">
              <a:avLst>
                <a:gd name="adj1" fmla="val 0"/>
                <a:gd name="adj2" fmla="val 1893667"/>
              </a:avLst>
            </a:prstGeom>
            <a:solidFill>
              <a:srgbClr val="EF7D1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491FBE-88C7-5840-FF68-1BCCFB866951}"/>
              </a:ext>
            </a:extLst>
          </p:cNvPr>
          <p:cNvCxnSpPr/>
          <p:nvPr/>
        </p:nvCxnSpPr>
        <p:spPr bwMode="auto">
          <a:xfrm flipH="1">
            <a:off x="2767013" y="3735561"/>
            <a:ext cx="56565" cy="933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D89C46-9083-18C2-1F38-8ECA15BF6531}"/>
              </a:ext>
            </a:extLst>
          </p:cNvPr>
          <p:cNvCxnSpPr/>
          <p:nvPr/>
        </p:nvCxnSpPr>
        <p:spPr bwMode="auto">
          <a:xfrm>
            <a:off x="2395625" y="3646613"/>
            <a:ext cx="0" cy="8894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BA104EE-DA26-A8EE-3AF3-6B7D1F615B89}"/>
              </a:ext>
            </a:extLst>
          </p:cNvPr>
          <p:cNvSpPr txBox="1"/>
          <p:nvPr/>
        </p:nvSpPr>
        <p:spPr>
          <a:xfrm>
            <a:off x="2119491" y="4038559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5</a:t>
            </a:r>
            <a:endParaRPr lang="en-GB" sz="4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E60761-602F-D893-CE2A-4FAAE6ED1685}"/>
              </a:ext>
            </a:extLst>
          </p:cNvPr>
          <p:cNvSpPr txBox="1">
            <a:spLocks/>
          </p:cNvSpPr>
          <p:nvPr/>
        </p:nvSpPr>
        <p:spPr bwMode="auto">
          <a:xfrm>
            <a:off x="2501222" y="4219220"/>
            <a:ext cx="1545771" cy="181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13800" b="1" dirty="0"/>
              <a:t>✓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384" y="2051788"/>
            <a:ext cx="3286029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9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222F2-D47D-ED62-21BC-8BC3777F99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6D9AB-B230-564C-13E9-FDE7A9BEB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028" name="Picture 4" descr="提示: 100克肉（約二兩半）約相當於成年人一隻手掌心（不包括手指）的大小及厚度。">
            <a:extLst>
              <a:ext uri="{FF2B5EF4-FFF2-40B4-BE49-F238E27FC236}">
                <a16:creationId xmlns:a16="http://schemas.microsoft.com/office/drawing/2014/main" id="{EE558482-11C0-38B8-7835-306D6CCD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44" y="2165467"/>
            <a:ext cx="2992320" cy="299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0B1B66-3CA9-C125-C244-0085F450064F}"/>
              </a:ext>
            </a:extLst>
          </p:cNvPr>
          <p:cNvSpPr txBox="1"/>
          <p:nvPr/>
        </p:nvSpPr>
        <p:spPr>
          <a:xfrm>
            <a:off x="7426795" y="504530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Yu Gothic UI" panose="020B0500000000000000" pitchFamily="34" charset="-128"/>
                <a:ea typeface="Yu Gothic UI" panose="020B0500000000000000" pitchFamily="34" charset="-128"/>
              </a:rPr>
              <a:t>100g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蔬果</a:t>
            </a:r>
            <a:endParaRPr lang="en-GB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BFE56-9AB1-22AD-0200-4A645154AFBF}"/>
              </a:ext>
            </a:extLst>
          </p:cNvPr>
          <p:cNvSpPr txBox="1"/>
          <p:nvPr/>
        </p:nvSpPr>
        <p:spPr>
          <a:xfrm>
            <a:off x="2152910" y="50599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Yu Gothic UI" panose="020B0500000000000000" pitchFamily="34" charset="-128"/>
                <a:ea typeface="Yu Gothic UI" panose="020B0500000000000000" pitchFamily="34" charset="-128"/>
              </a:rPr>
              <a:t>100g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肉類</a:t>
            </a:r>
            <a:endParaRPr lang="en-GB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0B76BD7-B87F-6629-0F2C-AC423137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274638"/>
            <a:ext cx="9871075" cy="1143000"/>
          </a:xfrm>
        </p:spPr>
        <p:txBody>
          <a:bodyPr/>
          <a:lstStyle/>
          <a:p>
            <a:r>
              <a:rPr lang="zh-TW" altLang="en-US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碳與我們的關係</a:t>
            </a:r>
            <a:endParaRPr lang="en-GB" b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2AB9F-D928-9BE1-3586-4E5FF374D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839" y="1515268"/>
            <a:ext cx="10972800" cy="3366523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800" dirty="0">
                <a:latin typeface="Yu Gothic UI" panose="020B0500000000000000" pitchFamily="34" charset="-128"/>
                <a:ea typeface="Yu Gothic UI" panose="020B0500000000000000" pitchFamily="34" charset="-128"/>
                <a:cs typeface="+mj-cs"/>
              </a:rPr>
              <a:t>哪個選項能幫助您減少碳足跡？</a:t>
            </a:r>
            <a:endParaRPr lang="en-GB" sz="2800" dirty="0">
              <a:latin typeface="Yu Gothic UI" panose="020B0500000000000000" pitchFamily="34" charset="-128"/>
              <a:ea typeface="Yu Gothic UI" panose="020B0500000000000000" pitchFamily="34" charset="-128"/>
              <a:cs typeface="+mj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817" y="2228943"/>
            <a:ext cx="2865368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57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05A29-1129-4FD3-2484-AA59FBD6B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D8E78-1313-C644-B843-F15D33FEAB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ABD2B-421B-6A47-8308-5AD0209E2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028" name="Picture 4" descr="提示: 100克肉（約二兩半）約相當於成年人一隻手掌心（不包括手指）的大小及厚度。">
            <a:extLst>
              <a:ext uri="{FF2B5EF4-FFF2-40B4-BE49-F238E27FC236}">
                <a16:creationId xmlns:a16="http://schemas.microsoft.com/office/drawing/2014/main" id="{FAF1CDC1-9B41-7392-60EF-4B897D601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44" y="2165467"/>
            <a:ext cx="2992320" cy="299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6F7DC2-406A-3147-E73F-6295E319455A}"/>
              </a:ext>
            </a:extLst>
          </p:cNvPr>
          <p:cNvSpPr txBox="1">
            <a:spLocks/>
          </p:cNvSpPr>
          <p:nvPr/>
        </p:nvSpPr>
        <p:spPr bwMode="auto">
          <a:xfrm>
            <a:off x="8465137" y="4611334"/>
            <a:ext cx="1545771" cy="181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13800" b="1" dirty="0"/>
              <a:t>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F73959-8703-DB80-C967-3701638FE713}"/>
              </a:ext>
            </a:extLst>
          </p:cNvPr>
          <p:cNvSpPr txBox="1"/>
          <p:nvPr/>
        </p:nvSpPr>
        <p:spPr>
          <a:xfrm>
            <a:off x="7426795" y="504530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Yu Gothic UI" panose="020B0500000000000000" pitchFamily="34" charset="-128"/>
                <a:ea typeface="Yu Gothic UI" panose="020B0500000000000000" pitchFamily="34" charset="-128"/>
              </a:rPr>
              <a:t>100g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蔬果</a:t>
            </a:r>
            <a:endParaRPr lang="en-GB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665815-7223-E3FA-AADF-2EC223CBB1FC}"/>
              </a:ext>
            </a:extLst>
          </p:cNvPr>
          <p:cNvSpPr txBox="1"/>
          <p:nvPr/>
        </p:nvSpPr>
        <p:spPr>
          <a:xfrm>
            <a:off x="2152910" y="50599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Yu Gothic UI" panose="020B0500000000000000" pitchFamily="34" charset="-128"/>
                <a:ea typeface="Yu Gothic UI" panose="020B0500000000000000" pitchFamily="34" charset="-128"/>
              </a:rPr>
              <a:t>100g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肉類</a:t>
            </a:r>
            <a:endParaRPr lang="en-GB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E247C3A-B5FC-EC0F-207C-A447A1E9E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274638"/>
            <a:ext cx="9871075" cy="1143000"/>
          </a:xfrm>
        </p:spPr>
        <p:txBody>
          <a:bodyPr/>
          <a:lstStyle/>
          <a:p>
            <a:r>
              <a:rPr lang="zh-TW" altLang="en-US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碳與我們的關係</a:t>
            </a:r>
            <a:endParaRPr lang="en-GB" b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BACA7-E4CE-B0EA-975E-BA51226D4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839" y="1515268"/>
            <a:ext cx="10972800" cy="3366523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800" dirty="0">
                <a:latin typeface="Yu Gothic UI" panose="020B0500000000000000" pitchFamily="34" charset="-128"/>
                <a:ea typeface="Yu Gothic UI" panose="020B0500000000000000" pitchFamily="34" charset="-128"/>
                <a:cs typeface="+mj-cs"/>
              </a:rPr>
              <a:t>哪個選項能幫助您減少碳足跡？</a:t>
            </a:r>
            <a:endParaRPr lang="en-GB" sz="2800" dirty="0">
              <a:latin typeface="Yu Gothic UI" panose="020B0500000000000000" pitchFamily="34" charset="-128"/>
              <a:ea typeface="Yu Gothic UI" panose="020B0500000000000000" pitchFamily="34" charset="-128"/>
              <a:cs typeface="+mj-cs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817" y="2228943"/>
            <a:ext cx="2865368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695A6-7194-E2DC-FFEC-CE0920F3AF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6F15C-E858-C447-1823-44D8AD77A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0DCA16-E649-C343-DB31-16030D81C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7609"/>
            <a:ext cx="9463314" cy="423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755C891-11F9-1EE8-C618-FBB3BA33B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274638"/>
            <a:ext cx="9871075" cy="1143000"/>
          </a:xfrm>
        </p:spPr>
        <p:txBody>
          <a:bodyPr/>
          <a:lstStyle/>
          <a:p>
            <a:r>
              <a:rPr lang="zh-TW" altLang="en-US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碳與我們的關係</a:t>
            </a:r>
            <a:endParaRPr lang="en-GB" b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9017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1AB44-D660-0DA2-85FF-DF80397214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17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28E19-27A5-EB0A-265E-0DAA50DFC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6" y="3159517"/>
            <a:ext cx="2062957" cy="3207002"/>
          </a:xfrm>
          <a:prstGeom prst="rect">
            <a:avLst/>
          </a:prstGeom>
        </p:spPr>
      </p:pic>
      <p:sp>
        <p:nvSpPr>
          <p:cNvPr id="7" name="Speech Bubble: Rectangle with Corners Rounded 8">
            <a:extLst>
              <a:ext uri="{FF2B5EF4-FFF2-40B4-BE49-F238E27FC236}">
                <a16:creationId xmlns:a16="http://schemas.microsoft.com/office/drawing/2014/main" id="{F3F02265-027C-F9C9-764C-53DDCE9D9B40}"/>
              </a:ext>
            </a:extLst>
          </p:cNvPr>
          <p:cNvSpPr/>
          <p:nvPr/>
        </p:nvSpPr>
        <p:spPr bwMode="auto">
          <a:xfrm>
            <a:off x="3214688" y="1503336"/>
            <a:ext cx="7785417" cy="2785421"/>
          </a:xfrm>
          <a:prstGeom prst="wedgeRoundRectCallout">
            <a:avLst>
              <a:gd name="adj1" fmla="val -55574"/>
              <a:gd name="adj2" fmla="val 3702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zh-TW" altLang="en-US" sz="4000" b="1" dirty="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Calibri" panose="020F0502020204030204" pitchFamily="34" charset="0"/>
              </a:rPr>
              <a:t>小小的改變可以產生 </a:t>
            </a:r>
          </a:p>
          <a:p>
            <a:pPr lvl="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zh-TW" altLang="en-US" sz="4000" b="1" dirty="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Calibri" panose="020F0502020204030204" pitchFamily="34" charset="0"/>
              </a:rPr>
              <a:t>巨大的影響！</a:t>
            </a:r>
          </a:p>
        </p:txBody>
      </p:sp>
    </p:spTree>
    <p:extLst>
      <p:ext uri="{BB962C8B-B14F-4D97-AF65-F5344CB8AC3E}">
        <p14:creationId xmlns:p14="http://schemas.microsoft.com/office/powerpoint/2010/main" val="1676647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4251" y="2284827"/>
            <a:ext cx="4836607" cy="2200546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40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Calibri" panose="020F0502020204030204" pitchFamily="34" charset="0"/>
              </a:rPr>
              <a:t>歡迎加入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en-US" sz="40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Calibri" panose="020F0502020204030204" pitchFamily="34" charset="0"/>
              </a:rPr>
              <a:t>環保風紀團隊！</a:t>
            </a:r>
            <a:endParaRPr lang="en-US" altLang="zh-TW" sz="4000" b="1" dirty="0">
              <a:solidFill>
                <a:srgbClr val="1C492A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18</a:t>
            </a:fld>
            <a:endParaRPr lang="en-GB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88992136-F837-280B-9662-B499D0433ED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1176897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環保風紀團隊架構 </a:t>
            </a:r>
            <a:r>
              <a:rPr lang="en-US" altLang="zh-TW" b="1" dirty="0"/>
              <a:t>(</a:t>
            </a:r>
            <a:r>
              <a:rPr lang="zh-TW" altLang="en-US" b="1" dirty="0"/>
              <a:t>建議</a:t>
            </a:r>
            <a:r>
              <a:rPr lang="en-US" altLang="zh-TW" b="1" dirty="0"/>
              <a:t>)</a:t>
            </a:r>
            <a:endParaRPr lang="en-HK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19</a:t>
            </a:fld>
            <a:endParaRPr lang="en-GB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17E2B160-9250-D814-682F-6B591211F23D}"/>
              </a:ext>
            </a:extLst>
          </p:cNvPr>
          <p:cNvSpPr txBox="1">
            <a:spLocks/>
          </p:cNvSpPr>
          <p:nvPr/>
        </p:nvSpPr>
        <p:spPr>
          <a:xfrm>
            <a:off x="1398362" y="5873895"/>
            <a:ext cx="10381262" cy="326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180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* 學校可根據校情</a:t>
            </a:r>
            <a:r>
              <a:rPr lang="zh-TW" altLang="en-US" sz="1800" dirty="0">
                <a:solidFill>
                  <a:schemeClr val="bg1"/>
                </a:solidFill>
                <a:highlight>
                  <a:srgbClr val="008000"/>
                </a:highlight>
                <a:latin typeface="Yu Gothic" panose="020B0400000000000000" pitchFamily="34" charset="-128"/>
                <a:ea typeface="Yu Gothic" panose="020B0400000000000000" pitchFamily="34" charset="-128"/>
              </a:rPr>
              <a:t>修訂</a:t>
            </a:r>
            <a:r>
              <a:rPr lang="zh-TW" altLang="en-US" sz="180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團隊架構</a:t>
            </a:r>
            <a:endParaRPr lang="en-US" altLang="zh-CN" sz="180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88791C5-8369-22E5-CB72-D10C2405974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347736"/>
            <a:ext cx="9754445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93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簡介會流程</a:t>
            </a:r>
            <a:endParaRPr lang="en-HK" b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EA3CE3F-7AFA-4DB6-74FF-FACA70BADB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443059"/>
              </p:ext>
            </p:extLst>
          </p:nvPr>
        </p:nvGraphicFramePr>
        <p:xfrm>
          <a:off x="1292952" y="1417638"/>
          <a:ext cx="9508398" cy="482094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6362556">
                  <a:extLst>
                    <a:ext uri="{9D8B030D-6E8A-4147-A177-3AD203B41FA5}">
                      <a16:colId xmlns:a16="http://schemas.microsoft.com/office/drawing/2014/main" val="1547907620"/>
                    </a:ext>
                  </a:extLst>
                </a:gridCol>
                <a:gridCol w="3145842">
                  <a:extLst>
                    <a:ext uri="{9D8B030D-6E8A-4147-A177-3AD203B41FA5}">
                      <a16:colId xmlns:a16="http://schemas.microsoft.com/office/drawing/2014/main" val="4256073696"/>
                    </a:ext>
                  </a:extLst>
                </a:gridCol>
              </a:tblGrid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活動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時間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8868229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1. </a:t>
                      </a:r>
                      <a:r>
                        <a:rPr lang="en-US" altLang="zh-TW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【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環保風紀計劃</a:t>
                      </a:r>
                      <a:r>
                        <a:rPr lang="en-US" altLang="zh-TW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】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簡介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5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分鐘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3718456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2. </a:t>
                      </a:r>
                      <a:r>
                        <a:rPr lang="en-US" altLang="zh-TW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【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環保風紀計劃手冊</a:t>
                      </a:r>
                      <a:r>
                        <a:rPr lang="en-US" altLang="zh-TW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】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使用方法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30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分鐘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1329011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3.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有獎問答遊戲！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5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分鐘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2358708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4. </a:t>
                      </a:r>
                      <a:r>
                        <a:rPr lang="en-US" altLang="zh-TW" sz="2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  <a:cs typeface="+mn-cs"/>
                        </a:rPr>
                        <a:t>【</a:t>
                      </a:r>
                      <a:r>
                        <a:rPr lang="zh-TW" altLang="en-US" sz="2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  <a:cs typeface="+mn-cs"/>
                        </a:rPr>
                        <a:t>環保風紀計劃</a:t>
                      </a:r>
                      <a:r>
                        <a:rPr lang="en-US" altLang="zh-TW" sz="2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  <a:cs typeface="+mn-cs"/>
                        </a:rPr>
                        <a:t>】 </a:t>
                      </a:r>
                      <a:r>
                        <a:rPr lang="zh-TW" altLang="en-US" sz="2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  <a:cs typeface="+mn-cs"/>
                        </a:rPr>
                        <a:t>預期成效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5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分鐘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5685962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5. </a:t>
                      </a:r>
                      <a:r>
                        <a:rPr lang="zh-TW" altLang="en-US" sz="2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  <a:cs typeface="+mn-cs"/>
                        </a:rPr>
                        <a:t>過往參與學校經驗分享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5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分鐘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3342449"/>
                  </a:ext>
                </a:extLst>
              </a:tr>
              <a:tr h="688706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6.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總結及問答環節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10 </a:t>
                      </a:r>
                      <a:r>
                        <a:rPr lang="zh-TW" altLang="en-US" sz="2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Yu Gothic UI" panose="020B0500000000000000" pitchFamily="34" charset="-128"/>
                          <a:ea typeface="Yu Gothic UI" panose="020B0500000000000000" pitchFamily="34" charset="-128"/>
                        </a:rPr>
                        <a:t>分鐘</a:t>
                      </a:r>
                      <a:endParaRPr lang="en-HK" sz="2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1016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6583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20</a:t>
            </a:fld>
            <a:endParaRPr lang="en-GB" altLang="en-US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5B4F558-1756-AC35-3275-977C38D86FF9}"/>
              </a:ext>
            </a:extLst>
          </p:cNvPr>
          <p:cNvSpPr/>
          <p:nvPr/>
        </p:nvSpPr>
        <p:spPr bwMode="auto">
          <a:xfrm>
            <a:off x="4161631" y="1738859"/>
            <a:ext cx="7592219" cy="4176463"/>
          </a:xfrm>
          <a:prstGeom prst="wedgeRoundRectCallout">
            <a:avLst>
              <a:gd name="adj1" fmla="val -60959"/>
              <a:gd name="adj2" fmla="val -14024"/>
              <a:gd name="adj3" fmla="val 16667"/>
            </a:avLst>
          </a:prstGeom>
          <a:solidFill>
            <a:schemeClr val="accent5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40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學校可根據校情</a:t>
            </a:r>
            <a:r>
              <a:rPr lang="zh-TW" altLang="en-US" sz="2400" b="1" dirty="0">
                <a:solidFill>
                  <a:schemeClr val="bg1"/>
                </a:solidFill>
                <a:highlight>
                  <a:srgbClr val="008000"/>
                </a:highlight>
                <a:latin typeface="Yu Gothic" panose="020B0400000000000000" pitchFamily="34" charset="-128"/>
                <a:ea typeface="Yu Gothic" panose="020B0400000000000000" pitchFamily="34" charset="-128"/>
              </a:rPr>
              <a:t>修訂</a:t>
            </a:r>
            <a:r>
              <a:rPr lang="zh-TW" altLang="en-US" sz="240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團隊架構和委任方法</a:t>
            </a:r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，例如：</a:t>
            </a:r>
            <a:endParaRPr lang="en-GB" altLang="zh-TW" sz="2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altLang="zh-TW" sz="2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增減環保風紀隊長 </a:t>
            </a:r>
            <a:r>
              <a:rPr lang="en-US" altLang="zh-TW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/ </a:t>
            </a:r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環保風紀數目</a:t>
            </a:r>
            <a:endParaRPr lang="en-US" altLang="zh-TW" sz="2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zh-TW" altLang="en-US" sz="2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不設環保風紀隊長，由老師負責統籌計劃及活動</a:t>
            </a:r>
            <a:endParaRPr lang="en-GB" altLang="zh-TW" sz="240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altLang="zh-TW" sz="240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安排高年級環保風紀帶領低年級環保風紀進行巡查工作</a:t>
            </a:r>
            <a:endParaRPr lang="en-GB" altLang="zh-TW" sz="240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altLang="zh-TW" sz="240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只委任高小同學成爲環保風紀</a:t>
            </a:r>
            <a:endParaRPr lang="en-US" altLang="zh-CN" sz="240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9D6F4066-A5A4-203A-4409-F269DBF914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912A05-AEA7-2AEC-5C86-E4494C6F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274638"/>
            <a:ext cx="9871075" cy="1143000"/>
          </a:xfrm>
        </p:spPr>
        <p:txBody>
          <a:bodyPr/>
          <a:lstStyle/>
          <a:p>
            <a:r>
              <a:rPr lang="zh-TW" altLang="en-US" b="1" dirty="0"/>
              <a:t>環保風紀團隊架構 </a:t>
            </a:r>
            <a:r>
              <a:rPr lang="en-US" altLang="zh-TW" b="1" dirty="0"/>
              <a:t>(</a:t>
            </a:r>
            <a:r>
              <a:rPr lang="zh-TW" altLang="en-US" b="1" dirty="0"/>
              <a:t>建議</a:t>
            </a:r>
            <a:r>
              <a:rPr lang="en-US" altLang="zh-TW" b="1" dirty="0"/>
              <a:t>)</a:t>
            </a:r>
            <a:endParaRPr lang="en-HK" b="1" dirty="0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99" y="2455217"/>
            <a:ext cx="3158002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60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職責</a:t>
            </a:r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69882F-D4C0-298A-EEB6-03880919D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0" y="2427287"/>
            <a:ext cx="6629400" cy="3698875"/>
          </a:xfrm>
        </p:spPr>
        <p:txBody>
          <a:bodyPr/>
          <a:lstStyle/>
          <a:p>
            <a:pPr lvl="0"/>
            <a:r>
              <a:rPr lang="zh-TW" altLang="en-US" sz="2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環保風紀隊長</a:t>
            </a:r>
            <a:r>
              <a:rPr lang="en-US" altLang="zh-TW" sz="2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(</a:t>
            </a:r>
            <a:r>
              <a:rPr lang="zh-TW" altLang="en-US" sz="2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每間學校</a:t>
            </a:r>
            <a:r>
              <a:rPr lang="en-US" altLang="zh-TW" sz="2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1-2</a:t>
            </a:r>
            <a:r>
              <a:rPr lang="zh-TW" altLang="en-US" sz="2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名</a:t>
            </a:r>
            <a:r>
              <a:rPr lang="en-US" altLang="zh-TW" sz="2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)</a:t>
            </a:r>
          </a:p>
          <a:p>
            <a:pPr lvl="1"/>
            <a:r>
              <a:rPr lang="zh-TW" altLang="en-US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通常由高小同學擔任</a:t>
            </a:r>
          </a:p>
          <a:p>
            <a:pPr lvl="1"/>
            <a:r>
              <a:rPr lang="zh-TW" altLang="en-US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協助負責老師管理團隊和籌辦環保活動</a:t>
            </a:r>
          </a:p>
          <a:p>
            <a:pPr lvl="1"/>
            <a:r>
              <a:rPr lang="zh-TW" altLang="en-US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擔任團隊的發言人</a:t>
            </a:r>
            <a:endParaRPr lang="en-GB" sz="280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21</a:t>
            </a:fld>
            <a:endParaRPr lang="en-GB" alt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DC3A3AB-1554-F0CE-1C1F-2D8C17B8D1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84" y="1697201"/>
            <a:ext cx="4011516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11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職責</a:t>
            </a:r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69882F-D4C0-298A-EEB6-03880919D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0" y="1960563"/>
            <a:ext cx="6629400" cy="4165599"/>
          </a:xfrm>
        </p:spPr>
        <p:txBody>
          <a:bodyPr/>
          <a:lstStyle/>
          <a:p>
            <a:pPr marL="0" lvl="0" indent="0">
              <a:buNone/>
            </a:pPr>
            <a:r>
              <a:rPr lang="zh-TW" altLang="en-US" sz="2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環保風紀</a:t>
            </a:r>
            <a:r>
              <a:rPr lang="en-US" altLang="zh-TW" sz="2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(</a:t>
            </a:r>
            <a:r>
              <a:rPr lang="zh-TW" altLang="en-US" sz="2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每班</a:t>
            </a:r>
            <a:r>
              <a:rPr lang="en-US" altLang="zh-TW" sz="2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1-2</a:t>
            </a:r>
            <a:r>
              <a:rPr lang="zh-TW" altLang="en-US" sz="2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名</a:t>
            </a:r>
            <a:r>
              <a:rPr lang="en-US" altLang="zh-TW" sz="28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)</a:t>
            </a:r>
          </a:p>
          <a:p>
            <a:pPr lvl="1"/>
            <a:r>
              <a:rPr lang="zh-TW" altLang="en-US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以「環保風紀計劃手冊」內的環境檢視清單監察同學的環保行為及校園的環保表現</a:t>
            </a:r>
            <a:endParaRPr lang="en-GB" altLang="zh-TW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lvl="1"/>
            <a:r>
              <a:rPr lang="zh-TW" altLang="en-US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樹立實踐綠色生活的榜樣</a:t>
            </a:r>
            <a:endParaRPr lang="en-GB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lvl="1"/>
            <a:r>
              <a:rPr lang="zh-TW" altLang="en-US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鼓勵同學於校園內建立環保習慣</a:t>
            </a:r>
            <a:endParaRPr lang="en-GB" altLang="zh-TW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lvl="1"/>
            <a:r>
              <a:rPr lang="zh-TW" altLang="en-US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遵循環保風紀隊長的指示</a:t>
            </a:r>
            <a:endParaRPr lang="en-GB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22</a:t>
            </a:fld>
            <a:endParaRPr lang="en-GB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F782EE7-7FFC-F424-CC9C-1BEC4EC0BF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2" y="1761215"/>
            <a:ext cx="4218798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77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65476-A6B0-9E18-01D8-3B9FEFAC6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環保風紀將獲得</a:t>
            </a:r>
            <a:r>
              <a:rPr lang="en-US" altLang="zh-TW" b="1" dirty="0"/>
              <a:t>…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4C468-8053-3F24-71DA-3E8A8B33A1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A4D3C-F781-1415-87E1-07D9F9333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6" name="文字方塊 10">
            <a:extLst>
              <a:ext uri="{FF2B5EF4-FFF2-40B4-BE49-F238E27FC236}">
                <a16:creationId xmlns:a16="http://schemas.microsoft.com/office/drawing/2014/main" id="{E19FAEC7-D3C3-8369-B0C4-CB5EC98EFDCB}"/>
              </a:ext>
            </a:extLst>
          </p:cNvPr>
          <p:cNvSpPr txBox="1"/>
          <p:nvPr/>
        </p:nvSpPr>
        <p:spPr>
          <a:xfrm>
            <a:off x="547378" y="4110426"/>
            <a:ext cx="3439075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TW" altLang="en-US" sz="2200" dirty="0">
                <a:solidFill>
                  <a:schemeClr val="bg1"/>
                </a:solidFill>
                <a:ea typeface="源泉圓體 M" panose="020B0600000000000000" pitchFamily="34" charset="-120"/>
                <a:cs typeface="Gen Jyuu Gothic Regular" panose="020B0302020203020207" pitchFamily="34" charset="-120"/>
              </a:rPr>
              <a:t>電子版</a:t>
            </a:r>
          </a:p>
          <a:p>
            <a:pPr algn="ctr">
              <a:lnSpc>
                <a:spcPts val="2400"/>
              </a:lnSpc>
            </a:pPr>
            <a:r>
              <a:rPr lang="zh-TW" altLang="en-US" sz="2200" dirty="0">
                <a:solidFill>
                  <a:schemeClr val="bg1"/>
                </a:solidFill>
                <a:ea typeface="源泉圓體 M" panose="020B0600000000000000" pitchFamily="34" charset="-120"/>
                <a:cs typeface="Gen Jyuu Gothic Regular" panose="020B0302020203020207" pitchFamily="34" charset="-120"/>
              </a:rPr>
              <a:t>環保風紀手冊</a:t>
            </a:r>
            <a:endParaRPr lang="en-US" altLang="zh-CN" sz="2200" dirty="0">
              <a:solidFill>
                <a:schemeClr val="bg1"/>
              </a:solidFill>
              <a:ea typeface="源泉圓體 M" panose="020B0600000000000000" pitchFamily="34" charset="-120"/>
              <a:cs typeface="Gen Jyuu Gothic Regular" panose="020B0302020203020207" pitchFamily="34" charset="-120"/>
            </a:endParaRPr>
          </a:p>
        </p:txBody>
      </p:sp>
      <p:sp>
        <p:nvSpPr>
          <p:cNvPr id="7" name="文字方塊 11">
            <a:extLst>
              <a:ext uri="{FF2B5EF4-FFF2-40B4-BE49-F238E27FC236}">
                <a16:creationId xmlns:a16="http://schemas.microsoft.com/office/drawing/2014/main" id="{1D45FFD7-9372-FA00-22E4-BE7535BCB0EC}"/>
              </a:ext>
            </a:extLst>
          </p:cNvPr>
          <p:cNvSpPr txBox="1"/>
          <p:nvPr/>
        </p:nvSpPr>
        <p:spPr>
          <a:xfrm>
            <a:off x="4626081" y="4259333"/>
            <a:ext cx="3036267" cy="4426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ts val="2400"/>
              </a:lnSpc>
              <a:defRPr sz="2200">
                <a:solidFill>
                  <a:schemeClr val="bg1"/>
                </a:solidFill>
                <a:latin typeface="+mn-lt"/>
                <a:ea typeface="源泉圓體 M" panose="020B0600000000000000" pitchFamily="34" charset="-120"/>
                <a:cs typeface="Gen Jyuu Gothic Regular" panose="020B0302020203020207" pitchFamily="34" charset="-12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dirty="0"/>
              <a:t>「大嘥鬼」襟章</a:t>
            </a:r>
            <a:endParaRPr lang="en-US" altLang="zh-CN" dirty="0"/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56C691A8-F584-1922-37B6-618428F9489A}"/>
              </a:ext>
            </a:extLst>
          </p:cNvPr>
          <p:cNvSpPr txBox="1">
            <a:spLocks/>
          </p:cNvSpPr>
          <p:nvPr/>
        </p:nvSpPr>
        <p:spPr>
          <a:xfrm>
            <a:off x="399010" y="4884692"/>
            <a:ext cx="3740727" cy="564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1800" dirty="0">
                <a:solidFill>
                  <a:schemeClr val="tx1"/>
                </a:solidFill>
                <a:latin typeface="+mn-lt"/>
              </a:rPr>
              <a:t>可於</a:t>
            </a:r>
            <a:r>
              <a:rPr lang="en-US" altLang="zh-TW" sz="1800" dirty="0">
                <a:solidFill>
                  <a:schemeClr val="tx1"/>
                </a:solidFill>
                <a:latin typeface="+mn-lt"/>
                <a:hlinkClick r:id="rId3"/>
              </a:rPr>
              <a:t>【</a:t>
            </a:r>
            <a:r>
              <a:rPr lang="zh-TW" altLang="en-US" sz="1800" dirty="0">
                <a:solidFill>
                  <a:schemeClr val="tx1"/>
                </a:solidFill>
                <a:latin typeface="+mn-lt"/>
                <a:hlinkClick r:id="rId3"/>
              </a:rPr>
              <a:t>綠色學校天地</a:t>
            </a:r>
            <a:r>
              <a:rPr lang="en-US" altLang="zh-TW" sz="1800" dirty="0">
                <a:solidFill>
                  <a:schemeClr val="tx1"/>
                </a:solidFill>
                <a:latin typeface="+mn-lt"/>
                <a:hlinkClick r:id="rId3"/>
              </a:rPr>
              <a:t>】</a:t>
            </a:r>
            <a:r>
              <a:rPr lang="zh-TW" altLang="en-US" sz="1800" dirty="0">
                <a:solidFill>
                  <a:schemeClr val="tx1"/>
                </a:solidFill>
                <a:latin typeface="+mn-lt"/>
              </a:rPr>
              <a:t>網站下載</a:t>
            </a:r>
            <a:endParaRPr lang="zh-HK" altLang="en-US" sz="1800" dirty="0">
              <a:latin typeface="+mn-lt"/>
            </a:endParaRP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224FF83D-711A-39A6-529D-155F0B6F9C13}"/>
              </a:ext>
            </a:extLst>
          </p:cNvPr>
          <p:cNvSpPr txBox="1">
            <a:spLocks/>
          </p:cNvSpPr>
          <p:nvPr/>
        </p:nvSpPr>
        <p:spPr>
          <a:xfrm>
            <a:off x="4626081" y="4893619"/>
            <a:ext cx="3015903" cy="564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1800" dirty="0">
                <a:solidFill>
                  <a:schemeClr val="tx1"/>
                </a:solidFill>
                <a:latin typeface="+mn-lt"/>
              </a:rPr>
              <a:t>將透過郵件分發給參與學校</a:t>
            </a:r>
            <a:endParaRPr lang="zh-HK" altLang="en-US" sz="1800" dirty="0">
              <a:latin typeface="+mn-lt"/>
            </a:endParaRPr>
          </a:p>
        </p:txBody>
      </p:sp>
      <p:pic>
        <p:nvPicPr>
          <p:cNvPr id="14" name="圖片 19">
            <a:extLst>
              <a:ext uri="{FF2B5EF4-FFF2-40B4-BE49-F238E27FC236}">
                <a16:creationId xmlns:a16="http://schemas.microsoft.com/office/drawing/2014/main" id="{2ABE2755-3652-C28A-1473-7032FF0BC8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274" y="1504278"/>
            <a:ext cx="2499452" cy="2503333"/>
          </a:xfrm>
          <a:prstGeom prst="rect">
            <a:avLst/>
          </a:prstGeom>
        </p:spPr>
      </p:pic>
      <p:sp>
        <p:nvSpPr>
          <p:cNvPr id="16" name="文字方塊 21">
            <a:extLst>
              <a:ext uri="{FF2B5EF4-FFF2-40B4-BE49-F238E27FC236}">
                <a16:creationId xmlns:a16="http://schemas.microsoft.com/office/drawing/2014/main" id="{3A8ABE5E-8909-EF83-9B7D-4D5E938C04C0}"/>
              </a:ext>
            </a:extLst>
          </p:cNvPr>
          <p:cNvSpPr txBox="1"/>
          <p:nvPr/>
        </p:nvSpPr>
        <p:spPr>
          <a:xfrm>
            <a:off x="8205547" y="4259333"/>
            <a:ext cx="3439075" cy="442674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TW" altLang="en-US" sz="2200" dirty="0">
                <a:solidFill>
                  <a:schemeClr val="bg1"/>
                </a:solidFill>
                <a:ea typeface="源泉圓體 M" panose="020B0600000000000000" pitchFamily="34" charset="-120"/>
                <a:cs typeface="Gen Jyuu Gothic Regular" panose="020B0302020203020207" pitchFamily="34" charset="-120"/>
              </a:rPr>
              <a:t>大嘥鬼肩膀毛公仔</a:t>
            </a:r>
            <a:endParaRPr lang="en-US" altLang="zh-CN" sz="2200" dirty="0">
              <a:solidFill>
                <a:schemeClr val="bg1"/>
              </a:solidFill>
              <a:ea typeface="源泉圓體 M" panose="020B0600000000000000" pitchFamily="34" charset="-120"/>
              <a:cs typeface="Gen Jyuu Gothic Regular" panose="020B0302020203020207" pitchFamily="34" charset="-120"/>
            </a:endParaRPr>
          </a:p>
        </p:txBody>
      </p:sp>
      <p:sp>
        <p:nvSpPr>
          <p:cNvPr id="20" name="文字方塊 22">
            <a:extLst>
              <a:ext uri="{FF2B5EF4-FFF2-40B4-BE49-F238E27FC236}">
                <a16:creationId xmlns:a16="http://schemas.microsoft.com/office/drawing/2014/main" id="{4867C040-68AB-C326-8FBE-3C7B94198276}"/>
              </a:ext>
            </a:extLst>
          </p:cNvPr>
          <p:cNvSpPr txBox="1"/>
          <p:nvPr/>
        </p:nvSpPr>
        <p:spPr>
          <a:xfrm rot="21009253">
            <a:off x="794037" y="1787631"/>
            <a:ext cx="1113750" cy="340519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1400" b="1" dirty="0"/>
              <a:t>小一至小三</a:t>
            </a:r>
            <a:endParaRPr lang="en-US" altLang="zh-TW" sz="1400" b="1" dirty="0"/>
          </a:p>
        </p:txBody>
      </p:sp>
      <p:sp>
        <p:nvSpPr>
          <p:cNvPr id="21" name="文字方塊 23">
            <a:extLst>
              <a:ext uri="{FF2B5EF4-FFF2-40B4-BE49-F238E27FC236}">
                <a16:creationId xmlns:a16="http://schemas.microsoft.com/office/drawing/2014/main" id="{3B81F125-E6E9-7AFF-D40D-2B6E10238420}"/>
              </a:ext>
            </a:extLst>
          </p:cNvPr>
          <p:cNvSpPr txBox="1"/>
          <p:nvPr/>
        </p:nvSpPr>
        <p:spPr>
          <a:xfrm rot="297455">
            <a:off x="2230960" y="1668526"/>
            <a:ext cx="1113750" cy="340519"/>
          </a:xfrm>
          <a:prstGeom prst="flowChartAlternateProcess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zh-TW" altLang="en-US" sz="1400" b="1" dirty="0"/>
              <a:t>小四至小六</a:t>
            </a:r>
            <a:endParaRPr lang="en-US" altLang="zh-TW" sz="1400" b="1" dirty="0"/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5CBF9236-CA43-06D6-E773-9F446505D64C}"/>
              </a:ext>
            </a:extLst>
          </p:cNvPr>
          <p:cNvSpPr txBox="1">
            <a:spLocks/>
          </p:cNvSpPr>
          <p:nvPr/>
        </p:nvSpPr>
        <p:spPr>
          <a:xfrm>
            <a:off x="7959700" y="4918857"/>
            <a:ext cx="4232300" cy="985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1800" dirty="0">
                <a:solidFill>
                  <a:schemeClr val="tx1"/>
                </a:solidFill>
                <a:latin typeface="+mn-lt"/>
              </a:rPr>
              <a:t>由參與學校領取或自行安排運送服務</a:t>
            </a:r>
            <a:endParaRPr lang="zh-HK" altLang="en-US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6" name="Picture 25" descr="A cartoon character with a black background&#10;&#10;Description automatically generated">
            <a:extLst>
              <a:ext uri="{FF2B5EF4-FFF2-40B4-BE49-F238E27FC236}">
                <a16:creationId xmlns:a16="http://schemas.microsoft.com/office/drawing/2014/main" id="{98BD2C5F-C941-4FCC-2BE3-979FF35C32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72" y="1354066"/>
            <a:ext cx="2347163" cy="2572735"/>
          </a:xfrm>
          <a:prstGeom prst="rect">
            <a:avLst/>
          </a:prstGeom>
        </p:spPr>
      </p:pic>
      <p:pic>
        <p:nvPicPr>
          <p:cNvPr id="10" name="Content Placeholder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F5D0460-DAD7-0E05-5028-E5E0B43DC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0" t="8719" r="8170" b="8908"/>
          <a:stretch/>
        </p:blipFill>
        <p:spPr>
          <a:xfrm>
            <a:off x="1511362" y="5236962"/>
            <a:ext cx="1398095" cy="140205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07F980-5B48-D6CD-E8AD-B622D85D0D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863">
            <a:off x="2067153" y="2141881"/>
            <a:ext cx="1201435" cy="17048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A324A7-8B60-0B26-A360-80DB6C4F66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0428">
            <a:off x="883380" y="2165026"/>
            <a:ext cx="1188720" cy="170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74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5DC73-1FD8-DC4C-4CBE-B4574DF95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901" y="1472419"/>
            <a:ext cx="9737417" cy="836613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400" dirty="0">
                <a:latin typeface="+mj-ea"/>
                <a:ea typeface="+mj-ea"/>
              </a:rPr>
              <a:t>電子證書範本 </a:t>
            </a:r>
            <a:r>
              <a:rPr lang="en-US" altLang="zh-TW" sz="2400" dirty="0">
                <a:latin typeface="+mj-ea"/>
                <a:ea typeface="+mj-ea"/>
              </a:rPr>
              <a:t>(</a:t>
            </a:r>
            <a:r>
              <a:rPr lang="zh-TW" altLang="en-US" sz="2400" dirty="0">
                <a:latin typeface="+mj-ea"/>
                <a:ea typeface="+mj-ea"/>
              </a:rPr>
              <a:t>可編輯的 </a:t>
            </a:r>
            <a:r>
              <a:rPr lang="en-US" altLang="zh-TW" sz="2400" dirty="0">
                <a:latin typeface="+mj-ea"/>
                <a:ea typeface="+mj-ea"/>
              </a:rPr>
              <a:t>pdf </a:t>
            </a:r>
            <a:r>
              <a:rPr lang="zh-TW" altLang="en-US" sz="2400" dirty="0">
                <a:latin typeface="+mj-ea"/>
                <a:ea typeface="+mj-ea"/>
              </a:rPr>
              <a:t>檔案</a:t>
            </a:r>
            <a:r>
              <a:rPr lang="en-US" altLang="zh-TW" sz="2400" dirty="0">
                <a:latin typeface="+mj-ea"/>
                <a:ea typeface="+mj-ea"/>
              </a:rPr>
              <a:t>) </a:t>
            </a:r>
            <a:r>
              <a:rPr lang="zh-TW" altLang="en-US" sz="2400" dirty="0">
                <a:latin typeface="+mj-ea"/>
                <a:ea typeface="+mj-ea"/>
              </a:rPr>
              <a:t>將於學年末提供給參與學校，以頒發給環保風紀。</a:t>
            </a:r>
            <a:endParaRPr lang="en-GB" sz="2400" dirty="0">
              <a:latin typeface="+mj-ea"/>
              <a:ea typeface="+mj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D2947-EDEE-83FD-891A-A054993BD8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24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6CB61-FA58-5A87-6505-D181F217E5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033155-0E38-75D3-6883-F9DDAB3A9231}"/>
              </a:ext>
            </a:extLst>
          </p:cNvPr>
          <p:cNvSpPr txBox="1">
            <a:spLocks/>
          </p:cNvSpPr>
          <p:nvPr/>
        </p:nvSpPr>
        <p:spPr bwMode="auto">
          <a:xfrm>
            <a:off x="1108073" y="193965"/>
            <a:ext cx="98710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zh-TW" altLang="en-US" sz="3200" b="1" dirty="0"/>
              <a:t>獎狀</a:t>
            </a:r>
            <a:endParaRPr lang="en-GB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983E3-4FBC-331A-EAE5-01FD6A9644E6}"/>
              </a:ext>
            </a:extLst>
          </p:cNvPr>
          <p:cNvSpPr txBox="1"/>
          <p:nvPr/>
        </p:nvSpPr>
        <p:spPr>
          <a:xfrm>
            <a:off x="2650246" y="2650881"/>
            <a:ext cx="3694281" cy="461665"/>
          </a:xfrm>
          <a:prstGeom prst="rect">
            <a:avLst/>
          </a:prstGeom>
          <a:solidFill>
            <a:srgbClr val="00324B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傑出表現獎</a:t>
            </a:r>
            <a:endParaRPr lang="en-GB" sz="24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B6AD62-8D30-F334-3251-912A9243E007}"/>
              </a:ext>
            </a:extLst>
          </p:cNvPr>
          <p:cNvSpPr txBox="1"/>
          <p:nvPr/>
        </p:nvSpPr>
        <p:spPr>
          <a:xfrm>
            <a:off x="3940211" y="4817049"/>
            <a:ext cx="1107996" cy="461665"/>
          </a:xfrm>
          <a:prstGeom prst="rect">
            <a:avLst/>
          </a:prstGeom>
          <a:solidFill>
            <a:srgbClr val="00324B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嘉許狀</a:t>
            </a:r>
            <a:endParaRPr lang="en-GB" sz="24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095F2A-55B1-A514-676F-24B3E55C5030}"/>
              </a:ext>
            </a:extLst>
          </p:cNvPr>
          <p:cNvSpPr txBox="1">
            <a:spLocks/>
          </p:cNvSpPr>
          <p:nvPr/>
        </p:nvSpPr>
        <p:spPr bwMode="auto">
          <a:xfrm>
            <a:off x="1108074" y="3112546"/>
            <a:ext cx="6778626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5893"/>
              </a:buClr>
            </a:pPr>
            <a:r>
              <a:rPr lang="zh-TW" altLang="en-US" sz="2400" dirty="0">
                <a:solidFill>
                  <a:schemeClr val="bg1"/>
                </a:solidFill>
                <a:highlight>
                  <a:srgbClr val="008000"/>
                </a:highlight>
                <a:latin typeface="Yu Gothic" panose="020B0400000000000000" pitchFamily="34" charset="-128"/>
                <a:ea typeface="Yu Gothic" panose="020B0400000000000000" pitchFamily="34" charset="-128"/>
              </a:rPr>
              <a:t>表現優異</a:t>
            </a:r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，並對同儕的環保行為產生正面影響的環保風紀隊長和環保風紀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C451BC-5358-021F-834D-7C3D2ACE7478}"/>
              </a:ext>
            </a:extLst>
          </p:cNvPr>
          <p:cNvSpPr txBox="1">
            <a:spLocks/>
          </p:cNvSpPr>
          <p:nvPr/>
        </p:nvSpPr>
        <p:spPr bwMode="auto">
          <a:xfrm>
            <a:off x="1108073" y="5278714"/>
            <a:ext cx="6838951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5893"/>
              </a:buClr>
            </a:pPr>
            <a:r>
              <a:rPr lang="zh-TW" altLang="en-US" sz="2400" dirty="0">
                <a:solidFill>
                  <a:schemeClr val="bg1"/>
                </a:solidFill>
                <a:highlight>
                  <a:srgbClr val="008000"/>
                </a:highlight>
                <a:latin typeface="Yu Gothic" panose="020B0400000000000000" pitchFamily="34" charset="-128"/>
                <a:ea typeface="Yu Gothic" panose="020B0400000000000000" pitchFamily="34" charset="-128"/>
              </a:rPr>
              <a:t>滿意表現</a:t>
            </a:r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的環保風紀隊長和環保風紀，表揚他們的貢獻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CBCFEB-D958-F537-C14F-7872F05BC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025" y="2650881"/>
            <a:ext cx="2705861" cy="39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31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BB3E1F56-C479-4200-5247-5CB924FEA6E5}"/>
              </a:ext>
            </a:extLst>
          </p:cNvPr>
          <p:cNvGraphicFramePr/>
          <p:nvPr/>
        </p:nvGraphicFramePr>
        <p:xfrm>
          <a:off x="0" y="3630330"/>
          <a:ext cx="12145962" cy="3038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F299F8A-B72F-4458-53BD-769FA82B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計劃時間表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B1F97-B366-A077-5FA7-449B79C38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61EEA-A72B-6496-F785-C8BF40B89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5F211DE0-FB04-907A-F14C-6F93572DF7DF}"/>
              </a:ext>
            </a:extLst>
          </p:cNvPr>
          <p:cNvCxnSpPr>
            <a:cxnSpLocks/>
          </p:cNvCxnSpPr>
          <p:nvPr/>
        </p:nvCxnSpPr>
        <p:spPr>
          <a:xfrm flipV="1">
            <a:off x="2314301" y="3767702"/>
            <a:ext cx="0" cy="61192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302C2E6-023B-B14A-38C0-F824D7FBF107}"/>
              </a:ext>
            </a:extLst>
          </p:cNvPr>
          <p:cNvSpPr txBox="1"/>
          <p:nvPr/>
        </p:nvSpPr>
        <p:spPr>
          <a:xfrm>
            <a:off x="702571" y="2876103"/>
            <a:ext cx="3167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網上簡介會</a:t>
            </a:r>
            <a:endParaRPr lang="en-GB" altLang="zh-TW" sz="24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en-US" altLang="zh-TW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2024</a:t>
            </a:r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年</a:t>
            </a:r>
            <a:r>
              <a:rPr lang="en-GB" altLang="zh-TW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10</a:t>
            </a:r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月</a:t>
            </a:r>
            <a:r>
              <a:rPr lang="en-GB" altLang="zh-TW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16</a:t>
            </a:r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或</a:t>
            </a:r>
            <a:r>
              <a:rPr lang="en-GB" altLang="zh-TW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17</a:t>
            </a:r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日</a:t>
            </a:r>
            <a:endParaRPr lang="en-US" sz="2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5" name="文字方塊 25">
            <a:extLst>
              <a:ext uri="{FF2B5EF4-FFF2-40B4-BE49-F238E27FC236}">
                <a16:creationId xmlns:a16="http://schemas.microsoft.com/office/drawing/2014/main" id="{DA46BCB1-2458-8B50-BFC6-7AFFC13F39B1}"/>
              </a:ext>
            </a:extLst>
          </p:cNvPr>
          <p:cNvSpPr txBox="1"/>
          <p:nvPr/>
        </p:nvSpPr>
        <p:spPr>
          <a:xfrm>
            <a:off x="3716005" y="2898574"/>
            <a:ext cx="3254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培訓工作坊（實體）</a:t>
            </a:r>
            <a:endParaRPr lang="en-GB" altLang="zh-TW" sz="24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(</a:t>
            </a:r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日期待定</a:t>
            </a:r>
            <a:r>
              <a:rPr 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)</a:t>
            </a:r>
          </a:p>
        </p:txBody>
      </p:sp>
      <p:sp>
        <p:nvSpPr>
          <p:cNvPr id="28" name="右大括弧 40">
            <a:extLst>
              <a:ext uri="{FF2B5EF4-FFF2-40B4-BE49-F238E27FC236}">
                <a16:creationId xmlns:a16="http://schemas.microsoft.com/office/drawing/2014/main" id="{E8EFEF14-C603-DD5B-380D-A3F29683846E}"/>
              </a:ext>
            </a:extLst>
          </p:cNvPr>
          <p:cNvSpPr/>
          <p:nvPr/>
        </p:nvSpPr>
        <p:spPr>
          <a:xfrm rot="16200000">
            <a:off x="5049943" y="3259808"/>
            <a:ext cx="646329" cy="1593307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文字方塊 42">
            <a:extLst>
              <a:ext uri="{FF2B5EF4-FFF2-40B4-BE49-F238E27FC236}">
                <a16:creationId xmlns:a16="http://schemas.microsoft.com/office/drawing/2014/main" id="{B18E655A-7E40-3B11-1AC6-C6B00773B37C}"/>
              </a:ext>
            </a:extLst>
          </p:cNvPr>
          <p:cNvSpPr txBox="1"/>
          <p:nvPr/>
        </p:nvSpPr>
        <p:spPr>
          <a:xfrm>
            <a:off x="7780242" y="2876102"/>
            <a:ext cx="3686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聯校成果分享會（實體）</a:t>
            </a:r>
            <a:endParaRPr lang="en-GB" altLang="zh-TW" sz="24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ctr"/>
            <a:r>
              <a:rPr 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(</a:t>
            </a:r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日期待定</a:t>
            </a:r>
            <a:r>
              <a:rPr 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CC493C-D512-6347-C883-84A052167482}"/>
              </a:ext>
            </a:extLst>
          </p:cNvPr>
          <p:cNvSpPr txBox="1"/>
          <p:nvPr/>
        </p:nvSpPr>
        <p:spPr>
          <a:xfrm>
            <a:off x="492516" y="1741897"/>
            <a:ext cx="67845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培訓活動</a:t>
            </a:r>
            <a:endParaRPr lang="en-US" sz="24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6" name="右大括弧 40">
            <a:extLst>
              <a:ext uri="{FF2B5EF4-FFF2-40B4-BE49-F238E27FC236}">
                <a16:creationId xmlns:a16="http://schemas.microsoft.com/office/drawing/2014/main" id="{278B59B5-0F6C-F798-A5E6-0879DFDBFB21}"/>
              </a:ext>
            </a:extLst>
          </p:cNvPr>
          <p:cNvSpPr/>
          <p:nvPr/>
        </p:nvSpPr>
        <p:spPr>
          <a:xfrm rot="16200000">
            <a:off x="9355984" y="3294213"/>
            <a:ext cx="646329" cy="1593307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51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BB3E1F56-C479-4200-5247-5CB924FEA6E5}"/>
              </a:ext>
            </a:extLst>
          </p:cNvPr>
          <p:cNvGraphicFramePr/>
          <p:nvPr/>
        </p:nvGraphicFramePr>
        <p:xfrm>
          <a:off x="1" y="1505252"/>
          <a:ext cx="12145962" cy="2505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B1F97-B366-A077-5FA7-449B79C38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61EEA-A72B-6496-F785-C8BF40B89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CC493C-D512-6347-C883-84A052167482}"/>
              </a:ext>
            </a:extLst>
          </p:cNvPr>
          <p:cNvSpPr txBox="1"/>
          <p:nvPr/>
        </p:nvSpPr>
        <p:spPr>
          <a:xfrm>
            <a:off x="492516" y="1585484"/>
            <a:ext cx="7756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建議參與學校舉辦的校內活動</a:t>
            </a:r>
            <a:endParaRPr lang="en-US" sz="24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5" name="右大括弧 28">
            <a:extLst>
              <a:ext uri="{FF2B5EF4-FFF2-40B4-BE49-F238E27FC236}">
                <a16:creationId xmlns:a16="http://schemas.microsoft.com/office/drawing/2014/main" id="{A6D8F4E5-8A90-35D8-CEA8-54BEB599514D}"/>
              </a:ext>
            </a:extLst>
          </p:cNvPr>
          <p:cNvSpPr/>
          <p:nvPr/>
        </p:nvSpPr>
        <p:spPr>
          <a:xfrm rot="5400000">
            <a:off x="1495601" y="2794097"/>
            <a:ext cx="578165" cy="1692442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6" name="右大括弧 29">
            <a:extLst>
              <a:ext uri="{FF2B5EF4-FFF2-40B4-BE49-F238E27FC236}">
                <a16:creationId xmlns:a16="http://schemas.microsoft.com/office/drawing/2014/main" id="{051D9BD2-887E-6FB6-43FD-CAD481F09B41}"/>
              </a:ext>
            </a:extLst>
          </p:cNvPr>
          <p:cNvSpPr/>
          <p:nvPr/>
        </p:nvSpPr>
        <p:spPr>
          <a:xfrm rot="5400000">
            <a:off x="5516941" y="465197"/>
            <a:ext cx="564555" cy="6336631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2" name="右大括弧 32">
            <a:extLst>
              <a:ext uri="{FF2B5EF4-FFF2-40B4-BE49-F238E27FC236}">
                <a16:creationId xmlns:a16="http://schemas.microsoft.com/office/drawing/2014/main" id="{474E5956-EBB8-D565-B02A-2788B733AAF6}"/>
              </a:ext>
            </a:extLst>
          </p:cNvPr>
          <p:cNvSpPr/>
          <p:nvPr/>
        </p:nvSpPr>
        <p:spPr>
          <a:xfrm rot="5400000">
            <a:off x="9490267" y="2823478"/>
            <a:ext cx="569578" cy="1615045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516FBCC-07A3-ED2E-2EB3-1979C61EE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274638"/>
            <a:ext cx="9871075" cy="1143000"/>
          </a:xfrm>
        </p:spPr>
        <p:txBody>
          <a:bodyPr/>
          <a:lstStyle/>
          <a:p>
            <a:r>
              <a:rPr lang="zh-TW" altLang="en-US" b="1" dirty="0"/>
              <a:t>計劃時間表</a:t>
            </a:r>
            <a:endParaRPr lang="en-US" b="1" dirty="0"/>
          </a:p>
        </p:txBody>
      </p:sp>
      <p:sp>
        <p:nvSpPr>
          <p:cNvPr id="18" name="文字方塊 14">
            <a:extLst>
              <a:ext uri="{FF2B5EF4-FFF2-40B4-BE49-F238E27FC236}">
                <a16:creationId xmlns:a16="http://schemas.microsoft.com/office/drawing/2014/main" id="{F79CC639-1BBB-72B9-9EDD-2F64CF11E547}"/>
              </a:ext>
            </a:extLst>
          </p:cNvPr>
          <p:cNvSpPr txBox="1"/>
          <p:nvPr/>
        </p:nvSpPr>
        <p:spPr>
          <a:xfrm>
            <a:off x="75541" y="4068953"/>
            <a:ext cx="242284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rgbClr val="005893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招募環保風紀和建立團隊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Clr>
                <a:srgbClr val="005893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制定工作計劃及更表，訂立目標及分配工作</a:t>
            </a:r>
          </a:p>
        </p:txBody>
      </p:sp>
      <p:sp>
        <p:nvSpPr>
          <p:cNvPr id="19" name="文字方塊 30">
            <a:extLst>
              <a:ext uri="{FF2B5EF4-FFF2-40B4-BE49-F238E27FC236}">
                <a16:creationId xmlns:a16="http://schemas.microsoft.com/office/drawing/2014/main" id="{78880214-F35C-2B6A-657F-968F7B88B329}"/>
              </a:ext>
            </a:extLst>
          </p:cNvPr>
          <p:cNvSpPr txBox="1"/>
          <p:nvPr/>
        </p:nvSpPr>
        <p:spPr>
          <a:xfrm>
            <a:off x="2856520" y="4053065"/>
            <a:ext cx="5882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使用環境檢視清單每月進行監察職務</a:t>
            </a:r>
            <a:endParaRPr lang="en-GB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籌辦環保推廣活動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定期開會，跟進監察情況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於學期中進行中期檢討</a:t>
            </a:r>
          </a:p>
        </p:txBody>
      </p:sp>
      <p:sp>
        <p:nvSpPr>
          <p:cNvPr id="20" name="文字方塊 33">
            <a:extLst>
              <a:ext uri="{FF2B5EF4-FFF2-40B4-BE49-F238E27FC236}">
                <a16:creationId xmlns:a16="http://schemas.microsoft.com/office/drawing/2014/main" id="{CD7D020C-E443-0EFF-0A4C-6CA36A2159A4}"/>
              </a:ext>
            </a:extLst>
          </p:cNvPr>
          <p:cNvSpPr txBox="1"/>
          <p:nvPr/>
        </p:nvSpPr>
        <p:spPr>
          <a:xfrm>
            <a:off x="8682065" y="4045745"/>
            <a:ext cx="32623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4900" lvl="0" indent="-342900">
              <a:lnSpc>
                <a:spcPct val="150000"/>
              </a:lnSpc>
              <a:buClr>
                <a:srgbClr val="005893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於學期末進行年終檢討以分析和檢討計劃成效</a:t>
            </a:r>
          </a:p>
          <a:p>
            <a:pPr marL="414900" lvl="0" indent="-342900">
              <a:lnSpc>
                <a:spcPct val="150000"/>
              </a:lnSpc>
              <a:buClr>
                <a:srgbClr val="005893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頒發獎狀予環保風紀</a:t>
            </a:r>
          </a:p>
        </p:txBody>
      </p:sp>
    </p:spTree>
    <p:extLst>
      <p:ext uri="{BB962C8B-B14F-4D97-AF65-F5344CB8AC3E}">
        <p14:creationId xmlns:p14="http://schemas.microsoft.com/office/powerpoint/2010/main" val="2138662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Calibri" panose="020F0502020204030204" pitchFamily="34" charset="0"/>
              </a:rPr>
              <a:t>2. </a:t>
            </a:r>
            <a:r>
              <a:rPr lang="en-US" altLang="zh-TW" sz="40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Calibri" panose="020F0502020204030204" pitchFamily="34" charset="0"/>
              </a:rPr>
              <a:t>【</a:t>
            </a:r>
            <a:r>
              <a:rPr lang="zh-TW" altLang="en-US" sz="40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Calibri" panose="020F0502020204030204" pitchFamily="34" charset="0"/>
              </a:rPr>
              <a:t>環保風紀計劃手冊</a:t>
            </a:r>
            <a:r>
              <a:rPr lang="en-US" altLang="zh-TW" sz="40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Calibri" panose="020F0502020204030204" pitchFamily="34" charset="0"/>
              </a:rPr>
              <a:t>】</a:t>
            </a:r>
            <a:r>
              <a:rPr lang="zh-TW" altLang="en-US" sz="40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Calibri" panose="020F0502020204030204" pitchFamily="34" charset="0"/>
              </a:rPr>
              <a:t>使用方法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27</a:t>
            </a:fld>
            <a:endParaRPr lang="en-GB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49E1742E-327A-6219-F370-44E965D1B61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3027418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6264D-6201-04BA-78BE-B8718650BC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66184-45E6-8CA5-4241-BFA0170E8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F835CE-6D9D-9A29-8828-D2540D5BD171}"/>
              </a:ext>
            </a:extLst>
          </p:cNvPr>
          <p:cNvSpPr txBox="1">
            <a:spLocks/>
          </p:cNvSpPr>
          <p:nvPr/>
        </p:nvSpPr>
        <p:spPr bwMode="auto">
          <a:xfrm>
            <a:off x="1168400" y="190699"/>
            <a:ext cx="98710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zh-TW" altLang="en-US" sz="3200" b="1" dirty="0"/>
              <a:t>電子版環保風紀計劃手冊</a:t>
            </a:r>
            <a:endParaRPr lang="en-HK" sz="3200" b="1" dirty="0"/>
          </a:p>
        </p:txBody>
      </p:sp>
      <p:sp>
        <p:nvSpPr>
          <p:cNvPr id="11" name="Content Placeholder 21">
            <a:extLst>
              <a:ext uri="{FF2B5EF4-FFF2-40B4-BE49-F238E27FC236}">
                <a16:creationId xmlns:a16="http://schemas.microsoft.com/office/drawing/2014/main" id="{3E9AC2FF-1687-F559-86C7-22B3885F0C75}"/>
              </a:ext>
            </a:extLst>
          </p:cNvPr>
          <p:cNvSpPr txBox="1">
            <a:spLocks/>
          </p:cNvSpPr>
          <p:nvPr/>
        </p:nvSpPr>
        <p:spPr bwMode="auto">
          <a:xfrm>
            <a:off x="1077349" y="5356704"/>
            <a:ext cx="2687521" cy="56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小一至小三</a:t>
            </a:r>
            <a:endParaRPr lang="en-GB" sz="2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" name="Content Placeholder 21">
            <a:extLst>
              <a:ext uri="{FF2B5EF4-FFF2-40B4-BE49-F238E27FC236}">
                <a16:creationId xmlns:a16="http://schemas.microsoft.com/office/drawing/2014/main" id="{77D4251A-B096-E221-C634-93F0B55406BD}"/>
              </a:ext>
            </a:extLst>
          </p:cNvPr>
          <p:cNvSpPr txBox="1">
            <a:spLocks/>
          </p:cNvSpPr>
          <p:nvPr/>
        </p:nvSpPr>
        <p:spPr bwMode="auto">
          <a:xfrm>
            <a:off x="3764870" y="5308170"/>
            <a:ext cx="2691206" cy="56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小四至小六</a:t>
            </a:r>
            <a:endParaRPr lang="en-GB" sz="2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52EAA5E9-DECA-B2F6-04FC-59D75E4D82CA}"/>
              </a:ext>
            </a:extLst>
          </p:cNvPr>
          <p:cNvSpPr txBox="1">
            <a:spLocks/>
          </p:cNvSpPr>
          <p:nvPr/>
        </p:nvSpPr>
        <p:spPr>
          <a:xfrm>
            <a:off x="7240003" y="2081751"/>
            <a:ext cx="4722148" cy="29912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+mn-lt"/>
              </a:rPr>
              <a:t>可於</a:t>
            </a:r>
            <a:r>
              <a:rPr lang="en-US" altLang="zh-TW" sz="2400" dirty="0">
                <a:solidFill>
                  <a:schemeClr val="tx1"/>
                </a:solidFill>
                <a:latin typeface="+mn-lt"/>
                <a:hlinkClick r:id="rId3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+mn-lt"/>
                <a:hlinkClick r:id="rId3"/>
              </a:rPr>
              <a:t>綠色學校天地</a:t>
            </a:r>
            <a:r>
              <a:rPr lang="en-US" altLang="zh-TW" sz="2400" dirty="0">
                <a:solidFill>
                  <a:schemeClr val="tx1"/>
                </a:solidFill>
                <a:latin typeface="+mn-lt"/>
                <a:hlinkClick r:id="rId3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+mn-lt"/>
              </a:rPr>
              <a:t>網站下載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zh-TW" sz="2400" dirty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TW" sz="24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en-US" altLang="zh-TW" sz="24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en-US" altLang="zh-TW" sz="24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+mn-lt"/>
              </a:rPr>
              <a:t>協助環保風紀履行職責</a:t>
            </a:r>
            <a:endParaRPr lang="en-US" altLang="zh-TW" sz="24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en-US" altLang="zh-TW" sz="2400" dirty="0">
              <a:latin typeface="+mn-lt"/>
            </a:endParaRPr>
          </a:p>
          <a:p>
            <a:endParaRPr lang="en-US" altLang="zh-HK" sz="2400" dirty="0">
              <a:latin typeface="+mn-lt"/>
            </a:endParaRPr>
          </a:p>
          <a:p>
            <a:endParaRPr lang="zh-HK" altLang="en-US" sz="2400" dirty="0">
              <a:latin typeface="+mn-lt"/>
            </a:endParaRPr>
          </a:p>
        </p:txBody>
      </p:sp>
      <p:pic>
        <p:nvPicPr>
          <p:cNvPr id="2" name="Content Placeholder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D7D2298-F534-2938-94B9-DABA65F20F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0" t="8719" r="10479" b="8908"/>
          <a:stretch/>
        </p:blipFill>
        <p:spPr bwMode="auto">
          <a:xfrm>
            <a:off x="8509103" y="2762343"/>
            <a:ext cx="1358797" cy="140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E32CAA-5C66-9D39-73DA-40BF479B6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82" y="1492006"/>
            <a:ext cx="2692529" cy="37983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C9382C-CDAD-B617-6BDE-9F027316E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29" y="1492006"/>
            <a:ext cx="2676756" cy="379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55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35507-0BBB-9D5D-08EA-60B242FAC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275" y="156385"/>
            <a:ext cx="9871075" cy="1143000"/>
          </a:xfrm>
        </p:spPr>
        <p:txBody>
          <a:bodyPr/>
          <a:lstStyle/>
          <a:p>
            <a:r>
              <a:rPr lang="zh-TW" altLang="en-US" b="1" dirty="0"/>
              <a:t>低碳生活計算機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9C5AF-937D-EEC4-0FB4-C40469E4E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27364-6AC8-2727-E458-D3CB4EC3A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29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DA10C-8B56-09FD-5579-6710DA221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423BA-A020-6271-7CCB-119FFF130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57288"/>
            <a:ext cx="4738999" cy="4968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ED426E-ADEC-8D49-3A24-BE36A520D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92" y="1417638"/>
            <a:ext cx="6586308" cy="459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84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116" y="2765100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Calibri" panose="020F0502020204030204" pitchFamily="34" charset="0"/>
              </a:rPr>
              <a:t>1. </a:t>
            </a:r>
            <a:r>
              <a:rPr lang="en-US" altLang="zh-TW" sz="40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Calibri" panose="020F0502020204030204" pitchFamily="34" charset="0"/>
              </a:rPr>
              <a:t>【</a:t>
            </a:r>
            <a:r>
              <a:rPr lang="zh-TW" altLang="en-US" sz="40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Calibri" panose="020F0502020204030204" pitchFamily="34" charset="0"/>
              </a:rPr>
              <a:t>環保風紀計劃</a:t>
            </a:r>
            <a:r>
              <a:rPr lang="en-US" altLang="zh-TW" sz="40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Calibri" panose="020F0502020204030204" pitchFamily="34" charset="0"/>
              </a:rPr>
              <a:t>】 </a:t>
            </a:r>
            <a:r>
              <a:rPr lang="zh-TW" altLang="en-US" sz="4000" b="1" dirty="0">
                <a:solidFill>
                  <a:srgbClr val="1C492A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Calibri" panose="020F0502020204030204" pitchFamily="34" charset="0"/>
              </a:rPr>
              <a:t>簡介</a:t>
            </a:r>
            <a:endParaRPr lang="en-US" sz="4000" b="1" dirty="0">
              <a:solidFill>
                <a:srgbClr val="1C492A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</a:t>
            </a:fld>
            <a:endParaRPr lang="en-GB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5DC87D5F-BA7E-88C8-56B9-49051A57B5B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</p:spTree>
    <p:extLst>
      <p:ext uri="{BB962C8B-B14F-4D97-AF65-F5344CB8AC3E}">
        <p14:creationId xmlns:p14="http://schemas.microsoft.com/office/powerpoint/2010/main" val="3271336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8BCC-2487-217A-1DAA-946A52DB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0382A-CEAD-3E67-A910-151276CCC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04E98-818F-8044-FAFC-E6D45D2D24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30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A3753-6A99-B840-3C65-7EC42A4F5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C16C3F-389E-A24A-85D7-F8D002C2C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34" y="0"/>
            <a:ext cx="8536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04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5B278-F739-2E07-ABD1-0DC0F78F6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7147"/>
            <a:ext cx="9871075" cy="1143000"/>
          </a:xfrm>
        </p:spPr>
        <p:txBody>
          <a:bodyPr/>
          <a:lstStyle/>
          <a:p>
            <a:r>
              <a:rPr lang="zh-TW" altLang="en-US" b="1" dirty="0"/>
              <a:t>自評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E2321-47F0-0156-F26B-8EE9483F68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2E4D0-70F3-C850-CABD-C37F57E6F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C11FBA0-63BF-645D-B6A8-9C36B5D23CFD}"/>
              </a:ext>
            </a:extLst>
          </p:cNvPr>
          <p:cNvSpPr txBox="1">
            <a:spLocks/>
          </p:cNvSpPr>
          <p:nvPr/>
        </p:nvSpPr>
        <p:spPr bwMode="auto">
          <a:xfrm>
            <a:off x="5141625" y="1780893"/>
            <a:ext cx="6633279" cy="132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自評過去一個月的環保行為，並完成電子版手冊中的自評清單</a:t>
            </a:r>
            <a:endParaRPr lang="en-GB" sz="2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2A35F-3148-9BA1-D61B-ED81DFDB9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7" y="1240147"/>
            <a:ext cx="4906060" cy="462979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29" y="4345811"/>
            <a:ext cx="7315834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17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1E10-8DEF-9EF2-47AE-E4F4D90E9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343" y="2655207"/>
            <a:ext cx="6172200" cy="3100842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0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了解五大環境範疇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75287-6673-A899-0348-D7FA589D33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57B8B-50A5-1289-4111-A89DD1434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955932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48FF3-AAE3-A071-4F8A-16B50A5C21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E52DE-E943-621E-4F67-E3AAC1C6F2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8775F8-842E-44C0-B457-6BFDCF7FF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04" y="3138447"/>
            <a:ext cx="828791" cy="58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07A59D-E373-8435-BC19-56A62FAE4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38" y="731837"/>
            <a:ext cx="6749453" cy="542394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A7B3975-C07C-B1D8-E95A-3FD1D1004276}"/>
              </a:ext>
            </a:extLst>
          </p:cNvPr>
          <p:cNvSpPr/>
          <p:nvPr/>
        </p:nvSpPr>
        <p:spPr bwMode="auto">
          <a:xfrm rot="19391598">
            <a:off x="1886387" y="1025755"/>
            <a:ext cx="1384009" cy="1449665"/>
          </a:xfrm>
          <a:prstGeom prst="ellipse">
            <a:avLst/>
          </a:prstGeom>
          <a:solidFill>
            <a:srgbClr val="CDE9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32916B-DD79-B5C0-90E0-47CB45B34E93}"/>
              </a:ext>
            </a:extLst>
          </p:cNvPr>
          <p:cNvSpPr/>
          <p:nvPr/>
        </p:nvSpPr>
        <p:spPr bwMode="auto">
          <a:xfrm rot="19391598">
            <a:off x="2777926" y="346570"/>
            <a:ext cx="1384009" cy="1449665"/>
          </a:xfrm>
          <a:prstGeom prst="ellipse">
            <a:avLst/>
          </a:prstGeom>
          <a:solidFill>
            <a:srgbClr val="CDE9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969797F-AD50-A7B1-EF1F-D8424362A9CC}"/>
              </a:ext>
            </a:extLst>
          </p:cNvPr>
          <p:cNvSpPr txBox="1">
            <a:spLocks/>
          </p:cNvSpPr>
          <p:nvPr/>
        </p:nvSpPr>
        <p:spPr bwMode="auto">
          <a:xfrm>
            <a:off x="3214688" y="2616465"/>
            <a:ext cx="6172200" cy="310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zh-TW" altLang="en-US" sz="4000" b="1" dirty="0">
                <a:solidFill>
                  <a:srgbClr val="8CC63F"/>
                </a:solidFill>
                <a:latin typeface="+mj-ea"/>
                <a:ea typeface="+mj-ea"/>
              </a:rPr>
              <a:t>五大</a:t>
            </a:r>
            <a:endParaRPr lang="en-GB" altLang="zh-TW" sz="4000" b="1" dirty="0">
              <a:solidFill>
                <a:srgbClr val="8CC63F"/>
              </a:solidFill>
              <a:latin typeface="+mj-ea"/>
              <a:ea typeface="+mj-ea"/>
            </a:endParaRPr>
          </a:p>
          <a:p>
            <a:pPr marL="0" indent="0" algn="ctr">
              <a:buFontTx/>
              <a:buNone/>
            </a:pPr>
            <a:r>
              <a:rPr lang="zh-TW" altLang="en-US" sz="4000" b="1" dirty="0">
                <a:solidFill>
                  <a:srgbClr val="8CC63F"/>
                </a:solidFill>
                <a:latin typeface="+mj-ea"/>
                <a:ea typeface="+mj-ea"/>
              </a:rPr>
              <a:t>環境範疇</a:t>
            </a:r>
            <a:endParaRPr lang="en-GB" sz="4000" b="1" dirty="0">
              <a:solidFill>
                <a:srgbClr val="8CC63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1431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46804-BD6D-2115-4105-DD7E11AC2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878" y="278159"/>
            <a:ext cx="7585099" cy="1447654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b="1" dirty="0"/>
              <a:t>香港的主要能源來源是什麼？</a:t>
            </a:r>
            <a:endParaRPr lang="en-US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A0B7B-55CC-8742-830B-47C55D195C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34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392B-8944-708F-82BE-13AACE68A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029878" y="4460742"/>
            <a:ext cx="19271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+mn-lt"/>
                <a:ea typeface="+mn-ea"/>
              </a:rPr>
              <a:t>A. </a:t>
            </a:r>
            <a:r>
              <a:rPr lang="zh-TW" altLang="en-US" sz="2600" dirty="0">
                <a:solidFill>
                  <a:srgbClr val="005893"/>
                </a:solidFill>
                <a:latin typeface="+mn-lt"/>
                <a:ea typeface="+mn-ea"/>
              </a:rPr>
              <a:t>化石燃料</a:t>
            </a:r>
            <a:endParaRPr lang="en-US" sz="2600" dirty="0">
              <a:solidFill>
                <a:srgbClr val="005893"/>
              </a:solidFill>
              <a:latin typeface="+mn-lt"/>
              <a:ea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466822" y="4460742"/>
            <a:ext cx="22605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+mn-lt"/>
                <a:ea typeface="+mn-ea"/>
              </a:rPr>
              <a:t>B. </a:t>
            </a:r>
            <a:r>
              <a:rPr lang="zh-TW" altLang="en-US" sz="2600" dirty="0">
                <a:solidFill>
                  <a:srgbClr val="005893"/>
                </a:solidFill>
                <a:latin typeface="+mn-lt"/>
                <a:ea typeface="+mn-ea"/>
              </a:rPr>
              <a:t>太陽能發電</a:t>
            </a:r>
            <a:endParaRPr lang="en-US" sz="2600" dirty="0">
              <a:solidFill>
                <a:srgbClr val="005893"/>
              </a:solidFill>
              <a:latin typeface="+mn-lt"/>
              <a:ea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042973" y="4460742"/>
            <a:ext cx="194476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+mn-lt"/>
                <a:ea typeface="+mn-ea"/>
              </a:rPr>
              <a:t>C. </a:t>
            </a:r>
            <a:r>
              <a:rPr lang="zh-TW" altLang="en-US" sz="2600" dirty="0">
                <a:solidFill>
                  <a:srgbClr val="005893"/>
                </a:solidFill>
                <a:latin typeface="+mn-lt"/>
                <a:ea typeface="+mn-ea"/>
              </a:rPr>
              <a:t>風力發電</a:t>
            </a:r>
            <a:endParaRPr lang="en-US" sz="2600" dirty="0">
              <a:solidFill>
                <a:srgbClr val="005893"/>
              </a:solidFill>
              <a:latin typeface="+mn-lt"/>
              <a:ea typeface="+mn-ea"/>
            </a:endParaRPr>
          </a:p>
        </p:txBody>
      </p:sp>
      <p:pic>
        <p:nvPicPr>
          <p:cNvPr id="3074" name="Picture 2" descr="Free Power Plants in Kostolac, Serbia Stock Photo">
            <a:extLst>
              <a:ext uri="{FF2B5EF4-FFF2-40B4-BE49-F238E27FC236}">
                <a16:creationId xmlns:a16="http://schemas.microsoft.com/office/drawing/2014/main" id="{A94DBB56-8C32-03B1-49B1-AC0B2125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56" y="2199554"/>
            <a:ext cx="3395177" cy="22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ee Solar Farm at Sunny Day Stock Photo">
            <a:extLst>
              <a:ext uri="{FF2B5EF4-FFF2-40B4-BE49-F238E27FC236}">
                <a16:creationId xmlns:a16="http://schemas.microsoft.com/office/drawing/2014/main" id="{B92DFBF9-FC6C-2481-A854-E2C1B596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38" y="2199554"/>
            <a:ext cx="2101545" cy="22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ree Windmill Energy on Green Grass Field Stock Photo">
            <a:extLst>
              <a:ext uri="{FF2B5EF4-FFF2-40B4-BE49-F238E27FC236}">
                <a16:creationId xmlns:a16="http://schemas.microsoft.com/office/drawing/2014/main" id="{6B8E0CC4-4DD1-3540-19AC-F09EBB096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88" y="2230846"/>
            <a:ext cx="3587541" cy="22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1EB906-A7A4-45C6-1FAF-45FF1750F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798" y="4977206"/>
            <a:ext cx="1678165" cy="167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10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1854D-4DE6-C3AF-80DA-961C5CB0F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70C4A-2923-D72B-A258-BD0BEBE32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878" y="278159"/>
            <a:ext cx="7585099" cy="1447654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b="1" dirty="0"/>
              <a:t>香港的主要能源來源是什麼？</a:t>
            </a:r>
            <a:endParaRPr lang="en-US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1AA0C-715B-DB17-A2D4-B50CCF0043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35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AA37B-D461-2068-7EB0-7280FB8F2D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8C9CADD-960A-400D-8250-BBCB3D83DF50}"/>
              </a:ext>
            </a:extLst>
          </p:cNvPr>
          <p:cNvSpPr/>
          <p:nvPr/>
        </p:nvSpPr>
        <p:spPr>
          <a:xfrm>
            <a:off x="1029878" y="4460742"/>
            <a:ext cx="19271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+mn-lt"/>
                <a:ea typeface="+mn-ea"/>
              </a:rPr>
              <a:t>A. </a:t>
            </a:r>
            <a:r>
              <a:rPr lang="zh-TW" altLang="en-US" sz="2600" dirty="0">
                <a:solidFill>
                  <a:srgbClr val="005893"/>
                </a:solidFill>
                <a:latin typeface="+mn-lt"/>
                <a:ea typeface="+mn-ea"/>
              </a:rPr>
              <a:t>化石燃料</a:t>
            </a:r>
            <a:endParaRPr lang="en-US" sz="2600" dirty="0">
              <a:solidFill>
                <a:srgbClr val="005893"/>
              </a:solidFill>
              <a:latin typeface="+mn-lt"/>
              <a:ea typeface="+mn-ea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D404B14-F141-86CB-36BF-D3B7A671EE6D}"/>
              </a:ext>
            </a:extLst>
          </p:cNvPr>
          <p:cNvSpPr/>
          <p:nvPr/>
        </p:nvSpPr>
        <p:spPr>
          <a:xfrm>
            <a:off x="4466822" y="4460742"/>
            <a:ext cx="22605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+mn-lt"/>
                <a:ea typeface="+mn-ea"/>
              </a:rPr>
              <a:t>B. </a:t>
            </a:r>
            <a:r>
              <a:rPr lang="zh-TW" altLang="en-US" sz="2600" dirty="0">
                <a:solidFill>
                  <a:srgbClr val="005893"/>
                </a:solidFill>
                <a:latin typeface="+mn-lt"/>
                <a:ea typeface="+mn-ea"/>
              </a:rPr>
              <a:t>太陽能發電</a:t>
            </a:r>
            <a:endParaRPr lang="en-US" sz="2600" dirty="0">
              <a:solidFill>
                <a:srgbClr val="005893"/>
              </a:solidFill>
              <a:latin typeface="+mn-lt"/>
              <a:ea typeface="+mn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B6C0758-A2C0-C44E-3587-02DAA7ECE023}"/>
              </a:ext>
            </a:extLst>
          </p:cNvPr>
          <p:cNvSpPr/>
          <p:nvPr/>
        </p:nvSpPr>
        <p:spPr>
          <a:xfrm>
            <a:off x="8042973" y="4460742"/>
            <a:ext cx="194476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+mn-lt"/>
                <a:ea typeface="+mn-ea"/>
              </a:rPr>
              <a:t>C. </a:t>
            </a:r>
            <a:r>
              <a:rPr lang="zh-TW" altLang="en-US" sz="2600" dirty="0">
                <a:solidFill>
                  <a:srgbClr val="005893"/>
                </a:solidFill>
                <a:latin typeface="+mn-lt"/>
                <a:ea typeface="+mn-ea"/>
              </a:rPr>
              <a:t>風力發電</a:t>
            </a:r>
            <a:endParaRPr lang="en-US" sz="2600" dirty="0">
              <a:solidFill>
                <a:srgbClr val="005893"/>
              </a:solidFill>
              <a:latin typeface="+mn-lt"/>
              <a:ea typeface="+mn-ea"/>
            </a:endParaRPr>
          </a:p>
        </p:txBody>
      </p:sp>
      <p:pic>
        <p:nvPicPr>
          <p:cNvPr id="3074" name="Picture 2" descr="Free Power Plants in Kostolac, Serbia Stock Photo">
            <a:extLst>
              <a:ext uri="{FF2B5EF4-FFF2-40B4-BE49-F238E27FC236}">
                <a16:creationId xmlns:a16="http://schemas.microsoft.com/office/drawing/2014/main" id="{59358E36-C761-242E-02A3-6B437CF27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56" y="2199554"/>
            <a:ext cx="3395177" cy="22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ee Solar Farm at Sunny Day Stock Photo">
            <a:extLst>
              <a:ext uri="{FF2B5EF4-FFF2-40B4-BE49-F238E27FC236}">
                <a16:creationId xmlns:a16="http://schemas.microsoft.com/office/drawing/2014/main" id="{F7D0D6E1-C5D6-52D8-E353-714CE8A5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38" y="2199554"/>
            <a:ext cx="2101545" cy="22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ree Windmill Energy on Green Grass Field Stock Photo">
            <a:extLst>
              <a:ext uri="{FF2B5EF4-FFF2-40B4-BE49-F238E27FC236}">
                <a16:creationId xmlns:a16="http://schemas.microsoft.com/office/drawing/2014/main" id="{94C245C0-5702-9A3E-821B-707E94B66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88" y="2230846"/>
            <a:ext cx="3587541" cy="22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 12">
            <a:extLst>
              <a:ext uri="{FF2B5EF4-FFF2-40B4-BE49-F238E27FC236}">
                <a16:creationId xmlns:a16="http://schemas.microsoft.com/office/drawing/2014/main" id="{25E6F0CA-0C56-5C6F-18FD-14250D98211C}"/>
              </a:ext>
            </a:extLst>
          </p:cNvPr>
          <p:cNvSpPr/>
          <p:nvPr/>
        </p:nvSpPr>
        <p:spPr bwMode="auto">
          <a:xfrm>
            <a:off x="-4663" y="1863241"/>
            <a:ext cx="4164526" cy="3454399"/>
          </a:xfrm>
          <a:prstGeom prst="ellipse">
            <a:avLst/>
          </a:prstGeom>
          <a:noFill/>
          <a:ln w="57150" cap="flat" cmpd="sng" algn="ctr">
            <a:solidFill>
              <a:srgbClr val="EF7D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748CF3-B757-C001-1928-C78FB4297C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798" y="4977206"/>
            <a:ext cx="1678165" cy="167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74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46804-BD6D-2115-4105-DD7E11AC2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968" y="468733"/>
            <a:ext cx="6239897" cy="3521376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600" b="1" dirty="0"/>
              <a:t>化石燃料的問題</a:t>
            </a:r>
            <a:r>
              <a:rPr lang="en-US" altLang="zh-TW" sz="3600" b="1" dirty="0"/>
              <a:t>...</a:t>
            </a:r>
            <a:endParaRPr lang="en-US" sz="3600" b="1" dirty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b="1" dirty="0"/>
          </a:p>
          <a:p>
            <a:r>
              <a:rPr lang="zh-TW" altLang="en-US" sz="2800" dirty="0"/>
              <a:t>有限的資源</a:t>
            </a:r>
            <a:endParaRPr lang="en-GB" altLang="zh-TW" sz="2800" dirty="0"/>
          </a:p>
          <a:p>
            <a:r>
              <a:rPr lang="zh-TW" altLang="en-US" sz="2800" dirty="0"/>
              <a:t>不可再生</a:t>
            </a:r>
            <a:endParaRPr lang="en-GB" altLang="zh-TW" sz="2800" dirty="0"/>
          </a:p>
          <a:p>
            <a:r>
              <a:rPr lang="zh-TW" altLang="en-US" sz="2800" dirty="0"/>
              <a:t>排放二氧化碳（溫室氣體）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A0B7B-55CC-8742-830B-47C55D195C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36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392B-8944-708F-82BE-13AACE68A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24" name="向右箭號 23"/>
          <p:cNvSpPr/>
          <p:nvPr/>
        </p:nvSpPr>
        <p:spPr bwMode="auto">
          <a:xfrm>
            <a:off x="1094786" y="4436004"/>
            <a:ext cx="886691" cy="68349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395105" y="4380939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005893"/>
                </a:solidFill>
                <a:latin typeface="+mn-lt"/>
                <a:ea typeface="+mn-ea"/>
              </a:rPr>
              <a:t>氣候變化</a:t>
            </a:r>
            <a:endParaRPr lang="en-US" sz="4400" b="1" dirty="0">
              <a:solidFill>
                <a:srgbClr val="005893"/>
              </a:solidFill>
              <a:latin typeface="+mn-lt"/>
              <a:ea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C661DA-C0BC-EEB6-73C8-FAF5CE891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798" y="4977206"/>
            <a:ext cx="1678165" cy="167816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819" y="1647295"/>
            <a:ext cx="4298053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31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2315D-EF35-CDFD-3FDB-63B6CADE9B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37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6E443-6656-5E8B-A5A7-FE2673878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C8E9EB-4301-C129-A95C-C526EE391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790" y="751612"/>
            <a:ext cx="9163050" cy="587661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b="1" dirty="0"/>
              <a:t>地球上大部分的水是</a:t>
            </a:r>
            <a:r>
              <a:rPr lang="en-US" altLang="zh-TW" sz="3200" b="1" dirty="0"/>
              <a:t>?</a:t>
            </a:r>
            <a:endParaRPr lang="en-US" sz="3200" b="1" dirty="0"/>
          </a:p>
        </p:txBody>
      </p:sp>
      <p:sp>
        <p:nvSpPr>
          <p:cNvPr id="14" name="矩形 13"/>
          <p:cNvSpPr/>
          <p:nvPr/>
        </p:nvSpPr>
        <p:spPr>
          <a:xfrm>
            <a:off x="1511090" y="4992237"/>
            <a:ext cx="12602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+mn-lt"/>
                <a:ea typeface="+mn-ea"/>
              </a:rPr>
              <a:t>A. </a:t>
            </a:r>
            <a:r>
              <a:rPr lang="zh-TW" altLang="en-US" sz="2600" dirty="0">
                <a:solidFill>
                  <a:srgbClr val="005893"/>
                </a:solidFill>
                <a:latin typeface="+mn-lt"/>
                <a:ea typeface="+mn-ea"/>
              </a:rPr>
              <a:t>淡水</a:t>
            </a:r>
            <a:endParaRPr lang="en-US" sz="2600" dirty="0">
              <a:solidFill>
                <a:srgbClr val="005893"/>
              </a:solidFill>
              <a:latin typeface="+mn-lt"/>
              <a:ea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917373" y="4992237"/>
            <a:ext cx="12602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+mn-lt"/>
                <a:ea typeface="+mn-ea"/>
              </a:rPr>
              <a:t>B. </a:t>
            </a:r>
            <a:r>
              <a:rPr lang="zh-TW" altLang="en-US" sz="2600" dirty="0">
                <a:solidFill>
                  <a:srgbClr val="005893"/>
                </a:solidFill>
                <a:latin typeface="+mn-lt"/>
                <a:ea typeface="+mn-ea"/>
              </a:rPr>
              <a:t>海水</a:t>
            </a:r>
            <a:endParaRPr lang="en-US" sz="2600" dirty="0">
              <a:solidFill>
                <a:srgbClr val="005893"/>
              </a:solidFill>
              <a:latin typeface="+mn-lt"/>
              <a:ea typeface="+mn-ea"/>
            </a:endParaRPr>
          </a:p>
        </p:txBody>
      </p:sp>
      <p:pic>
        <p:nvPicPr>
          <p:cNvPr id="4098" name="Picture 2" descr="Free Fluid Pouring in Pint Glass Stock Photo">
            <a:extLst>
              <a:ext uri="{FF2B5EF4-FFF2-40B4-BE49-F238E27FC236}">
                <a16:creationId xmlns:a16="http://schemas.microsoft.com/office/drawing/2014/main" id="{C77F0EB5-D912-6D76-1E1B-7769FFB71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22" y="1885718"/>
            <a:ext cx="4130493" cy="29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Blue Body of Water Under White Clouds Stock Photo">
            <a:extLst>
              <a:ext uri="{FF2B5EF4-FFF2-40B4-BE49-F238E27FC236}">
                <a16:creationId xmlns:a16="http://schemas.microsoft.com/office/drawing/2014/main" id="{ED8C1290-5BDA-510E-0383-681E4C5CE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755" y="1885718"/>
            <a:ext cx="4566945" cy="303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1BDA64-CC20-E090-DE70-7E9FF085A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297" y="5176017"/>
            <a:ext cx="1378355" cy="137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9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EE1B3-210F-77D6-32A0-7CA25541A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B0670-5596-1566-4C43-7C2E67EED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B9943-213C-6D86-CEE3-BA7E1A68D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41EB34-E063-C2D7-687D-05C6E5F4B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790" y="751612"/>
            <a:ext cx="9163050" cy="587661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b="1" dirty="0"/>
              <a:t>地球上大部分的水是</a:t>
            </a:r>
            <a:r>
              <a:rPr lang="en-US" altLang="zh-TW" sz="3200" b="1" dirty="0"/>
              <a:t>?</a:t>
            </a:r>
            <a:endParaRPr lang="en-US" sz="3200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9C9897C-1D2E-10E8-740A-51F404487C71}"/>
              </a:ext>
            </a:extLst>
          </p:cNvPr>
          <p:cNvSpPr/>
          <p:nvPr/>
        </p:nvSpPr>
        <p:spPr>
          <a:xfrm>
            <a:off x="1511090" y="4992237"/>
            <a:ext cx="12602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+mn-lt"/>
                <a:ea typeface="+mn-ea"/>
              </a:rPr>
              <a:t>A. </a:t>
            </a:r>
            <a:r>
              <a:rPr lang="zh-TW" altLang="en-US" sz="2600" dirty="0">
                <a:solidFill>
                  <a:srgbClr val="005893"/>
                </a:solidFill>
                <a:latin typeface="+mn-lt"/>
                <a:ea typeface="+mn-ea"/>
              </a:rPr>
              <a:t>淡水</a:t>
            </a:r>
            <a:endParaRPr lang="en-US" sz="2600" dirty="0">
              <a:solidFill>
                <a:srgbClr val="005893"/>
              </a:solidFill>
              <a:latin typeface="+mn-lt"/>
              <a:ea typeface="+mn-ea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E1E818F-1932-E133-FDCA-35BB8DBA41CC}"/>
              </a:ext>
            </a:extLst>
          </p:cNvPr>
          <p:cNvSpPr/>
          <p:nvPr/>
        </p:nvSpPr>
        <p:spPr>
          <a:xfrm>
            <a:off x="6917373" y="4992237"/>
            <a:ext cx="12602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+mn-lt"/>
                <a:ea typeface="+mn-ea"/>
              </a:rPr>
              <a:t>B. </a:t>
            </a:r>
            <a:r>
              <a:rPr lang="zh-TW" altLang="en-US" sz="2600" dirty="0">
                <a:solidFill>
                  <a:srgbClr val="005893"/>
                </a:solidFill>
                <a:latin typeface="+mn-lt"/>
                <a:ea typeface="+mn-ea"/>
              </a:rPr>
              <a:t>海水</a:t>
            </a:r>
            <a:endParaRPr lang="en-US" sz="2600" dirty="0">
              <a:solidFill>
                <a:srgbClr val="005893"/>
              </a:solidFill>
              <a:latin typeface="+mn-lt"/>
              <a:ea typeface="+mn-ea"/>
            </a:endParaRPr>
          </a:p>
        </p:txBody>
      </p:sp>
      <p:pic>
        <p:nvPicPr>
          <p:cNvPr id="4098" name="Picture 2" descr="Free Fluid Pouring in Pint Glass Stock Photo">
            <a:extLst>
              <a:ext uri="{FF2B5EF4-FFF2-40B4-BE49-F238E27FC236}">
                <a16:creationId xmlns:a16="http://schemas.microsoft.com/office/drawing/2014/main" id="{F0B07D11-5A43-7184-BE05-BF8A3D9DD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22" y="1885718"/>
            <a:ext cx="4130493" cy="29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Blue Body of Water Under White Clouds Stock Photo">
            <a:extLst>
              <a:ext uri="{FF2B5EF4-FFF2-40B4-BE49-F238E27FC236}">
                <a16:creationId xmlns:a16="http://schemas.microsoft.com/office/drawing/2014/main" id="{3E2B2795-C8AE-FF8A-2323-F8831D5E1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755" y="1885718"/>
            <a:ext cx="4566945" cy="303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91530C-0851-E157-6C29-6C1139413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297" y="5176017"/>
            <a:ext cx="1378355" cy="1373306"/>
          </a:xfrm>
          <a:prstGeom prst="rect">
            <a:avLst/>
          </a:prstGeom>
        </p:spPr>
      </p:pic>
      <p:sp>
        <p:nvSpPr>
          <p:cNvPr id="2" name="橢圓 11">
            <a:extLst>
              <a:ext uri="{FF2B5EF4-FFF2-40B4-BE49-F238E27FC236}">
                <a16:creationId xmlns:a16="http://schemas.microsoft.com/office/drawing/2014/main" id="{9555ED18-23F8-7BD4-E8FA-F0A90B7662CA}"/>
              </a:ext>
            </a:extLst>
          </p:cNvPr>
          <p:cNvSpPr/>
          <p:nvPr/>
        </p:nvSpPr>
        <p:spPr bwMode="auto">
          <a:xfrm>
            <a:off x="5126335" y="1504335"/>
            <a:ext cx="5571779" cy="4129550"/>
          </a:xfrm>
          <a:prstGeom prst="ellipse">
            <a:avLst/>
          </a:prstGeom>
          <a:noFill/>
          <a:ln w="57150" cap="flat" cmpd="sng" algn="ctr">
            <a:solidFill>
              <a:srgbClr val="EF7D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691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2315D-EF35-CDFD-3FDB-63B6CADE9B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39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6E443-6656-5E8B-A5A7-FE2673878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EDC8E9EB-4301-C129-A95C-C526EE391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675" y="433638"/>
            <a:ext cx="7153945" cy="1074286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6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地球上大部分的水是 </a:t>
            </a:r>
            <a:r>
              <a:rPr lang="en-US" altLang="zh-TW" sz="36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... </a:t>
            </a:r>
            <a:r>
              <a:rPr lang="zh-TW" altLang="en-US" sz="36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海水 ！</a:t>
            </a:r>
            <a:endParaRPr lang="en-US" sz="3600" b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75DF5199-7C25-46CC-5445-633760DAE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YACgEZ1cb1Q 0"/>
              </a:rPr>
              <a:t>﻿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BF3B86EB-44BF-A1FF-5A88-587BB7372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YACgEZ1cb1Q 0"/>
              </a:rPr>
              <a:t>﻿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">
            <a:extLst>
              <a:ext uri="{FF2B5EF4-FFF2-40B4-BE49-F238E27FC236}">
                <a16:creationId xmlns:a16="http://schemas.microsoft.com/office/drawing/2014/main" id="{509CCDCF-7372-1DC3-5D1B-D67E7685E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ED8355C-FE52-377E-3C31-38A5D08A6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769" y="2082563"/>
            <a:ext cx="2170675" cy="3078602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D27B1F44-073F-F743-3DF5-C3FAC5C98E2F}"/>
              </a:ext>
            </a:extLst>
          </p:cNvPr>
          <p:cNvSpPr/>
          <p:nvPr/>
        </p:nvSpPr>
        <p:spPr bwMode="auto">
          <a:xfrm>
            <a:off x="2121075" y="1775968"/>
            <a:ext cx="1166874" cy="453597"/>
          </a:xfrm>
          <a:prstGeom prst="ellipse">
            <a:avLst/>
          </a:prstGeom>
          <a:solidFill>
            <a:srgbClr val="CDE9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598141-7ED5-8EA7-0EBF-4245B7BCFAFF}"/>
              </a:ext>
            </a:extLst>
          </p:cNvPr>
          <p:cNvSpPr txBox="1"/>
          <p:nvPr/>
        </p:nvSpPr>
        <p:spPr>
          <a:xfrm>
            <a:off x="1236706" y="5161165"/>
            <a:ext cx="2441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地球上的水 </a:t>
            </a:r>
            <a:r>
              <a:rPr lang="en-US" altLang="zh-TW" sz="2000" dirty="0"/>
              <a:t>= 100</a:t>
            </a:r>
            <a:r>
              <a:rPr lang="zh-TW" altLang="en-US" sz="2000" dirty="0"/>
              <a:t>杯</a:t>
            </a:r>
            <a:endParaRPr lang="en-GB" sz="2000" dirty="0"/>
          </a:p>
        </p:txBody>
      </p:sp>
      <p:sp>
        <p:nvSpPr>
          <p:cNvPr id="23" name="向右箭號 22"/>
          <p:cNvSpPr/>
          <p:nvPr/>
        </p:nvSpPr>
        <p:spPr bwMode="auto">
          <a:xfrm>
            <a:off x="4291422" y="3247531"/>
            <a:ext cx="886691" cy="68349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DF5935-99E9-933F-D78C-490AA324713D}"/>
              </a:ext>
            </a:extLst>
          </p:cNvPr>
          <p:cNvSpPr txBox="1"/>
          <p:nvPr/>
        </p:nvSpPr>
        <p:spPr>
          <a:xfrm>
            <a:off x="4943308" y="4118355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淡水</a:t>
            </a:r>
            <a:r>
              <a:rPr lang="en-GB" sz="2000" dirty="0"/>
              <a:t> = 2.5 </a:t>
            </a:r>
            <a:r>
              <a:rPr lang="zh-TW" altLang="en-US" sz="2000" dirty="0"/>
              <a:t>杯</a:t>
            </a:r>
            <a:endParaRPr lang="en-GB" sz="2000" dirty="0"/>
          </a:p>
        </p:txBody>
      </p:sp>
      <p:sp>
        <p:nvSpPr>
          <p:cNvPr id="26" name="向右箭號 25"/>
          <p:cNvSpPr/>
          <p:nvPr/>
        </p:nvSpPr>
        <p:spPr bwMode="auto">
          <a:xfrm rot="20764563">
            <a:off x="7287380" y="2946305"/>
            <a:ext cx="886691" cy="68349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389F101-527E-C8C9-FE73-C8B6A6189462}"/>
              </a:ext>
            </a:extLst>
          </p:cNvPr>
          <p:cNvSpPr txBox="1"/>
          <p:nvPr/>
        </p:nvSpPr>
        <p:spPr>
          <a:xfrm>
            <a:off x="8323463" y="3231908"/>
            <a:ext cx="2477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只有少於 </a:t>
            </a:r>
            <a:r>
              <a:rPr lang="en-US" altLang="zh-TW" sz="2000" dirty="0"/>
              <a:t>1 </a:t>
            </a:r>
            <a:r>
              <a:rPr lang="zh-TW" altLang="en-US" sz="2000" dirty="0"/>
              <a:t>杯的水可供人類直接使用</a:t>
            </a:r>
            <a:endParaRPr lang="en-GB" sz="2000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7BDEF1A-EEFD-1553-F6AB-F5EA6ABEDE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390" y="2095830"/>
            <a:ext cx="580259" cy="983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FD2E9A-46E1-3A80-D42A-6DFD29AC5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297" y="5176017"/>
            <a:ext cx="1378355" cy="1373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20190D-C314-51BE-D528-2AAA001BF5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672" y="4659472"/>
            <a:ext cx="1476581" cy="201005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2" y="2697544"/>
            <a:ext cx="1871634" cy="161558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09" y="3280193"/>
            <a:ext cx="445047" cy="682811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72" y="3288050"/>
            <a:ext cx="445047" cy="68281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388" y="3305120"/>
            <a:ext cx="536494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95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99F8A-B72F-4458-53BD-769FA82B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計劃背景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B1F97-B366-A077-5FA7-449B79C38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61EEA-A72B-6496-F785-C8BF40B89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A53E6D-CD49-CED5-AAF2-F61528684ECE}"/>
              </a:ext>
            </a:extLst>
          </p:cNvPr>
          <p:cNvGrpSpPr/>
          <p:nvPr/>
        </p:nvGrpSpPr>
        <p:grpSpPr>
          <a:xfrm>
            <a:off x="498937" y="2279272"/>
            <a:ext cx="11768801" cy="1227755"/>
            <a:chOff x="612804" y="2552257"/>
            <a:chExt cx="11768801" cy="1227755"/>
          </a:xfrm>
        </p:grpSpPr>
        <p:sp>
          <p:nvSpPr>
            <p:cNvPr id="3" name="副標題 5">
              <a:extLst>
                <a:ext uri="{FF2B5EF4-FFF2-40B4-BE49-F238E27FC236}">
                  <a16:creationId xmlns:a16="http://schemas.microsoft.com/office/drawing/2014/main" id="{7B11CE92-3C31-0B85-CB69-0D00C5EB85D9}"/>
                </a:ext>
              </a:extLst>
            </p:cNvPr>
            <p:cNvSpPr txBox="1">
              <a:spLocks/>
            </p:cNvSpPr>
            <p:nvPr/>
          </p:nvSpPr>
          <p:spPr>
            <a:xfrm>
              <a:off x="612804" y="2643208"/>
              <a:ext cx="1516304" cy="4656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200" dirty="0">
                  <a:ea typeface="微軟正黑體" panose="020B0604030504040204" pitchFamily="34" charset="-120"/>
                </a:rPr>
                <a:t>主辦機構</a:t>
              </a:r>
            </a:p>
            <a:p>
              <a:endParaRPr lang="zh-HK" altLang="en-US" sz="2200" dirty="0">
                <a:ea typeface="微軟正黑體" panose="020B0604030504040204" pitchFamily="34" charset="-120"/>
              </a:endParaRPr>
            </a:p>
          </p:txBody>
        </p:sp>
        <p:sp>
          <p:nvSpPr>
            <p:cNvPr id="8" name="副標題 5">
              <a:extLst>
                <a:ext uri="{FF2B5EF4-FFF2-40B4-BE49-F238E27FC236}">
                  <a16:creationId xmlns:a16="http://schemas.microsoft.com/office/drawing/2014/main" id="{C2989948-834F-8C88-D0DC-827AB95760DC}"/>
                </a:ext>
              </a:extLst>
            </p:cNvPr>
            <p:cNvSpPr txBox="1">
              <a:spLocks/>
            </p:cNvSpPr>
            <p:nvPr/>
          </p:nvSpPr>
          <p:spPr>
            <a:xfrm>
              <a:off x="9749264" y="2552257"/>
              <a:ext cx="2632341" cy="46562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200" dirty="0">
                  <a:ea typeface="微軟正黑體" panose="020B0604030504040204" pitchFamily="34" charset="-120"/>
                </a:rPr>
                <a:t>資助機構</a:t>
              </a:r>
              <a:endParaRPr lang="zh-HK" altLang="en-US" sz="2200" dirty="0">
                <a:ea typeface="微軟正黑體" panose="020B0604030504040204" pitchFamily="34" charset="-120"/>
              </a:endParaRPr>
            </a:p>
          </p:txBody>
        </p:sp>
        <p:pic>
          <p:nvPicPr>
            <p:cNvPr id="9" name="圖片 24">
              <a:extLst>
                <a:ext uri="{FF2B5EF4-FFF2-40B4-BE49-F238E27FC236}">
                  <a16:creationId xmlns:a16="http://schemas.microsoft.com/office/drawing/2014/main" id="{87C1BCF6-C5D1-00F5-C94D-D02868C9F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2275" y="3076937"/>
              <a:ext cx="2399146" cy="651069"/>
            </a:xfrm>
            <a:prstGeom prst="rect">
              <a:avLst/>
            </a:prstGeom>
          </p:spPr>
        </p:pic>
        <p:pic>
          <p:nvPicPr>
            <p:cNvPr id="10" name="圖片 30">
              <a:extLst>
                <a:ext uri="{FF2B5EF4-FFF2-40B4-BE49-F238E27FC236}">
                  <a16:creationId xmlns:a16="http://schemas.microsoft.com/office/drawing/2014/main" id="{4C0D259A-B0F3-64D0-618A-D8C2FC3CD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080" y="3117839"/>
              <a:ext cx="3194213" cy="615035"/>
            </a:xfrm>
            <a:prstGeom prst="rect">
              <a:avLst/>
            </a:prstGeom>
          </p:spPr>
        </p:pic>
        <p:pic>
          <p:nvPicPr>
            <p:cNvPr id="12" name="圖片 31">
              <a:extLst>
                <a:ext uri="{FF2B5EF4-FFF2-40B4-BE49-F238E27FC236}">
                  <a16:creationId xmlns:a16="http://schemas.microsoft.com/office/drawing/2014/main" id="{B5928463-9C09-8D0D-1C62-58F6C7585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85" y="3164977"/>
              <a:ext cx="3194214" cy="615035"/>
            </a:xfrm>
            <a:prstGeom prst="rect">
              <a:avLst/>
            </a:prstGeom>
          </p:spPr>
        </p:pic>
      </p:grpSp>
      <p:sp>
        <p:nvSpPr>
          <p:cNvPr id="16" name="副標題 5">
            <a:extLst>
              <a:ext uri="{FF2B5EF4-FFF2-40B4-BE49-F238E27FC236}">
                <a16:creationId xmlns:a16="http://schemas.microsoft.com/office/drawing/2014/main" id="{C47B1AC7-A2B5-E38E-DDBD-B7C76522539D}"/>
              </a:ext>
            </a:extLst>
          </p:cNvPr>
          <p:cNvSpPr txBox="1">
            <a:spLocks/>
          </p:cNvSpPr>
          <p:nvPr/>
        </p:nvSpPr>
        <p:spPr>
          <a:xfrm>
            <a:off x="1970024" y="4626428"/>
            <a:ext cx="8251951" cy="780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源泉圓體 M" panose="020B0600000000000000" pitchFamily="34" charset="-120"/>
              </a:rPr>
              <a:t>計劃於</a:t>
            </a:r>
            <a:r>
              <a:rPr lang="en-US" altLang="zh-TW" sz="3200" dirty="0">
                <a:solidFill>
                  <a:schemeClr val="tx1">
                    <a:lumMod val="65000"/>
                    <a:lumOff val="35000"/>
                  </a:schemeClr>
                </a:solidFill>
                <a:ea typeface="源泉圓體 M" panose="020B0600000000000000" pitchFamily="34" charset="-120"/>
              </a:rPr>
              <a:t>2020</a:t>
            </a: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源泉圓體 M" panose="020B0600000000000000" pitchFamily="34" charset="-120"/>
              </a:rPr>
              <a:t>年開展，</a:t>
            </a:r>
            <a:endParaRPr lang="en-GB" altLang="zh-TW" sz="3200" dirty="0">
              <a:solidFill>
                <a:schemeClr val="tx1">
                  <a:lumMod val="65000"/>
                  <a:lumOff val="35000"/>
                </a:schemeClr>
              </a:solidFill>
              <a:ea typeface="源泉圓體 M" panose="020B0600000000000000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源泉圓體 M" panose="020B0600000000000000" pitchFamily="34" charset="-120"/>
              </a:rPr>
              <a:t>至今共培育了超過 </a:t>
            </a:r>
            <a:r>
              <a:rPr lang="en-US" altLang="zh-HK" sz="3200" b="1" dirty="0">
                <a:solidFill>
                  <a:schemeClr val="bg1"/>
                </a:solidFill>
                <a:highlight>
                  <a:srgbClr val="006600"/>
                </a:highlight>
                <a:ea typeface="源泉圓體 M" panose="020B0600000000000000" pitchFamily="34" charset="-120"/>
              </a:rPr>
              <a:t>1</a:t>
            </a:r>
            <a:r>
              <a:rPr lang="en-US" altLang="zh-TW" sz="3200" b="1" dirty="0">
                <a:solidFill>
                  <a:schemeClr val="bg1"/>
                </a:solidFill>
                <a:highlight>
                  <a:srgbClr val="006600"/>
                </a:highlight>
                <a:ea typeface="源泉圓體 M" panose="020B0600000000000000" pitchFamily="34" charset="-120"/>
              </a:rPr>
              <a:t>9,</a:t>
            </a:r>
            <a:r>
              <a:rPr lang="en-US" altLang="zh-HK" sz="3200" b="1" dirty="0">
                <a:solidFill>
                  <a:schemeClr val="bg1"/>
                </a:solidFill>
                <a:highlight>
                  <a:srgbClr val="006600"/>
                </a:highlight>
                <a:ea typeface="源泉圓體 M" panose="020B0600000000000000" pitchFamily="34" charset="-120"/>
              </a:rPr>
              <a:t>000</a:t>
            </a:r>
            <a:r>
              <a:rPr lang="en-US" altLang="zh-HK" sz="3200" dirty="0">
                <a:solidFill>
                  <a:srgbClr val="F5821F"/>
                </a:solidFill>
                <a:ea typeface="源泉圓體 M" panose="020B0600000000000000" pitchFamily="34" charset="-120"/>
              </a:rPr>
              <a:t> </a:t>
            </a:r>
            <a:r>
              <a:rPr lang="zh-TW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ea typeface="源泉圓體 M" panose="020B0600000000000000" pitchFamily="34" charset="-120"/>
              </a:rPr>
              <a:t>名環保風紀</a:t>
            </a:r>
            <a:endParaRPr lang="en-US" altLang="zh-HK" sz="3200" strike="sngStrike" dirty="0">
              <a:solidFill>
                <a:schemeClr val="tx1">
                  <a:lumMod val="65000"/>
                  <a:lumOff val="35000"/>
                </a:schemeClr>
              </a:solidFill>
              <a:ea typeface="源泉圓體 M" panose="020B0600000000000000" pitchFamily="34" charset="-120"/>
            </a:endParaRPr>
          </a:p>
        </p:txBody>
      </p:sp>
      <p:pic>
        <p:nvPicPr>
          <p:cNvPr id="17" name="圖片 32">
            <a:extLst>
              <a:ext uri="{FF2B5EF4-FFF2-40B4-BE49-F238E27FC236}">
                <a16:creationId xmlns:a16="http://schemas.microsoft.com/office/drawing/2014/main" id="{8FDE69F3-D249-2CF6-99C8-755132D94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5" y="4717379"/>
            <a:ext cx="724298" cy="1024294"/>
          </a:xfrm>
          <a:prstGeom prst="rect">
            <a:avLst/>
          </a:prstGeom>
        </p:spPr>
      </p:pic>
      <p:pic>
        <p:nvPicPr>
          <p:cNvPr id="18" name="圖片 33">
            <a:extLst>
              <a:ext uri="{FF2B5EF4-FFF2-40B4-BE49-F238E27FC236}">
                <a16:creationId xmlns:a16="http://schemas.microsoft.com/office/drawing/2014/main" id="{CBECB7BE-C774-F402-B426-51BD196970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686" y="4717379"/>
            <a:ext cx="717210" cy="10727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0221D82-2DC1-47C1-1EFB-6B49DC6B01DF}"/>
              </a:ext>
            </a:extLst>
          </p:cNvPr>
          <p:cNvSpPr/>
          <p:nvPr/>
        </p:nvSpPr>
        <p:spPr>
          <a:xfrm>
            <a:off x="529823" y="4541914"/>
            <a:ext cx="11132352" cy="1358537"/>
          </a:xfrm>
          <a:prstGeom prst="rect">
            <a:avLst/>
          </a:prstGeom>
          <a:noFill/>
          <a:ln>
            <a:solidFill>
              <a:srgbClr val="FBE8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19" y="2541829"/>
            <a:ext cx="1330756" cy="107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28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C0413-89DF-EA11-D950-844BBA5C8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C80EB-1DA1-068B-3648-96D435559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840" y="462582"/>
            <a:ext cx="8382000" cy="616284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以下哪項物品不可回收？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0DA06-9F5A-CBD4-70BD-07C1E0D7D1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40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4EFDF-A577-1003-5256-2385E67F8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8A054C0-6E1C-C8C5-AAA1-F0FA1C2D6128}"/>
              </a:ext>
            </a:extLst>
          </p:cNvPr>
          <p:cNvSpPr/>
          <p:nvPr/>
        </p:nvSpPr>
        <p:spPr>
          <a:xfrm>
            <a:off x="3380091" y="2972539"/>
            <a:ext cx="22605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A. </a:t>
            </a:r>
            <a:r>
              <a:rPr lang="zh-TW" altLang="en-US" sz="2600" dirty="0">
                <a:solidFill>
                  <a:srgbClr val="005893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用過的紙巾</a:t>
            </a:r>
            <a:endParaRPr lang="en-US" sz="2600" dirty="0">
              <a:solidFill>
                <a:srgbClr val="005893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ED7E4BA-9EA6-6405-E7C6-23AB6C43D063}"/>
              </a:ext>
            </a:extLst>
          </p:cNvPr>
          <p:cNvSpPr/>
          <p:nvPr/>
        </p:nvSpPr>
        <p:spPr>
          <a:xfrm>
            <a:off x="6243497" y="5589750"/>
            <a:ext cx="33483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D. </a:t>
            </a:r>
            <a:r>
              <a:rPr lang="zh-TW" altLang="en-US" sz="2600" dirty="0">
                <a:solidFill>
                  <a:srgbClr val="005893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膠樽</a:t>
            </a:r>
            <a:endParaRPr lang="en-US" sz="2600" dirty="0">
              <a:solidFill>
                <a:srgbClr val="005893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75DF175-D3F0-8C3D-2D61-EF7EDBF19498}"/>
              </a:ext>
            </a:extLst>
          </p:cNvPr>
          <p:cNvSpPr/>
          <p:nvPr/>
        </p:nvSpPr>
        <p:spPr>
          <a:xfrm>
            <a:off x="8431031" y="3000276"/>
            <a:ext cx="12057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B. </a:t>
            </a:r>
            <a:r>
              <a:rPr lang="zh-TW" altLang="en-US" sz="2600" dirty="0">
                <a:solidFill>
                  <a:srgbClr val="005893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電腦</a:t>
            </a:r>
            <a:endParaRPr lang="en-US" sz="2600" dirty="0">
              <a:solidFill>
                <a:srgbClr val="005893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C867E37-4339-0EBF-8E99-078D434F0CD1}"/>
              </a:ext>
            </a:extLst>
          </p:cNvPr>
          <p:cNvSpPr/>
          <p:nvPr/>
        </p:nvSpPr>
        <p:spPr>
          <a:xfrm>
            <a:off x="1504166" y="5613781"/>
            <a:ext cx="122180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C. </a:t>
            </a:r>
            <a:r>
              <a:rPr lang="zh-TW" altLang="en-US" sz="2600" dirty="0">
                <a:solidFill>
                  <a:srgbClr val="005893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玻璃</a:t>
            </a:r>
            <a:endParaRPr lang="en-US" sz="2600" dirty="0">
              <a:solidFill>
                <a:srgbClr val="005893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B7FCE4-1411-1226-E091-3F730974B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839" y="5071318"/>
            <a:ext cx="1501124" cy="157737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83" y="1330508"/>
            <a:ext cx="2334970" cy="157900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13" y="1336605"/>
            <a:ext cx="2085013" cy="157290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65" y="3513657"/>
            <a:ext cx="1036410" cy="202404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38" y="3492719"/>
            <a:ext cx="932769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18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C0413-89DF-EA11-D950-844BBA5C8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C80EB-1DA1-068B-3648-96D435559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840" y="462582"/>
            <a:ext cx="8382000" cy="616284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以下哪項物品不可回收？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0DA06-9F5A-CBD4-70BD-07C1E0D7D1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41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4EFDF-A577-1003-5256-2385E67F8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8A054C0-6E1C-C8C5-AAA1-F0FA1C2D6128}"/>
              </a:ext>
            </a:extLst>
          </p:cNvPr>
          <p:cNvSpPr/>
          <p:nvPr/>
        </p:nvSpPr>
        <p:spPr>
          <a:xfrm>
            <a:off x="3380091" y="2972539"/>
            <a:ext cx="22605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A. </a:t>
            </a:r>
            <a:r>
              <a:rPr lang="zh-TW" altLang="en-US" sz="2600" dirty="0">
                <a:solidFill>
                  <a:srgbClr val="005893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用過的紙巾</a:t>
            </a:r>
            <a:endParaRPr lang="en-US" sz="2600" dirty="0">
              <a:solidFill>
                <a:srgbClr val="005893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ED7E4BA-9EA6-6405-E7C6-23AB6C43D063}"/>
              </a:ext>
            </a:extLst>
          </p:cNvPr>
          <p:cNvSpPr/>
          <p:nvPr/>
        </p:nvSpPr>
        <p:spPr>
          <a:xfrm>
            <a:off x="6243497" y="5589750"/>
            <a:ext cx="33483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D. </a:t>
            </a:r>
            <a:r>
              <a:rPr lang="zh-TW" altLang="en-US" sz="2600" dirty="0">
                <a:solidFill>
                  <a:srgbClr val="005893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膠樽</a:t>
            </a:r>
            <a:endParaRPr lang="en-US" sz="2600" dirty="0">
              <a:solidFill>
                <a:srgbClr val="005893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75DF175-D3F0-8C3D-2D61-EF7EDBF19498}"/>
              </a:ext>
            </a:extLst>
          </p:cNvPr>
          <p:cNvSpPr/>
          <p:nvPr/>
        </p:nvSpPr>
        <p:spPr>
          <a:xfrm>
            <a:off x="8431031" y="3000276"/>
            <a:ext cx="12057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B. </a:t>
            </a:r>
            <a:r>
              <a:rPr lang="zh-TW" altLang="en-US" sz="2600" dirty="0">
                <a:solidFill>
                  <a:srgbClr val="005893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電腦</a:t>
            </a:r>
            <a:endParaRPr lang="en-US" sz="2600" dirty="0">
              <a:solidFill>
                <a:srgbClr val="005893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C867E37-4339-0EBF-8E99-078D434F0CD1}"/>
              </a:ext>
            </a:extLst>
          </p:cNvPr>
          <p:cNvSpPr/>
          <p:nvPr/>
        </p:nvSpPr>
        <p:spPr>
          <a:xfrm>
            <a:off x="1504166" y="5613781"/>
            <a:ext cx="122180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5893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C. </a:t>
            </a:r>
            <a:r>
              <a:rPr lang="zh-TW" altLang="en-US" sz="2600" dirty="0">
                <a:solidFill>
                  <a:srgbClr val="005893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玻璃</a:t>
            </a:r>
            <a:endParaRPr lang="en-US" sz="2600" dirty="0">
              <a:solidFill>
                <a:srgbClr val="005893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B7FCE4-1411-1226-E091-3F730974B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839" y="5071318"/>
            <a:ext cx="1501124" cy="157737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83" y="1330508"/>
            <a:ext cx="2334970" cy="157900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13" y="1336605"/>
            <a:ext cx="2085013" cy="157290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65" y="3513657"/>
            <a:ext cx="1036410" cy="202404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338" y="3492719"/>
            <a:ext cx="932769" cy="2024047"/>
          </a:xfrm>
          <a:prstGeom prst="rect">
            <a:avLst/>
          </a:prstGeom>
        </p:spPr>
      </p:pic>
      <p:sp>
        <p:nvSpPr>
          <p:cNvPr id="15" name="橢圓 18">
            <a:extLst>
              <a:ext uri="{FF2B5EF4-FFF2-40B4-BE49-F238E27FC236}">
                <a16:creationId xmlns:a16="http://schemas.microsoft.com/office/drawing/2014/main" id="{8353491D-9F35-1542-AEE5-8C82707AFBA6}"/>
              </a:ext>
            </a:extLst>
          </p:cNvPr>
          <p:cNvSpPr/>
          <p:nvPr/>
        </p:nvSpPr>
        <p:spPr bwMode="auto">
          <a:xfrm>
            <a:off x="2434832" y="981803"/>
            <a:ext cx="4116970" cy="2777304"/>
          </a:xfrm>
          <a:prstGeom prst="ellipse">
            <a:avLst/>
          </a:prstGeom>
          <a:noFill/>
          <a:ln w="57150" cap="flat" cmpd="sng" algn="ctr">
            <a:solidFill>
              <a:srgbClr val="EF7D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824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4A314-B968-8ACF-4B3B-066994581E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6AFD5-5A1A-171B-160B-7131FE52E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461407-F56F-CC7E-7D24-9959DA589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839" y="5071318"/>
            <a:ext cx="1501124" cy="157737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35" y="543716"/>
            <a:ext cx="8248603" cy="54015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355DFD-4FC8-6DA4-E20A-E27A3FD03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八種回收物</a:t>
            </a:r>
            <a:endParaRPr lang="en-GB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98022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54A98-BB59-65D6-BDD8-F47DC7851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725" y="371082"/>
            <a:ext cx="7402366" cy="1100474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b="1" dirty="0"/>
              <a:t>以下哪種動物可在香港找到？</a:t>
            </a:r>
            <a:endParaRPr lang="en-GB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967E8-7D1A-A4CD-473B-9F316838B3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047EA-F339-732B-5714-17968AEFB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354A98-BB59-65D6-BDD8-F47DC7851B63}"/>
              </a:ext>
            </a:extLst>
          </p:cNvPr>
          <p:cNvSpPr txBox="1">
            <a:spLocks/>
          </p:cNvSpPr>
          <p:nvPr/>
        </p:nvSpPr>
        <p:spPr bwMode="auto">
          <a:xfrm>
            <a:off x="8354308" y="3683170"/>
            <a:ext cx="2806576" cy="50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dirty="0"/>
              <a:t>B. </a:t>
            </a:r>
            <a:r>
              <a:rPr lang="zh-TW" altLang="en-US" dirty="0"/>
              <a:t>樹麻雀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354A98-BB59-65D6-BDD8-F47DC7851B63}"/>
              </a:ext>
            </a:extLst>
          </p:cNvPr>
          <p:cNvSpPr txBox="1">
            <a:spLocks/>
          </p:cNvSpPr>
          <p:nvPr/>
        </p:nvSpPr>
        <p:spPr bwMode="auto">
          <a:xfrm>
            <a:off x="4208492" y="3646759"/>
            <a:ext cx="2386862" cy="50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dirty="0"/>
              <a:t>A. </a:t>
            </a:r>
            <a:r>
              <a:rPr lang="zh-TW" altLang="en-US" dirty="0"/>
              <a:t>猴子 </a:t>
            </a:r>
            <a:r>
              <a:rPr lang="en-US" altLang="zh-TW" dirty="0"/>
              <a:t>/ </a:t>
            </a:r>
            <a:r>
              <a:rPr lang="zh-TW" altLang="en-US" dirty="0"/>
              <a:t>獼猴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1354A98-BB59-65D6-BDD8-F47DC7851B63}"/>
              </a:ext>
            </a:extLst>
          </p:cNvPr>
          <p:cNvSpPr txBox="1">
            <a:spLocks/>
          </p:cNvSpPr>
          <p:nvPr/>
        </p:nvSpPr>
        <p:spPr bwMode="auto">
          <a:xfrm>
            <a:off x="1752835" y="5980841"/>
            <a:ext cx="2806576" cy="50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dirty="0"/>
              <a:t>C. </a:t>
            </a:r>
            <a:r>
              <a:rPr lang="zh-TW" altLang="en-US" dirty="0"/>
              <a:t>水牛</a:t>
            </a: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1354A98-BB59-65D6-BDD8-F47DC7851B63}"/>
              </a:ext>
            </a:extLst>
          </p:cNvPr>
          <p:cNvSpPr txBox="1">
            <a:spLocks/>
          </p:cNvSpPr>
          <p:nvPr/>
        </p:nvSpPr>
        <p:spPr bwMode="auto">
          <a:xfrm>
            <a:off x="6135004" y="5184732"/>
            <a:ext cx="2955231" cy="50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dirty="0"/>
              <a:t>D. </a:t>
            </a:r>
            <a:r>
              <a:rPr lang="zh-TW" altLang="en-US" dirty="0"/>
              <a:t>以上皆是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6666C0-262B-3F0A-42E2-B39FB1FF9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45" y="4981510"/>
            <a:ext cx="2179954" cy="164176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492" y="1382214"/>
            <a:ext cx="2182557" cy="216426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956" y="1482491"/>
            <a:ext cx="2182557" cy="216426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80" y="3720739"/>
            <a:ext cx="2182557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144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54A98-BB59-65D6-BDD8-F47DC7851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725" y="371082"/>
            <a:ext cx="7402366" cy="1100474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b="1" dirty="0"/>
              <a:t>以下哪種動物可在香港找到？</a:t>
            </a:r>
            <a:endParaRPr lang="en-GB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967E8-7D1A-A4CD-473B-9F316838B3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047EA-F339-732B-5714-17968AEFB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354A98-BB59-65D6-BDD8-F47DC7851B63}"/>
              </a:ext>
            </a:extLst>
          </p:cNvPr>
          <p:cNvSpPr txBox="1">
            <a:spLocks/>
          </p:cNvSpPr>
          <p:nvPr/>
        </p:nvSpPr>
        <p:spPr bwMode="auto">
          <a:xfrm>
            <a:off x="8354308" y="3683170"/>
            <a:ext cx="2806576" cy="50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dirty="0"/>
              <a:t>B. </a:t>
            </a:r>
            <a:r>
              <a:rPr lang="zh-TW" altLang="en-US" dirty="0"/>
              <a:t>樹麻雀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354A98-BB59-65D6-BDD8-F47DC7851B63}"/>
              </a:ext>
            </a:extLst>
          </p:cNvPr>
          <p:cNvSpPr txBox="1">
            <a:spLocks/>
          </p:cNvSpPr>
          <p:nvPr/>
        </p:nvSpPr>
        <p:spPr bwMode="auto">
          <a:xfrm>
            <a:off x="4208492" y="3646759"/>
            <a:ext cx="2386862" cy="50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dirty="0"/>
              <a:t>A. </a:t>
            </a:r>
            <a:r>
              <a:rPr lang="zh-TW" altLang="en-US" dirty="0"/>
              <a:t>猴子 </a:t>
            </a:r>
            <a:r>
              <a:rPr lang="en-US" altLang="zh-TW" dirty="0"/>
              <a:t>/ </a:t>
            </a:r>
            <a:r>
              <a:rPr lang="zh-TW" altLang="en-US" dirty="0"/>
              <a:t>獼猴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1354A98-BB59-65D6-BDD8-F47DC7851B63}"/>
              </a:ext>
            </a:extLst>
          </p:cNvPr>
          <p:cNvSpPr txBox="1">
            <a:spLocks/>
          </p:cNvSpPr>
          <p:nvPr/>
        </p:nvSpPr>
        <p:spPr bwMode="auto">
          <a:xfrm>
            <a:off x="1752835" y="5980841"/>
            <a:ext cx="2806576" cy="50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dirty="0"/>
              <a:t>C. </a:t>
            </a:r>
            <a:r>
              <a:rPr lang="zh-TW" altLang="en-US" dirty="0"/>
              <a:t>水牛</a:t>
            </a: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1354A98-BB59-65D6-BDD8-F47DC7851B63}"/>
              </a:ext>
            </a:extLst>
          </p:cNvPr>
          <p:cNvSpPr txBox="1">
            <a:spLocks/>
          </p:cNvSpPr>
          <p:nvPr/>
        </p:nvSpPr>
        <p:spPr bwMode="auto">
          <a:xfrm>
            <a:off x="6135004" y="5184732"/>
            <a:ext cx="2955231" cy="50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dirty="0"/>
              <a:t>D. </a:t>
            </a:r>
            <a:r>
              <a:rPr lang="zh-TW" altLang="en-US" dirty="0"/>
              <a:t>以上皆是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6666C0-262B-3F0A-42E2-B39FB1FF9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45" y="4981510"/>
            <a:ext cx="2179954" cy="164176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492" y="1382214"/>
            <a:ext cx="2182557" cy="216426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956" y="1482491"/>
            <a:ext cx="2182557" cy="216426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80" y="3720739"/>
            <a:ext cx="2182557" cy="2170364"/>
          </a:xfrm>
          <a:prstGeom prst="rect">
            <a:avLst/>
          </a:prstGeom>
        </p:spPr>
      </p:pic>
      <p:sp>
        <p:nvSpPr>
          <p:cNvPr id="15" name="橢圓 14">
            <a:extLst>
              <a:ext uri="{FF2B5EF4-FFF2-40B4-BE49-F238E27FC236}">
                <a16:creationId xmlns:a16="http://schemas.microsoft.com/office/drawing/2014/main" id="{33800503-6273-8BF7-3F36-EF13E196A0B5}"/>
              </a:ext>
            </a:extLst>
          </p:cNvPr>
          <p:cNvSpPr/>
          <p:nvPr/>
        </p:nvSpPr>
        <p:spPr bwMode="auto">
          <a:xfrm>
            <a:off x="5822974" y="4844637"/>
            <a:ext cx="3472872" cy="1154546"/>
          </a:xfrm>
          <a:prstGeom prst="ellipse">
            <a:avLst/>
          </a:prstGeom>
          <a:noFill/>
          <a:ln w="57150" cap="flat" cmpd="sng" algn="ctr">
            <a:solidFill>
              <a:srgbClr val="EF7D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3958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54A98-BB59-65D6-BDD8-F47DC7851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638" y="363093"/>
            <a:ext cx="6433406" cy="861384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b="1" dirty="0"/>
              <a:t>市區常見的物種</a:t>
            </a:r>
            <a:endParaRPr lang="en-GB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967E8-7D1A-A4CD-473B-9F316838B3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047EA-F339-732B-5714-17968AEFB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1354A98-BB59-65D6-BDD8-F47DC7851B63}"/>
              </a:ext>
            </a:extLst>
          </p:cNvPr>
          <p:cNvSpPr txBox="1">
            <a:spLocks/>
          </p:cNvSpPr>
          <p:nvPr/>
        </p:nvSpPr>
        <p:spPr bwMode="auto">
          <a:xfrm>
            <a:off x="4076549" y="3388017"/>
            <a:ext cx="1525652" cy="50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TW" altLang="en-US" dirty="0"/>
              <a:t>紅耳鵯</a:t>
            </a:r>
            <a:endParaRPr lang="en-GB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1354A98-BB59-65D6-BDD8-F47DC7851B63}"/>
              </a:ext>
            </a:extLst>
          </p:cNvPr>
          <p:cNvSpPr txBox="1">
            <a:spLocks/>
          </p:cNvSpPr>
          <p:nvPr/>
        </p:nvSpPr>
        <p:spPr bwMode="auto">
          <a:xfrm>
            <a:off x="8136255" y="3331187"/>
            <a:ext cx="1741978" cy="50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TW" altLang="en-US" dirty="0"/>
              <a:t>紅嘴藍鵲</a:t>
            </a:r>
            <a:endParaRPr lang="en-GB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1354A98-BB59-65D6-BDD8-F47DC7851B63}"/>
              </a:ext>
            </a:extLst>
          </p:cNvPr>
          <p:cNvSpPr txBox="1">
            <a:spLocks/>
          </p:cNvSpPr>
          <p:nvPr/>
        </p:nvSpPr>
        <p:spPr bwMode="auto">
          <a:xfrm>
            <a:off x="1867622" y="6019900"/>
            <a:ext cx="3108571" cy="50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TW" altLang="en-US" dirty="0"/>
              <a:t>報喜斑粉蝶</a:t>
            </a:r>
            <a:endParaRPr lang="en-GB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1354A98-BB59-65D6-BDD8-F47DC7851B63}"/>
              </a:ext>
            </a:extLst>
          </p:cNvPr>
          <p:cNvSpPr txBox="1">
            <a:spLocks/>
          </p:cNvSpPr>
          <p:nvPr/>
        </p:nvSpPr>
        <p:spPr bwMode="auto">
          <a:xfrm>
            <a:off x="4716390" y="5032890"/>
            <a:ext cx="3628177" cy="973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altLang="zh-TW" dirty="0"/>
              <a:t>......</a:t>
            </a:r>
            <a:r>
              <a:rPr lang="zh-TW" altLang="en-US" dirty="0"/>
              <a:t>還有更多有待</a:t>
            </a:r>
            <a:endParaRPr lang="en-GB" altLang="zh-TW" dirty="0"/>
          </a:p>
          <a:p>
            <a:pPr marL="0" indent="0">
              <a:buFontTx/>
              <a:buNone/>
            </a:pPr>
            <a:r>
              <a:rPr lang="zh-TW" altLang="en-US" dirty="0"/>
              <a:t>您親自發掘！</a:t>
            </a:r>
            <a:endParaRPr lang="en-GB" dirty="0"/>
          </a:p>
        </p:txBody>
      </p:sp>
      <p:pic>
        <p:nvPicPr>
          <p:cNvPr id="25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567" y="4095475"/>
            <a:ext cx="1296325" cy="2015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A0E232-5659-1836-9A5E-6147D3E06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45" y="4981510"/>
            <a:ext cx="2179954" cy="164176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673" y="1054150"/>
            <a:ext cx="2158171" cy="216426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458" y="1207788"/>
            <a:ext cx="2066723" cy="209110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73" y="3815179"/>
            <a:ext cx="2103302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295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9C129-27A5-4292-4647-6021829A5C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AB5B7-DABD-C7BC-682E-79C1D339CE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75AD0-20DB-A69C-991F-EC1579801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861" y="769335"/>
            <a:ext cx="8563429" cy="44259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為什麼潔淨的室內空氣很重要？</a:t>
            </a:r>
            <a:endParaRPr lang="en-GB" altLang="zh-TW" sz="32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endParaRPr lang="zh-TW" altLang="en-US" sz="32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514350" indent="-514350">
              <a:buAutoNum type="alphaUcPeriod"/>
            </a:pPr>
            <a:r>
              <a:rPr lang="zh-TW" altLang="en-US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可以防止疾病的傳播</a:t>
            </a:r>
            <a:r>
              <a:rPr lang="en-GB" altLang="zh-TW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GB" altLang="zh-TW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endParaRPr lang="en-GB" altLang="zh-TW" sz="32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514350" indent="-514350">
              <a:buAutoNum type="alphaUcPeriod"/>
            </a:pPr>
            <a:r>
              <a:rPr lang="zh-TW" altLang="en-US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我們大部分時間都待在室內</a:t>
            </a:r>
            <a:r>
              <a:rPr lang="en-GB" altLang="zh-TW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GB" altLang="zh-TW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endParaRPr lang="en-GB" altLang="zh-TW" sz="32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514350" indent="-514350">
              <a:buAutoNum type="alphaUcPeriod"/>
            </a:pPr>
            <a:r>
              <a:rPr lang="zh-TW" altLang="en-US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可以提高我們的學習能力</a:t>
            </a:r>
            <a:r>
              <a:rPr lang="en-GB" altLang="zh-TW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GB" altLang="zh-TW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endParaRPr lang="en-GB" altLang="zh-TW" sz="32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514350" indent="-514350">
              <a:buAutoNum type="alphaUcPeriod"/>
            </a:pPr>
            <a:r>
              <a:rPr lang="zh-TW" altLang="en-US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以上皆是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454EBE-24F4-D9AD-F8CB-AFFD4932F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54" y="5195285"/>
            <a:ext cx="1779973" cy="145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821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CE466-B379-2504-E44A-BBF3C8B62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A58C3-839C-D7B2-3794-8076C92FAD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47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EED08-B185-31C1-B569-E45C734156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1FE57-A6B8-E75A-FA9B-592CBF0E5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861" y="769335"/>
            <a:ext cx="8563429" cy="44259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為什麼潔淨的室內空氣很重要？</a:t>
            </a:r>
            <a:endParaRPr lang="en-GB" altLang="zh-TW" sz="32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endParaRPr lang="zh-TW" altLang="en-US" sz="32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514350" indent="-514350">
              <a:buAutoNum type="alphaUcPeriod"/>
            </a:pPr>
            <a:r>
              <a:rPr lang="zh-TW" altLang="en-US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可以防止疾病的傳播</a:t>
            </a:r>
            <a:r>
              <a:rPr lang="en-GB" altLang="zh-TW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GB" altLang="zh-TW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endParaRPr lang="en-GB" altLang="zh-TW" sz="32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514350" indent="-514350">
              <a:buAutoNum type="alphaUcPeriod"/>
            </a:pPr>
            <a:r>
              <a:rPr lang="zh-TW" altLang="en-US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我們大部分時間都待在室內</a:t>
            </a:r>
            <a:r>
              <a:rPr lang="en-GB" altLang="zh-TW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GB" altLang="zh-TW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endParaRPr lang="en-GB" altLang="zh-TW" sz="32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514350" indent="-514350">
              <a:buAutoNum type="alphaUcPeriod"/>
            </a:pPr>
            <a:r>
              <a:rPr lang="zh-TW" altLang="en-US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可以提高我們的學習能力</a:t>
            </a:r>
            <a:r>
              <a:rPr lang="en-GB" altLang="zh-TW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GB" altLang="zh-TW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endParaRPr lang="en-GB" altLang="zh-TW" sz="32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514350" indent="-514350">
              <a:buAutoNum type="alphaUcPeriod"/>
            </a:pPr>
            <a:r>
              <a:rPr lang="zh-TW" altLang="en-US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以上皆是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5B7E17-0CA6-34C3-1C13-46823FF82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54" y="5195285"/>
            <a:ext cx="1779973" cy="1456840"/>
          </a:xfrm>
          <a:prstGeom prst="rect">
            <a:avLst/>
          </a:prstGeom>
        </p:spPr>
      </p:pic>
      <p:sp>
        <p:nvSpPr>
          <p:cNvPr id="2" name="橢圓 7">
            <a:extLst>
              <a:ext uri="{FF2B5EF4-FFF2-40B4-BE49-F238E27FC236}">
                <a16:creationId xmlns:a16="http://schemas.microsoft.com/office/drawing/2014/main" id="{14487431-4782-8852-3DFB-2B30D386DA0A}"/>
              </a:ext>
            </a:extLst>
          </p:cNvPr>
          <p:cNvSpPr/>
          <p:nvPr/>
        </p:nvSpPr>
        <p:spPr bwMode="auto">
          <a:xfrm>
            <a:off x="578354" y="4938819"/>
            <a:ext cx="3472872" cy="1154546"/>
          </a:xfrm>
          <a:prstGeom prst="ellipse">
            <a:avLst/>
          </a:prstGeom>
          <a:noFill/>
          <a:ln w="57150" cap="flat" cmpd="sng" algn="ctr">
            <a:solidFill>
              <a:srgbClr val="EF7D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446717-A34C-5ADC-6E7D-DF9E4CBC5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106" y="4533831"/>
            <a:ext cx="2764468" cy="229876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329" y="1956524"/>
            <a:ext cx="3638350" cy="187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965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1E10-8DEF-9EF2-47AE-E4F4D90E9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71922" y="756209"/>
            <a:ext cx="12145962" cy="3100842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000" b="1" dirty="0">
                <a:latin typeface="+mj-ea"/>
                <a:ea typeface="+mj-ea"/>
              </a:rPr>
              <a:t>建議監察方法和</a:t>
            </a:r>
            <a:endParaRPr lang="en-GB" altLang="zh-TW" sz="4000" b="1" dirty="0">
              <a:latin typeface="+mj-ea"/>
              <a:ea typeface="+mj-ea"/>
            </a:endParaRPr>
          </a:p>
          <a:p>
            <a:pPr marL="0" indent="0" algn="ctr">
              <a:buNone/>
            </a:pPr>
            <a:r>
              <a:rPr lang="zh-TW" altLang="en-US" sz="4000" b="1" dirty="0">
                <a:latin typeface="+mj-ea"/>
                <a:ea typeface="+mj-ea"/>
              </a:rPr>
              <a:t>環境檢視清單使用方法</a:t>
            </a:r>
            <a:endParaRPr lang="en-US" sz="4000" b="1" dirty="0">
              <a:latin typeface="+mj-ea"/>
              <a:ea typeface="+mj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75287-6673-A899-0348-D7FA589D33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48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57B8B-50A5-1289-4111-A89DD1434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4FB89-33C0-0784-AFB7-E49F1012F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r="3929"/>
          <a:stretch/>
        </p:blipFill>
        <p:spPr>
          <a:xfrm>
            <a:off x="3295203" y="2209513"/>
            <a:ext cx="4545013" cy="389271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CE4A06-6ED9-B87A-A5BF-677A49D412A7}"/>
              </a:ext>
            </a:extLst>
          </p:cNvPr>
          <p:cNvSpPr txBox="1">
            <a:spLocks/>
          </p:cNvSpPr>
          <p:nvPr/>
        </p:nvSpPr>
        <p:spPr bwMode="auto">
          <a:xfrm>
            <a:off x="2614959" y="3411522"/>
            <a:ext cx="6172200" cy="310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zh-TW" altLang="en-US" sz="3200" b="1" dirty="0">
                <a:solidFill>
                  <a:srgbClr val="8CC63F"/>
                </a:solidFill>
                <a:latin typeface="+mj-ea"/>
                <a:ea typeface="+mj-ea"/>
              </a:rPr>
              <a:t>五大</a:t>
            </a:r>
            <a:endParaRPr lang="en-GB" altLang="zh-TW" sz="3200" b="1" dirty="0">
              <a:solidFill>
                <a:srgbClr val="8CC63F"/>
              </a:solidFill>
              <a:latin typeface="+mj-ea"/>
              <a:ea typeface="+mj-ea"/>
            </a:endParaRPr>
          </a:p>
          <a:p>
            <a:pPr marL="0" indent="0" algn="ctr">
              <a:buFontTx/>
              <a:buNone/>
            </a:pPr>
            <a:r>
              <a:rPr lang="zh-TW" altLang="en-US" sz="3200" b="1" dirty="0">
                <a:solidFill>
                  <a:srgbClr val="8CC63F"/>
                </a:solidFill>
                <a:latin typeface="+mj-ea"/>
                <a:ea typeface="+mj-ea"/>
              </a:rPr>
              <a:t>環境範疇</a:t>
            </a:r>
            <a:endParaRPr lang="en-GB" sz="3200" b="1" dirty="0">
              <a:solidFill>
                <a:srgbClr val="8CC63F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06983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1AF9A-3B83-B5FA-6F9E-7365898A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3200" b="1" dirty="0"/>
              <a:t>建議監察方法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394AA-686C-7B36-0E25-2563351686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49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71F78-BCF6-C129-91F4-7333BB212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046EA61A-BFED-8ED9-DDE3-7056A80DC8DC}"/>
              </a:ext>
            </a:extLst>
          </p:cNvPr>
          <p:cNvSpPr txBox="1">
            <a:spLocks/>
          </p:cNvSpPr>
          <p:nvPr/>
        </p:nvSpPr>
        <p:spPr>
          <a:xfrm>
            <a:off x="7418451" y="4253032"/>
            <a:ext cx="3772061" cy="2108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TW" sz="2400" b="1" dirty="0">
                <a:solidFill>
                  <a:schemeClr val="tx1"/>
                </a:solidFill>
                <a:latin typeface="+mn-lt"/>
                <a:hlinkClick r:id="rId3"/>
              </a:rPr>
              <a:t>【</a:t>
            </a:r>
            <a:r>
              <a:rPr lang="zh-TW" altLang="en-US" sz="2400" b="1" dirty="0">
                <a:solidFill>
                  <a:schemeClr val="tx1"/>
                </a:solidFill>
                <a:latin typeface="+mn-lt"/>
                <a:hlinkClick r:id="rId3"/>
              </a:rPr>
              <a:t>綠色學校天地</a:t>
            </a:r>
            <a:r>
              <a:rPr lang="en-US" altLang="zh-TW" sz="2400" b="1" dirty="0">
                <a:solidFill>
                  <a:schemeClr val="tx1"/>
                </a:solidFill>
                <a:latin typeface="+mn-lt"/>
                <a:hlinkClick r:id="rId3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+mn-lt"/>
              </a:rPr>
              <a:t>網站</a:t>
            </a:r>
            <a:endParaRPr lang="en-US" altLang="zh-TW" sz="2200" dirty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TW" sz="2200" dirty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altLang="zh-TW" sz="22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en-US" altLang="zh-TW" sz="22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en-US" altLang="zh-TW" sz="2200" dirty="0">
              <a:latin typeface="+mn-lt"/>
            </a:endParaRPr>
          </a:p>
          <a:p>
            <a:endParaRPr lang="en-US" altLang="zh-HK" sz="2200" dirty="0">
              <a:latin typeface="+mn-lt"/>
            </a:endParaRPr>
          </a:p>
          <a:p>
            <a:endParaRPr lang="zh-HK" altLang="en-US" sz="2200" dirty="0">
              <a:latin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72D9C0-0DCB-E8BA-80E9-9FC19A79F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213"/>
            <a:ext cx="6038850" cy="4425950"/>
          </a:xfrm>
        </p:spPr>
        <p:txBody>
          <a:bodyPr/>
          <a:lstStyle/>
          <a:p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 根據環境檢視清單評估學校環保表現</a:t>
            </a:r>
            <a:endParaRPr lang="en-GB" altLang="zh-TW" sz="2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lvl="1"/>
            <a:r>
              <a:rPr lang="zh-TW" altLang="en-US" sz="200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例行檢查</a:t>
            </a:r>
          </a:p>
          <a:p>
            <a:pPr lvl="1"/>
            <a:r>
              <a:rPr lang="zh-TW" altLang="en-US" sz="200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突擊檢查</a:t>
            </a:r>
            <a:endParaRPr lang="en-GB" sz="200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endParaRPr lang="en-US" sz="1800" dirty="0">
              <a:solidFill>
                <a:schemeClr val="bg1"/>
              </a:solidFill>
              <a:highlight>
                <a:srgbClr val="008000"/>
              </a:highlight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zh-TW" altLang="en-US" sz="2400" dirty="0">
                <a:solidFill>
                  <a:schemeClr val="bg1"/>
                </a:solidFill>
                <a:highlight>
                  <a:srgbClr val="008000"/>
                </a:highlight>
                <a:latin typeface="Yu Gothic" panose="020B0400000000000000" pitchFamily="34" charset="-128"/>
                <a:ea typeface="Yu Gothic" panose="020B0400000000000000" pitchFamily="34" charset="-128"/>
              </a:rPr>
              <a:t>環境檢視清單</a:t>
            </a:r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可按學校情況增減修改</a:t>
            </a:r>
            <a:endParaRPr lang="en-GB" altLang="zh-TW" sz="2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lvl="1"/>
            <a:r>
              <a:rPr lang="zh-TW" altLang="en-US" sz="200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例：環保設施、疫情安排、環保風紀人手及時間安排</a:t>
            </a:r>
            <a:endParaRPr lang="en-GB" altLang="zh-TW" sz="2000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342900" lvl="1" indent="0">
              <a:buNone/>
            </a:pPr>
            <a:endParaRPr lang="en-GB" altLang="zh-TW" sz="18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385762" indent="-342900"/>
            <a:r>
              <a:rPr lang="zh-TW" altLang="en-US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可編輯的版本可於</a:t>
            </a:r>
            <a:r>
              <a:rPr lang="en-US" altLang="zh-TW" sz="2400" b="1" dirty="0">
                <a:latin typeface="Yu Gothic" panose="020B0400000000000000" pitchFamily="34" charset="-128"/>
                <a:ea typeface="Yu Gothic" panose="020B0400000000000000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【</a:t>
            </a:r>
            <a:r>
              <a:rPr lang="zh-TW" altLang="en-US" sz="2400" b="1" dirty="0">
                <a:latin typeface="Yu Gothic" panose="020B0400000000000000" pitchFamily="34" charset="-128"/>
                <a:ea typeface="Yu Gothic" panose="020B0400000000000000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綠色學校天地</a:t>
            </a:r>
            <a:r>
              <a:rPr lang="en-US" altLang="zh-TW" sz="2400" b="1" dirty="0">
                <a:latin typeface="Yu Gothic" panose="020B0400000000000000" pitchFamily="34" charset="-128"/>
                <a:ea typeface="Yu Gothic" panose="020B0400000000000000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網站下載</a:t>
            </a:r>
            <a:endParaRPr lang="en-US" sz="20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endParaRPr lang="en-US" sz="20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3" name="Content Placeholder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BEBBAF8-8808-CB37-1031-D9235E6830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 t="8719" r="10004" b="8908"/>
          <a:stretch/>
        </p:blipFill>
        <p:spPr bwMode="auto">
          <a:xfrm>
            <a:off x="8425599" y="4820616"/>
            <a:ext cx="1718526" cy="176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E52561-B0A5-8EE5-03A6-E919E92D7AB1}"/>
              </a:ext>
            </a:extLst>
          </p:cNvPr>
          <p:cNvSpPr txBox="1"/>
          <p:nvPr/>
        </p:nvSpPr>
        <p:spPr>
          <a:xfrm>
            <a:off x="6752232" y="1685926"/>
            <a:ext cx="483016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0058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檢查方式具</a:t>
            </a:r>
            <a:r>
              <a:rPr lang="zh-TW" altLang="en-US" sz="2400" dirty="0">
                <a:solidFill>
                  <a:schemeClr val="bg1"/>
                </a:solidFill>
                <a:highlight>
                  <a:srgbClr val="008000"/>
                </a:highlight>
                <a:latin typeface="Yu Gothic" panose="020B0400000000000000" pitchFamily="34" charset="-128"/>
                <a:ea typeface="Yu Gothic" panose="020B0400000000000000" pitchFamily="34" charset="-128"/>
              </a:rPr>
              <a:t>彈性</a:t>
            </a:r>
            <a:r>
              <a:rPr lang="en-US" sz="2400" dirty="0">
                <a:solidFill>
                  <a:srgbClr val="005893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頻率：每月至少</a:t>
            </a:r>
            <a:r>
              <a:rPr lang="en-US" altLang="zh-TW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zh-TW" altLang="en-US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次</a:t>
            </a:r>
            <a:endParaRPr lang="en-US" sz="20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形式：以樓層</a:t>
            </a:r>
            <a:r>
              <a:rPr lang="en-US" altLang="zh-TW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/</a:t>
            </a:r>
            <a:r>
              <a:rPr lang="zh-TW" altLang="en-US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班別</a:t>
            </a:r>
            <a:r>
              <a:rPr lang="en-US" altLang="zh-TW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/</a:t>
            </a:r>
            <a:r>
              <a:rPr lang="zh-TW" altLang="en-US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範疇作為單位</a:t>
            </a:r>
            <a:endParaRPr lang="en-US" sz="20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分工：可單獨或以小組形式進行</a:t>
            </a:r>
            <a:endParaRPr lang="en-GB" sz="20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391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99F8A-B72F-4458-53BD-769FA82BE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計劃目的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784B1-79B6-A5A3-78D5-5DA64538B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 dirty="0">
                <a:latin typeface="+mj-ea"/>
                <a:ea typeface="+mj-ea"/>
              </a:rPr>
              <a:t>提升參與學校的</a:t>
            </a:r>
            <a:r>
              <a:rPr lang="zh-TW" altLang="en-US" sz="2400" dirty="0">
                <a:solidFill>
                  <a:schemeClr val="bg1"/>
                </a:solidFill>
                <a:highlight>
                  <a:srgbClr val="006600"/>
                </a:highlight>
                <a:latin typeface="+mj-ea"/>
                <a:ea typeface="+mj-ea"/>
              </a:rPr>
              <a:t>環保表現</a:t>
            </a:r>
            <a:endParaRPr lang="en-GB" altLang="zh-TW" sz="2400" dirty="0">
              <a:solidFill>
                <a:schemeClr val="bg1"/>
              </a:solidFill>
              <a:highlight>
                <a:srgbClr val="006600"/>
              </a:highlight>
              <a:latin typeface="+mj-ea"/>
              <a:ea typeface="+mj-ea"/>
            </a:endParaRPr>
          </a:p>
          <a:p>
            <a:endParaRPr lang="en-GB" altLang="zh-TW" sz="2400" dirty="0">
              <a:solidFill>
                <a:schemeClr val="bg1"/>
              </a:solidFill>
              <a:highlight>
                <a:srgbClr val="006600"/>
              </a:highlight>
              <a:latin typeface="+mj-ea"/>
              <a:ea typeface="+mj-ea"/>
            </a:endParaRPr>
          </a:p>
          <a:p>
            <a:r>
              <a:rPr lang="zh-TW" altLang="en-US" sz="2400" dirty="0">
                <a:latin typeface="+mj-ea"/>
                <a:ea typeface="+mj-ea"/>
              </a:rPr>
              <a:t>培育一群有活力及對環境議題有較深認識的環保風紀，為其他同學</a:t>
            </a:r>
            <a:r>
              <a:rPr lang="zh-TW" altLang="en-US" sz="2400" dirty="0">
                <a:solidFill>
                  <a:schemeClr val="bg1"/>
                </a:solidFill>
                <a:highlight>
                  <a:srgbClr val="006600"/>
                </a:highlight>
                <a:latin typeface="+mj-ea"/>
                <a:ea typeface="+mj-ea"/>
              </a:rPr>
              <a:t>樹立榜樣</a:t>
            </a:r>
            <a:endParaRPr lang="en-GB" altLang="zh-TW" sz="2400" dirty="0">
              <a:solidFill>
                <a:schemeClr val="bg1"/>
              </a:solidFill>
              <a:highlight>
                <a:srgbClr val="006600"/>
              </a:highlight>
              <a:latin typeface="+mj-ea"/>
              <a:ea typeface="+mj-ea"/>
            </a:endParaRPr>
          </a:p>
          <a:p>
            <a:endParaRPr lang="en-GB" altLang="zh-TW" sz="2400" dirty="0">
              <a:solidFill>
                <a:schemeClr val="bg1"/>
              </a:solidFill>
              <a:highlight>
                <a:srgbClr val="006600"/>
              </a:highlight>
              <a:latin typeface="+mj-ea"/>
              <a:ea typeface="+mj-ea"/>
            </a:endParaRPr>
          </a:p>
          <a:p>
            <a:r>
              <a:rPr lang="zh-TW" altLang="en-US" sz="2400" dirty="0">
                <a:latin typeface="+mj-ea"/>
                <a:ea typeface="+mj-ea"/>
              </a:rPr>
              <a:t>提升學生的</a:t>
            </a:r>
            <a:r>
              <a:rPr lang="zh-TW" altLang="en-US" sz="2400" dirty="0">
                <a:solidFill>
                  <a:schemeClr val="bg1"/>
                </a:solidFill>
                <a:highlight>
                  <a:srgbClr val="006600"/>
                </a:highlight>
                <a:latin typeface="+mj-ea"/>
                <a:ea typeface="+mj-ea"/>
              </a:rPr>
              <a:t>環保意識</a:t>
            </a:r>
            <a:r>
              <a:rPr lang="zh-TW" altLang="en-US" sz="2400" dirty="0">
                <a:latin typeface="+mj-ea"/>
                <a:ea typeface="+mj-ea"/>
              </a:rPr>
              <a:t>及於校園內建立</a:t>
            </a:r>
            <a:r>
              <a:rPr lang="zh-TW" altLang="en-US" sz="2400" dirty="0">
                <a:solidFill>
                  <a:schemeClr val="bg1"/>
                </a:solidFill>
                <a:highlight>
                  <a:srgbClr val="006600"/>
                </a:highlight>
                <a:latin typeface="+mj-ea"/>
                <a:ea typeface="+mj-ea"/>
              </a:rPr>
              <a:t>環保習慣</a:t>
            </a:r>
            <a:endParaRPr lang="en-GB" sz="2400" dirty="0">
              <a:latin typeface="+mj-ea"/>
              <a:ea typeface="+mj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B1F97-B366-A077-5FA7-449B79C38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61EEA-A72B-6496-F785-C8BF40B89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圖片 9">
            <a:extLst>
              <a:ext uri="{FF2B5EF4-FFF2-40B4-BE49-F238E27FC236}">
                <a16:creationId xmlns:a16="http://schemas.microsoft.com/office/drawing/2014/main" id="{B6D95766-052E-5477-CA0E-C4C8ACD9D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1" y="4585380"/>
            <a:ext cx="3744418" cy="16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458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59" y="1417638"/>
            <a:ext cx="7443861" cy="4804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3761E2-A4E5-4840-F5D0-A4901E65C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 dirty="0"/>
              <a:t>環境檢視清單</a:t>
            </a:r>
            <a:endParaRPr lang="en-GB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0B129-B425-DDD6-8AB0-C2BE65B8FF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552B-16E9-F1BA-D030-28CADD048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11" name="Rectangle: Rounded Corners 16">
            <a:extLst>
              <a:ext uri="{FF2B5EF4-FFF2-40B4-BE49-F238E27FC236}">
                <a16:creationId xmlns:a16="http://schemas.microsoft.com/office/drawing/2014/main" id="{9ECE3D77-B193-880C-5C70-AF700CDA3D17}"/>
              </a:ext>
            </a:extLst>
          </p:cNvPr>
          <p:cNvSpPr/>
          <p:nvPr/>
        </p:nvSpPr>
        <p:spPr bwMode="auto">
          <a:xfrm>
            <a:off x="8106517" y="5259078"/>
            <a:ext cx="3728821" cy="9382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kumimoji="0" lang="en-GB" altLang="zh-TW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kumimoji="0" lang="zh-TW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為每個項目填上適當的符號</a:t>
            </a: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id="{26FC761B-28FC-3ABC-2218-AEB6679B59B9}"/>
              </a:ext>
            </a:extLst>
          </p:cNvPr>
          <p:cNvSpPr/>
          <p:nvPr/>
        </p:nvSpPr>
        <p:spPr bwMode="auto">
          <a:xfrm>
            <a:off x="8368015" y="2324696"/>
            <a:ext cx="3160295" cy="843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GB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填寫監察日期</a:t>
            </a: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Straight Arrow Connector 13">
            <a:extLst>
              <a:ext uri="{FF2B5EF4-FFF2-40B4-BE49-F238E27FC236}">
                <a16:creationId xmlns:a16="http://schemas.microsoft.com/office/drawing/2014/main" id="{CDF6E9B2-1937-C63A-2A1A-2C7FD6C2DF40}"/>
              </a:ext>
            </a:extLst>
          </p:cNvPr>
          <p:cNvCxnSpPr>
            <a:stCxn id="13" idx="1"/>
          </p:cNvCxnSpPr>
          <p:nvPr/>
        </p:nvCxnSpPr>
        <p:spPr bwMode="auto">
          <a:xfrm flipH="1">
            <a:off x="7811426" y="2746372"/>
            <a:ext cx="556589" cy="95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7">
            <a:extLst>
              <a:ext uri="{FF2B5EF4-FFF2-40B4-BE49-F238E27FC236}">
                <a16:creationId xmlns:a16="http://schemas.microsoft.com/office/drawing/2014/main" id="{CF4D61E7-A1AD-F165-A87F-0EED95BC50C0}"/>
              </a:ext>
            </a:extLst>
          </p:cNvPr>
          <p:cNvCxnSpPr/>
          <p:nvPr/>
        </p:nvCxnSpPr>
        <p:spPr bwMode="auto">
          <a:xfrm flipH="1" flipV="1">
            <a:off x="7833623" y="3985322"/>
            <a:ext cx="938035" cy="12477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689595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5356" y="830060"/>
            <a:ext cx="9603880" cy="532135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E1. </a:t>
            </a:r>
            <a:r>
              <a:rPr lang="zh-TW" altLang="en-US" dirty="0"/>
              <a:t>關掉不需使用的電燈、電腦和其他電子儀器（例如投影機、咪箱等）。</a:t>
            </a:r>
            <a:endParaRPr lang="en-GB" altLang="zh-TW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E2. </a:t>
            </a:r>
            <a:r>
              <a:rPr lang="zh-TW" altLang="en-US" dirty="0"/>
              <a:t>當室外溫度低於攝氏</a:t>
            </a:r>
            <a:r>
              <a:rPr lang="en-US" altLang="zh-TW" dirty="0"/>
              <a:t>25</a:t>
            </a:r>
            <a:r>
              <a:rPr lang="zh-TW" altLang="en-US" dirty="0"/>
              <a:t>度及室外空氣質素良好時，打開門窗及使用風扇改善空氣流通。</a:t>
            </a:r>
            <a:endParaRPr lang="en-GB" altLang="zh-TW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E3. </a:t>
            </a:r>
            <a:r>
              <a:rPr lang="zh-TW" altLang="en-US" dirty="0"/>
              <a:t>將班房冷氣溫度維持在學校政策所訂立的範圍內。</a:t>
            </a:r>
            <a:endParaRPr lang="en-GB" altLang="zh-TW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E4. </a:t>
            </a:r>
            <a:r>
              <a:rPr lang="zh-TW" altLang="en-US" dirty="0"/>
              <a:t>離開課室時，關掉不需使用的風扇和冷氣機。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51</a:t>
            </a:fld>
            <a:endParaRPr lang="en-GB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30" y="1413329"/>
            <a:ext cx="1542422" cy="1420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12459E-1452-3F0B-4B7F-3FD444630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798" y="4977206"/>
            <a:ext cx="1678165" cy="167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95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5356" y="830060"/>
            <a:ext cx="9603880" cy="532135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E1. </a:t>
            </a:r>
            <a:r>
              <a:rPr lang="zh-TW" altLang="en-US" dirty="0"/>
              <a:t>關掉不需使用的電燈、電腦和其他電子儀器（例如投影機、咪箱等）。</a:t>
            </a:r>
            <a:endParaRPr lang="en-GB" altLang="zh-TW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>
                <a:solidFill>
                  <a:srgbClr val="E18428"/>
                </a:solidFill>
              </a:rPr>
              <a:t>E2. </a:t>
            </a:r>
            <a:r>
              <a:rPr lang="zh-TW" altLang="en-US" dirty="0">
                <a:solidFill>
                  <a:srgbClr val="E18428"/>
                </a:solidFill>
              </a:rPr>
              <a:t>當室外溫度低於攝氏</a:t>
            </a:r>
            <a:r>
              <a:rPr lang="en-US" altLang="zh-TW" dirty="0">
                <a:solidFill>
                  <a:srgbClr val="E18428"/>
                </a:solidFill>
              </a:rPr>
              <a:t>25</a:t>
            </a:r>
            <a:r>
              <a:rPr lang="zh-TW" altLang="en-US" dirty="0">
                <a:solidFill>
                  <a:srgbClr val="E18428"/>
                </a:solidFill>
              </a:rPr>
              <a:t>度及室外空氣質素良好時，打開門窗及使用風扇改善空氣流通。</a:t>
            </a:r>
            <a:endParaRPr lang="en-GB" altLang="zh-TW" dirty="0">
              <a:solidFill>
                <a:srgbClr val="E18428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E3. </a:t>
            </a:r>
            <a:r>
              <a:rPr lang="zh-TW" altLang="en-US" dirty="0"/>
              <a:t>將班房冷氣溫度維持在學校政策所訂立的範圍內。</a:t>
            </a:r>
            <a:endParaRPr lang="en-GB" altLang="zh-TW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E4. </a:t>
            </a:r>
            <a:r>
              <a:rPr lang="zh-TW" altLang="en-US" dirty="0"/>
              <a:t>離開課室時，關掉不需使用的風扇和冷氣機。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52</a:t>
            </a:fld>
            <a:endParaRPr lang="en-GB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230" y="1413329"/>
            <a:ext cx="1542422" cy="1420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12459E-1452-3F0B-4B7F-3FD444630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798" y="4977206"/>
            <a:ext cx="1678165" cy="167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94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75" y="1173093"/>
            <a:ext cx="8693649" cy="398713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A0B7B-55CC-8742-830B-47C55D195C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53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392B-8944-708F-82BE-13AACE68A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B43A6929-C44F-1CE1-E29B-CCF391E33196}"/>
              </a:ext>
            </a:extLst>
          </p:cNvPr>
          <p:cNvSpPr/>
          <p:nvPr/>
        </p:nvSpPr>
        <p:spPr bwMode="auto">
          <a:xfrm>
            <a:off x="5988892" y="2921001"/>
            <a:ext cx="1631108" cy="1270000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: Rounded Corners 11">
            <a:extLst>
              <a:ext uri="{FF2B5EF4-FFF2-40B4-BE49-F238E27FC236}">
                <a16:creationId xmlns:a16="http://schemas.microsoft.com/office/drawing/2014/main" id="{B43A6929-C44F-1CE1-E29B-CCF391E33196}"/>
              </a:ext>
            </a:extLst>
          </p:cNvPr>
          <p:cNvSpPr/>
          <p:nvPr/>
        </p:nvSpPr>
        <p:spPr bwMode="auto">
          <a:xfrm>
            <a:off x="7747000" y="2921001"/>
            <a:ext cx="1905000" cy="1270000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308275-1B43-F674-8304-BBFDEB17A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798" y="4977206"/>
            <a:ext cx="1678165" cy="167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18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A0B7B-55CC-8742-830B-47C55D195C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54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392B-8944-708F-82BE-13AACE68A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 txBox="1">
            <a:spLocks/>
          </p:cNvSpPr>
          <p:nvPr/>
        </p:nvSpPr>
        <p:spPr bwMode="auto">
          <a:xfrm>
            <a:off x="1149928" y="66823"/>
            <a:ext cx="98710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zh-TW" altLang="en-US" sz="3200" b="1" dirty="0"/>
              <a:t>香港天文台的天氣預報</a:t>
            </a:r>
            <a:endParaRPr lang="en-US" sz="3200" b="1" dirty="0"/>
          </a:p>
        </p:txBody>
      </p:sp>
      <p:grpSp>
        <p:nvGrpSpPr>
          <p:cNvPr id="2" name="群組 1"/>
          <p:cNvGrpSpPr/>
          <p:nvPr/>
        </p:nvGrpSpPr>
        <p:grpSpPr>
          <a:xfrm>
            <a:off x="1718922" y="1054186"/>
            <a:ext cx="8115967" cy="5350577"/>
            <a:chOff x="1718922" y="1054186"/>
            <a:chExt cx="8115967" cy="53505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B90978-C33F-8FB5-7449-F8B94DFF8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922" y="1054186"/>
              <a:ext cx="8115967" cy="5350577"/>
            </a:xfrm>
            <a:prstGeom prst="rect">
              <a:avLst/>
            </a:prstGeom>
          </p:spPr>
        </p:pic>
        <p:sp>
          <p:nvSpPr>
            <p:cNvPr id="17" name="Rectangle: Rounded Corners 11">
              <a:extLst>
                <a:ext uri="{FF2B5EF4-FFF2-40B4-BE49-F238E27FC236}">
                  <a16:creationId xmlns:a16="http://schemas.microsoft.com/office/drawing/2014/main" id="{B43A6929-C44F-1CE1-E29B-CCF391E33196}"/>
                </a:ext>
              </a:extLst>
            </p:cNvPr>
            <p:cNvSpPr/>
            <p:nvPr/>
          </p:nvSpPr>
          <p:spPr bwMode="auto">
            <a:xfrm>
              <a:off x="1912223" y="2028439"/>
              <a:ext cx="444888" cy="360800"/>
            </a:xfrm>
            <a:prstGeom prst="roundRect">
              <a:avLst/>
            </a:prstGeom>
            <a:noFill/>
            <a:ln w="76200" cap="flat" cmpd="sng" algn="ctr">
              <a:solidFill>
                <a:srgbClr val="F794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: Rounded Corners 11">
              <a:extLst>
                <a:ext uri="{FF2B5EF4-FFF2-40B4-BE49-F238E27FC236}">
                  <a16:creationId xmlns:a16="http://schemas.microsoft.com/office/drawing/2014/main" id="{B43A6929-C44F-1CE1-E29B-CCF391E33196}"/>
                </a:ext>
              </a:extLst>
            </p:cNvPr>
            <p:cNvSpPr/>
            <p:nvPr/>
          </p:nvSpPr>
          <p:spPr bwMode="auto">
            <a:xfrm>
              <a:off x="6383338" y="4511488"/>
              <a:ext cx="858120" cy="223688"/>
            </a:xfrm>
            <a:prstGeom prst="roundRect">
              <a:avLst/>
            </a:prstGeom>
            <a:noFill/>
            <a:ln w="76200" cap="flat" cmpd="sng" algn="ctr">
              <a:solidFill>
                <a:srgbClr val="F794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: Rounded Corners 11">
              <a:extLst>
                <a:ext uri="{FF2B5EF4-FFF2-40B4-BE49-F238E27FC236}">
                  <a16:creationId xmlns:a16="http://schemas.microsoft.com/office/drawing/2014/main" id="{B43A6929-C44F-1CE1-E29B-CCF391E33196}"/>
                </a:ext>
              </a:extLst>
            </p:cNvPr>
            <p:cNvSpPr/>
            <p:nvPr/>
          </p:nvSpPr>
          <p:spPr bwMode="auto">
            <a:xfrm>
              <a:off x="5876886" y="3744818"/>
              <a:ext cx="2001190" cy="355233"/>
            </a:xfrm>
            <a:prstGeom prst="roundRect">
              <a:avLst/>
            </a:prstGeom>
            <a:noFill/>
            <a:ln w="76200" cap="flat" cmpd="sng" algn="ctr">
              <a:solidFill>
                <a:srgbClr val="F794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BD62E90-4896-8E2E-4B17-E4CDA4DD7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798" y="4977206"/>
            <a:ext cx="1678165" cy="167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752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A0B7B-55CC-8742-830B-47C55D195C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55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392B-8944-708F-82BE-13AACE68A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1811765" y="1008600"/>
            <a:ext cx="8187638" cy="5310076"/>
            <a:chOff x="1811765" y="1008600"/>
            <a:chExt cx="8187638" cy="5310076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1765" y="1008600"/>
              <a:ext cx="8187638" cy="5310076"/>
            </a:xfrm>
            <a:prstGeom prst="rect">
              <a:avLst/>
            </a:prstGeom>
          </p:spPr>
        </p:pic>
        <p:sp>
          <p:nvSpPr>
            <p:cNvPr id="27" name="Rectangle: Rounded Corners 11">
              <a:extLst>
                <a:ext uri="{FF2B5EF4-FFF2-40B4-BE49-F238E27FC236}">
                  <a16:creationId xmlns:a16="http://schemas.microsoft.com/office/drawing/2014/main" id="{B43A6929-C44F-1CE1-E29B-CCF391E33196}"/>
                </a:ext>
              </a:extLst>
            </p:cNvPr>
            <p:cNvSpPr/>
            <p:nvPr/>
          </p:nvSpPr>
          <p:spPr bwMode="auto">
            <a:xfrm>
              <a:off x="2654709" y="3648648"/>
              <a:ext cx="1578077" cy="230177"/>
            </a:xfrm>
            <a:prstGeom prst="roundRect">
              <a:avLst/>
            </a:prstGeom>
            <a:noFill/>
            <a:ln w="76200" cap="flat" cmpd="sng" algn="ctr">
              <a:solidFill>
                <a:srgbClr val="F7941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01072CE-FDDB-538D-AC17-F3F24EC61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798" y="4977206"/>
            <a:ext cx="1678165" cy="16781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 txBox="1">
            <a:spLocks/>
          </p:cNvSpPr>
          <p:nvPr/>
        </p:nvSpPr>
        <p:spPr bwMode="auto">
          <a:xfrm>
            <a:off x="1149928" y="66823"/>
            <a:ext cx="98710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zh-TW" altLang="en-US" sz="3200" b="1" dirty="0"/>
              <a:t>香港天文台的天氣預報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421788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A0B7B-55CC-8742-830B-47C55D195C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56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392B-8944-708F-82BE-13AACE68A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066BEC-34BF-B3DB-280F-42483CA19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34" y="889349"/>
            <a:ext cx="6848641" cy="5713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54DAC1-8352-505F-FA8D-15897C42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798" y="4977206"/>
            <a:ext cx="1678165" cy="167816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 txBox="1">
            <a:spLocks/>
          </p:cNvSpPr>
          <p:nvPr/>
        </p:nvSpPr>
        <p:spPr bwMode="auto">
          <a:xfrm>
            <a:off x="1149928" y="3323"/>
            <a:ext cx="98710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zh-TW" altLang="en-US" sz="3200" b="1" dirty="0"/>
              <a:t>香港天文台的天氣預報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918317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89345-6AFF-900A-2D55-2E1F936E2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57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18D9A-1EA8-46A8-3690-898F288C9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 txBox="1">
            <a:spLocks/>
          </p:cNvSpPr>
          <p:nvPr/>
        </p:nvSpPr>
        <p:spPr bwMode="auto">
          <a:xfrm>
            <a:off x="1149928" y="66823"/>
            <a:ext cx="98710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zh-TW" altLang="en-US" sz="3200" b="1" dirty="0"/>
              <a:t>環境保護署的</a:t>
            </a:r>
            <a:r>
              <a:rPr lang="en-US" sz="3200" b="1" dirty="0"/>
              <a:t>AQHI</a:t>
            </a:r>
            <a:r>
              <a:rPr lang="zh-TW" altLang="en-US" sz="3200" b="1" dirty="0"/>
              <a:t>（空氣質素健康指數）</a:t>
            </a:r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B9828F-1D62-C3C2-ECEE-F29562081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8" y="2446978"/>
            <a:ext cx="5146002" cy="3868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6957CF-B2EC-F12D-6624-4113F6596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798" y="4977206"/>
            <a:ext cx="1678165" cy="167816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10" y="1079115"/>
            <a:ext cx="5803895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561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543B0-34E6-EEDC-743C-2CA684EC4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58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9F42F-18C7-13F5-7C10-4F4A94FE3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pic>
        <p:nvPicPr>
          <p:cNvPr id="9218" name="Picture 2" descr="An Illustration Of Open Windows With A Scenic View向量圖形及更多窗圖片- 窗, 打開, 開著的-  iStock">
            <a:extLst>
              <a:ext uri="{FF2B5EF4-FFF2-40B4-BE49-F238E27FC236}">
                <a16:creationId xmlns:a16="http://schemas.microsoft.com/office/drawing/2014/main" id="{368D3365-715D-EDAB-011E-4AD368803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963">
            <a:off x="7613732" y="1357080"/>
            <a:ext cx="3132181" cy="211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C50057-7CD4-8CD5-89DE-49503A4E478D}"/>
              </a:ext>
            </a:extLst>
          </p:cNvPr>
          <p:cNvSpPr txBox="1"/>
          <p:nvPr/>
        </p:nvSpPr>
        <p:spPr>
          <a:xfrm>
            <a:off x="2810565" y="2049038"/>
            <a:ext cx="1633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/>
              <a:t>&lt;25</a:t>
            </a:r>
            <a:r>
              <a:rPr lang="en-GB" sz="4000" b="1" baseline="30000" dirty="0"/>
              <a:t>o</a:t>
            </a:r>
            <a:r>
              <a:rPr lang="en-GB" sz="4000" b="1" dirty="0"/>
              <a:t>C</a:t>
            </a:r>
          </a:p>
        </p:txBody>
      </p:sp>
      <p:pic>
        <p:nvPicPr>
          <p:cNvPr id="13314" name="Picture 2" descr="EPD AQHI : 常見問題">
            <a:extLst>
              <a:ext uri="{FF2B5EF4-FFF2-40B4-BE49-F238E27FC236}">
                <a16:creationId xmlns:a16="http://schemas.microsoft.com/office/drawing/2014/main" id="{EF8415FD-A07D-FCD9-1E81-4AB7F127F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770" y="3803637"/>
            <a:ext cx="1922074" cy="164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3F4832C7-23B5-A32C-D212-841A40C2C2FF}"/>
              </a:ext>
            </a:extLst>
          </p:cNvPr>
          <p:cNvSpPr/>
          <p:nvPr/>
        </p:nvSpPr>
        <p:spPr bwMode="auto">
          <a:xfrm>
            <a:off x="5332238" y="2944435"/>
            <a:ext cx="1648650" cy="85920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 txBox="1">
            <a:spLocks/>
          </p:cNvSpPr>
          <p:nvPr/>
        </p:nvSpPr>
        <p:spPr bwMode="auto">
          <a:xfrm>
            <a:off x="1149928" y="66823"/>
            <a:ext cx="98710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zh-TW" altLang="en-US" sz="3200" b="1" dirty="0"/>
              <a:t>當檢視 </a:t>
            </a:r>
            <a:r>
              <a:rPr lang="en-US" altLang="zh-TW" sz="3200" b="1" dirty="0"/>
              <a:t>E2</a:t>
            </a:r>
            <a:r>
              <a:rPr lang="zh-TW" altLang="en-US" sz="3200" b="1" dirty="0"/>
              <a:t>時</a:t>
            </a:r>
            <a:r>
              <a:rPr lang="en-US" altLang="zh-TW" sz="3200" b="1" dirty="0"/>
              <a:t>...</a:t>
            </a:r>
            <a:endParaRPr lang="en-US" sz="3200" b="1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B4C50057-7CD4-8CD5-89DE-49503A4E478D}"/>
              </a:ext>
            </a:extLst>
          </p:cNvPr>
          <p:cNvSpPr txBox="1"/>
          <p:nvPr/>
        </p:nvSpPr>
        <p:spPr>
          <a:xfrm>
            <a:off x="0" y="3688544"/>
            <a:ext cx="3381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AQHI:</a:t>
            </a:r>
          </a:p>
          <a:p>
            <a:r>
              <a:rPr lang="en-GB" sz="2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(</a:t>
            </a:r>
            <a:r>
              <a:rPr lang="zh-TW" altLang="en-US" sz="2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空氣質素健康指數</a:t>
            </a:r>
            <a:r>
              <a:rPr lang="en-GB" sz="2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)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B4C50057-7CD4-8CD5-89DE-49503A4E478D}"/>
              </a:ext>
            </a:extLst>
          </p:cNvPr>
          <p:cNvSpPr txBox="1"/>
          <p:nvPr/>
        </p:nvSpPr>
        <p:spPr>
          <a:xfrm>
            <a:off x="696227" y="2092995"/>
            <a:ext cx="2364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最高溫度 </a:t>
            </a:r>
            <a:r>
              <a:rPr lang="en-GB" sz="28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:</a:t>
            </a:r>
          </a:p>
        </p:txBody>
      </p:sp>
      <p:pic>
        <p:nvPicPr>
          <p:cNvPr id="13316" name="Picture 4" descr="Ceiling Fan, 8100m³/h, 240 V ac">
            <a:extLst>
              <a:ext uri="{FF2B5EF4-FFF2-40B4-BE49-F238E27FC236}">
                <a16:creationId xmlns:a16="http://schemas.microsoft.com/office/drawing/2014/main" id="{356794BA-2946-B43B-37DE-CAE75588D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9684">
            <a:off x="7203948" y="4236856"/>
            <a:ext cx="3033486" cy="170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3473E0-4DDB-0418-F250-D9EDB1C978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99" y="110016"/>
            <a:ext cx="4110532" cy="1099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184BEC-350A-58B7-1331-335062A9D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798" y="4977206"/>
            <a:ext cx="1678165" cy="167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Growing Young Gardener Cute Cartoon Boy With Watering Can Young Farmer  Working In The Garden Stock Illustration - Download Image Now - iStock">
            <a:extLst>
              <a:ext uri="{FF2B5EF4-FFF2-40B4-BE49-F238E27FC236}">
                <a16:creationId xmlns:a16="http://schemas.microsoft.com/office/drawing/2014/main" id="{EACDFCE1-6A0F-E91F-E02C-3BF4D79AB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712">
            <a:off x="8122508" y="3792236"/>
            <a:ext cx="2214401" cy="22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6885" y="926896"/>
            <a:ext cx="7374708" cy="518757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W1.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使用水龍頭及／或飲水機後關上水掣。</a:t>
            </a:r>
            <a:endParaRPr lang="en-GB" altLang="zh-TW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endParaRPr lang="en-US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W2.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使用肥皂洗手時，關上水龍頭／手離開水源（適用於已安裝紅外線自動感應水龍頭的學校）。</a:t>
            </a:r>
            <a:endParaRPr lang="en-GB" altLang="zh-TW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endParaRPr lang="en-GB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W3.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沒有給植物過度澆水（適用於班房內／走廊有種植盆栽的學校）。</a:t>
            </a:r>
            <a:endParaRPr lang="en-US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59</a:t>
            </a:fld>
            <a:endParaRPr lang="en-GB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pic>
        <p:nvPicPr>
          <p:cNvPr id="8" name="Picture 2" descr="Water Tap With Drop Stock Illustration - Download Image Now - Faucet,  Water, Leaking - iStock">
            <a:extLst>
              <a:ext uri="{FF2B5EF4-FFF2-40B4-BE49-F238E27FC236}">
                <a16:creationId xmlns:a16="http://schemas.microsoft.com/office/drawing/2014/main" id="{F60BC327-945F-8DEB-2F2A-D35153ADD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8734">
            <a:off x="8989934" y="1532141"/>
            <a:ext cx="2593540" cy="259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4CAE97-D34E-6F06-D350-094C4FF9D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297" y="5176017"/>
            <a:ext cx="1378355" cy="137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10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BFBD6-6F53-F88F-9913-147276D8CF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FAE5C-1508-06DA-3D11-273360AF5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D8811-9256-8CD0-E4D4-DF3F29685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42" y="3139645"/>
            <a:ext cx="2062957" cy="320700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F11A3E-88DE-4E70-CF9D-D4ED6D64F26F}"/>
              </a:ext>
            </a:extLst>
          </p:cNvPr>
          <p:cNvSpPr txBox="1">
            <a:spLocks/>
          </p:cNvSpPr>
          <p:nvPr/>
        </p:nvSpPr>
        <p:spPr bwMode="auto">
          <a:xfrm>
            <a:off x="896938" y="2314525"/>
            <a:ext cx="10972800" cy="132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zh-TW" alt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這幾年你是否感到天氣較熱？</a:t>
            </a:r>
            <a:endParaRPr lang="en-US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609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5356" y="830060"/>
            <a:ext cx="8069310" cy="5321358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800" b="1" u="sng" dirty="0">
                <a:latin typeface="Yu Gothic UI" panose="020B0500000000000000" pitchFamily="34" charset="-128"/>
                <a:ea typeface="Yu Gothic UI" panose="020B0500000000000000" pitchFamily="34" charset="-128"/>
              </a:rPr>
              <a:t>廚餘</a:t>
            </a:r>
          </a:p>
          <a:p>
            <a:pPr marL="0" indent="0">
              <a:buNone/>
            </a:pPr>
            <a:endParaRPr lang="en-US" b="1" u="sng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R1.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沒有產生大量剩食。 </a:t>
            </a:r>
            <a:endParaRPr lang="en-GB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endParaRPr lang="en-GB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en-GB" dirty="0">
                <a:latin typeface="Yu Gothic UI" panose="020B0500000000000000" pitchFamily="34" charset="-128"/>
                <a:ea typeface="Yu Gothic UI" panose="020B0500000000000000" pitchFamily="34" charset="-128"/>
              </a:rPr>
              <a:t>R2.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將廚餘從飯盒、餐具及</a:t>
            </a:r>
            <a:r>
              <a:rPr lang="en-US" altLang="zh-TW" dirty="0">
                <a:latin typeface="Yu Gothic UI" panose="020B0500000000000000" pitchFamily="34" charset="-128"/>
                <a:ea typeface="Yu Gothic UI" panose="020B0500000000000000" pitchFamily="34" charset="-128"/>
              </a:rPr>
              <a:t>/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或容器中分開，並進行廚餘回收（如有）。 </a:t>
            </a:r>
            <a:endParaRPr lang="en-GB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60</a:t>
            </a:fld>
            <a:endParaRPr lang="en-GB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pic>
        <p:nvPicPr>
          <p:cNvPr id="6" name="Picture 4" descr="No photo description available.">
            <a:extLst>
              <a:ext uri="{FF2B5EF4-FFF2-40B4-BE49-F238E27FC236}">
                <a16:creationId xmlns:a16="http://schemas.microsoft.com/office/drawing/2014/main" id="{89537640-6B26-25A4-F6FF-3D4032CC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69" y="4217576"/>
            <a:ext cx="2451512" cy="245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E9336-0115-54C5-47A8-43F829466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839" y="5071318"/>
            <a:ext cx="1501124" cy="1577371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666" y="1399926"/>
            <a:ext cx="2365453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333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5356" y="830060"/>
            <a:ext cx="10407444" cy="5321358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800" b="1" u="sng" dirty="0">
                <a:latin typeface="Yu Gothic UI" panose="020B0500000000000000" pitchFamily="34" charset="-128"/>
                <a:ea typeface="Yu Gothic UI" panose="020B0500000000000000" pitchFamily="34" charset="-128"/>
              </a:rPr>
              <a:t>紙料</a:t>
            </a:r>
          </a:p>
          <a:p>
            <a:pPr marL="0" indent="0">
              <a:buNone/>
            </a:pPr>
            <a:endParaRPr lang="en-GB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en-GB" dirty="0">
                <a:latin typeface="Yu Gothic UI" panose="020B0500000000000000" pitchFamily="34" charset="-128"/>
                <a:ea typeface="Yu Gothic UI" panose="020B0500000000000000" pitchFamily="34" charset="-128"/>
              </a:rPr>
              <a:t>R3.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以手帕／手巾代替抹手紙。</a:t>
            </a:r>
            <a:endParaRPr lang="en-GB" altLang="zh-TW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endParaRPr lang="en-GB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en-GB" dirty="0">
                <a:latin typeface="Yu Gothic UI" panose="020B0500000000000000" pitchFamily="34" charset="-128"/>
                <a:ea typeface="Yu Gothic UI" panose="020B0500000000000000" pitchFamily="34" charset="-128"/>
              </a:rPr>
              <a:t>R4.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將單面紙放在適當的收集箱。</a:t>
            </a:r>
            <a:endParaRPr lang="en-GB" altLang="zh-TW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endParaRPr lang="en-GB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en-GB" dirty="0">
                <a:latin typeface="Yu Gothic UI" panose="020B0500000000000000" pitchFamily="34" charset="-128"/>
                <a:ea typeface="Yu Gothic UI" panose="020B0500000000000000" pitchFamily="34" charset="-128"/>
              </a:rPr>
              <a:t>R5. </a:t>
            </a:r>
            <a:r>
              <a:rPr lang="zh-TW" altLang="en-US" dirty="0"/>
              <a:t>使用紙張的兩面及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用後放入雙面廢紙回收箱。</a:t>
            </a:r>
            <a:endParaRPr lang="en-GB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61</a:t>
            </a:fld>
            <a:endParaRPr lang="en-GB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957A8-C03B-EFB2-9FB7-D8F342428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839" y="5071318"/>
            <a:ext cx="1501124" cy="157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613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5356" y="830060"/>
            <a:ext cx="10407444" cy="5321358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800" b="1" u="sng" dirty="0"/>
              <a:t>塑膠</a:t>
            </a:r>
            <a:endParaRPr lang="en-GB" altLang="zh-TW" sz="2800" b="1" u="sng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R6. </a:t>
            </a:r>
            <a:r>
              <a:rPr lang="zh-TW" altLang="en-US" dirty="0"/>
              <a:t>自備水樽。</a:t>
            </a:r>
            <a:endParaRPr lang="en-GB" altLang="zh-TW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R7. </a:t>
            </a:r>
            <a:r>
              <a:rPr lang="zh-TW" altLang="en-US" dirty="0"/>
              <a:t>停止購買樽裝水及／或飲品。</a:t>
            </a:r>
            <a:endParaRPr lang="en-GB" altLang="zh-TW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R8. </a:t>
            </a:r>
            <a:r>
              <a:rPr lang="zh-TW" altLang="en-US" dirty="0"/>
              <a:t>停用塑膠飲管或在有需要時使用可重用飲管。</a:t>
            </a:r>
            <a:endParaRPr lang="en-GB" altLang="zh-TW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R9. </a:t>
            </a:r>
            <a:r>
              <a:rPr lang="zh-TW" altLang="en-US" dirty="0"/>
              <a:t>在學校使用可重用的飯盒、杯子、碗和餐具（如湯匙、叉等）。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62</a:t>
            </a:fld>
            <a:endParaRPr lang="en-GB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pic>
        <p:nvPicPr>
          <p:cNvPr id="6" name="Picture 5" descr="An orange alien holding a bowl and a bowl of food&#10;&#10;Description automatically generated">
            <a:extLst>
              <a:ext uri="{FF2B5EF4-FFF2-40B4-BE49-F238E27FC236}">
                <a16:creationId xmlns:a16="http://schemas.microsoft.com/office/drawing/2014/main" id="{DCD7DE73-0BEE-00DD-2DD5-D81949CC8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65" y="1576299"/>
            <a:ext cx="2145796" cy="22555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77B6CB-DD90-E457-3C7A-F86F9EA18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839" y="5071318"/>
            <a:ext cx="1501124" cy="157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123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5356" y="830060"/>
            <a:ext cx="10407444" cy="5321358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800" b="1" u="sng" dirty="0"/>
              <a:t>循環再用</a:t>
            </a:r>
            <a:endParaRPr lang="en-GB" altLang="zh-TW" sz="2800" b="1" u="sng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R10. </a:t>
            </a:r>
            <a:r>
              <a:rPr lang="zh-TW" altLang="en-US" dirty="0"/>
              <a:t>在學校活動中（如派對、運動會、野餐、戶外活動、嘉年華會</a:t>
            </a:r>
            <a:r>
              <a:rPr lang="zh-HK" altLang="en-US" dirty="0"/>
              <a:t>或</a:t>
            </a:r>
            <a:r>
              <a:rPr lang="zh-TW" altLang="en-US" dirty="0"/>
              <a:t>開放日等），使用可回收物品製作裝飾物。</a:t>
            </a:r>
            <a:endParaRPr lang="en-GB" altLang="zh-TW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R11. </a:t>
            </a:r>
            <a:r>
              <a:rPr lang="zh-TW" altLang="en-US" dirty="0"/>
              <a:t>實踐乾淨回收。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63</a:t>
            </a:fld>
            <a:endParaRPr lang="en-GB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© 2024 Business Environment Council Limited </a:t>
            </a:r>
            <a:r>
              <a:rPr lang="zh-TW" altLang="en-US" dirty="0"/>
              <a:t>商界環保協會有限公司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26A73F-C163-24A8-D8C4-DF66868F5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839" y="5071318"/>
            <a:ext cx="1501124" cy="1577371"/>
          </a:xfrm>
          <a:prstGeom prst="rect">
            <a:avLst/>
          </a:prstGeom>
        </p:spPr>
      </p:pic>
      <p:pic>
        <p:nvPicPr>
          <p:cNvPr id="9" name="Picture 2" descr="乾淨回收紙包飲品盒的貼士 - 除去飲管及膠套,剪開一角,沖洗紙包盒,壓扁紙包盒,利用綠在區區或其他合適的紙包飲品盒回收桶回收">
            <a:extLst>
              <a:ext uri="{FF2B5EF4-FFF2-40B4-BE49-F238E27FC236}">
                <a16:creationId xmlns:a16="http://schemas.microsoft.com/office/drawing/2014/main" id="{A996AD85-5E68-3735-20BF-A9BF34DA3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3945889"/>
            <a:ext cx="5367337" cy="249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E99C8F81-5488-1C60-1E6C-75F19FF4F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773">
            <a:off x="6371871" y="3038855"/>
            <a:ext cx="4284433" cy="231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821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5355" y="830060"/>
            <a:ext cx="9990986" cy="532135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G1.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於班房內／走廊／校園綠化區／有機農地種植及打理植物</a:t>
            </a:r>
            <a:endParaRPr lang="en-US" altLang="zh-TW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（如有）。</a:t>
            </a:r>
            <a:endParaRPr lang="en-GB" altLang="zh-TW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endParaRPr lang="en-US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G2.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適時使用有機肥料（如堆肥）。</a:t>
            </a:r>
            <a:endParaRPr lang="en-GB" altLang="zh-TW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endParaRPr lang="en-US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G3.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定期於校園範圍內記錄動植物多樣性（不同種類的數目）。</a:t>
            </a:r>
            <a:endParaRPr lang="en-GB" altLang="zh-TW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endParaRPr lang="en-US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G4.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參與校外活動時（如學校旅行、參觀郊野公園或地質公園等），實踐「山野無痕」。</a:t>
            </a:r>
            <a:endParaRPr lang="en-US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64</a:t>
            </a:fld>
            <a:endParaRPr lang="en-GB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58" y="1808410"/>
            <a:ext cx="2414225" cy="1097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684F55-2BBD-4E0B-EE86-8B7FA0647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45" y="4981510"/>
            <a:ext cx="2179954" cy="164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424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A7B86-6576-30EE-DDE2-FC3BAC47F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9216A28-5151-3480-420C-0423517D2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355" y="830060"/>
            <a:ext cx="9990986" cy="532135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G1.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於班房內／走廊／校園綠化區／有機農地種植及打理植物</a:t>
            </a:r>
            <a:endParaRPr lang="en-US" altLang="zh-TW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（如有）。</a:t>
            </a:r>
            <a:endParaRPr lang="en-GB" altLang="zh-TW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endParaRPr lang="en-US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G2.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適時使用有機肥料（如堆肥）。</a:t>
            </a:r>
            <a:endParaRPr lang="en-GB" altLang="zh-TW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endParaRPr lang="en-US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G3. </a:t>
            </a:r>
            <a:r>
              <a:rPr lang="zh-TW" altLang="en-US" dirty="0">
                <a:solidFill>
                  <a:srgbClr val="00B050"/>
                </a:solidFill>
              </a:rPr>
              <a:t>定期於校園範圍內記錄動植物多樣性（不同種類的數目）。</a:t>
            </a:r>
            <a:endParaRPr lang="en-GB" altLang="zh-TW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0" indent="0">
              <a:buNone/>
            </a:pPr>
            <a:r>
              <a:rPr 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G4. </a:t>
            </a:r>
            <a:r>
              <a:rPr lang="zh-TW" altLang="en-US" dirty="0">
                <a:latin typeface="Yu Gothic UI" panose="020B0500000000000000" pitchFamily="34" charset="-128"/>
                <a:ea typeface="Yu Gothic UI" panose="020B0500000000000000" pitchFamily="34" charset="-128"/>
              </a:rPr>
              <a:t>參與校外活動時（如學校旅行、參觀郊野公園或地質公園等），實踐「山野無痕」。</a:t>
            </a:r>
            <a:endParaRPr lang="en-US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CBCC096-515E-DC1B-F47F-F2045E2703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65</a:t>
            </a:fld>
            <a:endParaRPr lang="en-GB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7F7D71F-951C-49BF-E167-F3D4F43DB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9E42621-BE8C-A8C8-E70B-43B051800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58" y="1808410"/>
            <a:ext cx="2414225" cy="1097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544744-00F7-A44B-1B8C-559E73461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45" y="4981510"/>
            <a:ext cx="2179954" cy="164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127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3" y="3645606"/>
            <a:ext cx="1518036" cy="2914141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66</a:t>
            </a:fld>
            <a:endParaRPr lang="en-GB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pic>
        <p:nvPicPr>
          <p:cNvPr id="14" name="Picture 4" descr="iNaturalist: A Conservation Community for All Ages – Georgia Wildlife Blog">
            <a:extLst>
              <a:ext uri="{FF2B5EF4-FFF2-40B4-BE49-F238E27FC236}">
                <a16:creationId xmlns:a16="http://schemas.microsoft.com/office/drawing/2014/main" id="{52C9BFA8-278C-ACC5-36B1-C9416016F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593" y="274815"/>
            <a:ext cx="1882973" cy="125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64E77F-596F-7D5D-088D-09834CA3A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7" y="274815"/>
            <a:ext cx="3973433" cy="2265974"/>
          </a:xfrm>
          <a:prstGeom prst="rect">
            <a:avLst/>
          </a:prstGeom>
        </p:spPr>
      </p:pic>
      <p:sp>
        <p:nvSpPr>
          <p:cNvPr id="15" name="Arrow: Right 6">
            <a:extLst>
              <a:ext uri="{FF2B5EF4-FFF2-40B4-BE49-F238E27FC236}">
                <a16:creationId xmlns:a16="http://schemas.microsoft.com/office/drawing/2014/main" id="{3F4832C7-23B5-A32C-D212-841A40C2C2FF}"/>
              </a:ext>
            </a:extLst>
          </p:cNvPr>
          <p:cNvSpPr/>
          <p:nvPr/>
        </p:nvSpPr>
        <p:spPr bwMode="auto">
          <a:xfrm rot="20637323">
            <a:off x="4271287" y="1047474"/>
            <a:ext cx="1280998" cy="66759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3A9F45-3E78-B1A3-37E4-80E7DA16C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115" y="5552040"/>
            <a:ext cx="1483233" cy="1117048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6D687C9-4678-FA8F-817C-C9CF71831C37}"/>
              </a:ext>
            </a:extLst>
          </p:cNvPr>
          <p:cNvSpPr/>
          <p:nvPr/>
        </p:nvSpPr>
        <p:spPr bwMode="auto">
          <a:xfrm>
            <a:off x="899652" y="6150077"/>
            <a:ext cx="383458" cy="419097"/>
          </a:xfrm>
          <a:prstGeom prst="ellipse">
            <a:avLst/>
          </a:prstGeom>
          <a:noFill/>
          <a:ln w="57150" cap="flat" cmpd="sng" algn="ctr">
            <a:solidFill>
              <a:srgbClr val="E184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E9FA2-ECF9-1DE7-7643-B67DDEB00FD2}"/>
              </a:ext>
            </a:extLst>
          </p:cNvPr>
          <p:cNvSpPr/>
          <p:nvPr/>
        </p:nvSpPr>
        <p:spPr bwMode="auto">
          <a:xfrm>
            <a:off x="321909" y="2861187"/>
            <a:ext cx="1521383" cy="796412"/>
          </a:xfrm>
          <a:prstGeom prst="rect">
            <a:avLst/>
          </a:prstGeom>
          <a:solidFill>
            <a:srgbClr val="E184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HK" altLang="zh-TW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1. </a:t>
            </a:r>
            <a:r>
              <a:rPr lang="zh-TW" altLang="en-US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開啟應用程式，按「觀察</a:t>
            </a:r>
            <a:r>
              <a:rPr lang="en-HK" altLang="zh-TW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/>
            </a:r>
            <a:br>
              <a:rPr lang="en-HK" altLang="zh-TW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</a:br>
            <a:r>
              <a:rPr lang="en-HK" altLang="zh-TW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    </a:t>
            </a:r>
            <a:r>
              <a:rPr lang="zh-TW" altLang="en-US" sz="16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」</a:t>
            </a:r>
            <a:endParaRPr lang="en-GB" altLang="zh-TW" sz="1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9" name="Graphic 18" descr="Camera with solid fill">
            <a:extLst>
              <a:ext uri="{FF2B5EF4-FFF2-40B4-BE49-F238E27FC236}">
                <a16:creationId xmlns:a16="http://schemas.microsoft.com/office/drawing/2014/main" id="{BD5AD9FD-4A34-A5E3-708C-22DB553A3B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97726" y="3364658"/>
            <a:ext cx="265485" cy="265485"/>
          </a:xfrm>
          <a:prstGeom prst="rect">
            <a:avLst/>
          </a:prstGeom>
        </p:spPr>
      </p:pic>
      <p:pic>
        <p:nvPicPr>
          <p:cNvPr id="21" name="Picture 20" descr="A screenshot of a phone&#10;&#10;Description automatically generated">
            <a:extLst>
              <a:ext uri="{FF2B5EF4-FFF2-40B4-BE49-F238E27FC236}">
                <a16:creationId xmlns:a16="http://schemas.microsoft.com/office/drawing/2014/main" id="{96F4AECA-D356-00B8-01B6-AF4403C2B3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901" y="3505319"/>
            <a:ext cx="1484330" cy="309003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443CACA-F526-F143-3DA3-E9D91AC8B610}"/>
              </a:ext>
            </a:extLst>
          </p:cNvPr>
          <p:cNvSpPr/>
          <p:nvPr/>
        </p:nvSpPr>
        <p:spPr bwMode="auto">
          <a:xfrm>
            <a:off x="1969828" y="2867300"/>
            <a:ext cx="1521383" cy="796412"/>
          </a:xfrm>
          <a:prstGeom prst="rect">
            <a:avLst/>
          </a:prstGeom>
          <a:solidFill>
            <a:srgbClr val="E184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HK" altLang="zh-TW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2. </a:t>
            </a:r>
            <a:r>
              <a:rPr lang="zh-TW" altLang="en-US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上傳媒體如照片，可加入備註</a:t>
            </a:r>
            <a:endParaRPr lang="en-HK" altLang="zh-TW" sz="1600" dirty="0">
              <a:solidFill>
                <a:srgbClr val="711A04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eaLnBrk="1" hangingPunct="1"/>
            <a:endParaRPr lang="zh-TW" altLang="en-US" sz="1600" dirty="0">
              <a:solidFill>
                <a:srgbClr val="711A04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eaLnBrk="1" hangingPunct="1"/>
            <a:endParaRPr lang="en-GB" altLang="zh-TW" sz="1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B4BBC5-D053-5E5A-9D16-E00F38197628}"/>
              </a:ext>
            </a:extLst>
          </p:cNvPr>
          <p:cNvSpPr/>
          <p:nvPr/>
        </p:nvSpPr>
        <p:spPr bwMode="auto">
          <a:xfrm>
            <a:off x="3594414" y="2857748"/>
            <a:ext cx="1521383" cy="796412"/>
          </a:xfrm>
          <a:prstGeom prst="rect">
            <a:avLst/>
          </a:prstGeom>
          <a:solidFill>
            <a:srgbClr val="E184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HK" altLang="zh-TW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3.</a:t>
            </a:r>
            <a:r>
              <a:rPr lang="zh-TW" altLang="en-US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 參考建議物種或輸入關鍵字查找</a:t>
            </a:r>
          </a:p>
          <a:p>
            <a:pPr eaLnBrk="1" hangingPunct="1"/>
            <a:endParaRPr lang="en-GB" altLang="zh-TW" sz="1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25" name="Picture 24" descr="A screenshot of a chat&#10;&#10;Description automatically generated">
            <a:extLst>
              <a:ext uri="{FF2B5EF4-FFF2-40B4-BE49-F238E27FC236}">
                <a16:creationId xmlns:a16="http://schemas.microsoft.com/office/drawing/2014/main" id="{5C9C1DA4-8308-3DDB-8F78-77241AE587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5069" y="3666529"/>
            <a:ext cx="1427208" cy="2928820"/>
          </a:xfrm>
          <a:prstGeom prst="rect">
            <a:avLst/>
          </a:prstGeom>
        </p:spPr>
      </p:pic>
      <p:pic>
        <p:nvPicPr>
          <p:cNvPr id="28" name="Picture 27" descr="A screenshot of a phone&#10;&#10;Description automatically generated">
            <a:extLst>
              <a:ext uri="{FF2B5EF4-FFF2-40B4-BE49-F238E27FC236}">
                <a16:creationId xmlns:a16="http://schemas.microsoft.com/office/drawing/2014/main" id="{FFCDBD46-A8B1-C460-D75F-B12234596C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760" y="3588404"/>
            <a:ext cx="1483016" cy="309003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3872AF-2D8F-FE6B-5F11-4DDA1FCD19A7}"/>
              </a:ext>
            </a:extLst>
          </p:cNvPr>
          <p:cNvSpPr/>
          <p:nvPr/>
        </p:nvSpPr>
        <p:spPr bwMode="auto">
          <a:xfrm>
            <a:off x="5211760" y="2833731"/>
            <a:ext cx="1521383" cy="796412"/>
          </a:xfrm>
          <a:prstGeom prst="rect">
            <a:avLst/>
          </a:prstGeom>
          <a:solidFill>
            <a:srgbClr val="E1842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HK" altLang="zh-TW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4.  </a:t>
            </a:r>
            <a:r>
              <a:rPr lang="zh-TW" altLang="en-US" sz="1600" dirty="0">
                <a:solidFill>
                  <a:srgbClr val="711A04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按「分享」上傳你的觀察</a:t>
            </a:r>
          </a:p>
          <a:p>
            <a:pPr eaLnBrk="1" hangingPunct="1"/>
            <a:endParaRPr lang="en-GB" altLang="zh-TW" sz="1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9F88D31-1CAE-CAF1-8EBB-F3D259D43B39}"/>
              </a:ext>
            </a:extLst>
          </p:cNvPr>
          <p:cNvSpPr/>
          <p:nvPr/>
        </p:nvSpPr>
        <p:spPr bwMode="auto">
          <a:xfrm>
            <a:off x="5153060" y="6319796"/>
            <a:ext cx="1609766" cy="458553"/>
          </a:xfrm>
          <a:prstGeom prst="ellipse">
            <a:avLst/>
          </a:prstGeom>
          <a:noFill/>
          <a:ln w="57150" cap="flat" cmpd="sng" algn="ctr">
            <a:solidFill>
              <a:srgbClr val="E184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142299-BD0A-C3AF-1F45-DDB42AB9DCF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244" y="1776464"/>
            <a:ext cx="4221799" cy="375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237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9865" y="1093126"/>
            <a:ext cx="7618509" cy="47073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A1. </a:t>
            </a:r>
            <a:r>
              <a:rPr lang="zh-TW" altLang="en-US" dirty="0"/>
              <a:t>保持班房的垃圾桶清潔乾淨及使用後把蓋子蓋好。</a:t>
            </a:r>
            <a:endParaRPr lang="en-GB" altLang="zh-TW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A2. </a:t>
            </a:r>
            <a:r>
              <a:rPr lang="zh-TW" altLang="en-US" dirty="0"/>
              <a:t>保持校園內的廚餘收集桶及／或廚餘機清潔乾淨及使用後把蓋子完全緊閉（如有）。</a:t>
            </a:r>
            <a:endParaRPr lang="en-GB" altLang="zh-TW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A3. </a:t>
            </a:r>
            <a:r>
              <a:rPr lang="zh-TW" altLang="en-US" dirty="0"/>
              <a:t>適時開啟班房內的空氣淨化機（如有）。</a:t>
            </a:r>
            <a:endParaRPr lang="en-GB" altLang="zh-TW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67</a:t>
            </a:fld>
            <a:endParaRPr lang="en-GB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FD88DA-25A6-D025-3474-8ECB9624D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54" y="5195285"/>
            <a:ext cx="1779973" cy="1456840"/>
          </a:xfrm>
          <a:prstGeom prst="rect">
            <a:avLst/>
          </a:prstGeom>
        </p:spPr>
      </p:pic>
      <p:pic>
        <p:nvPicPr>
          <p:cNvPr id="9" name="Picture 2" descr="10 Health and Wellness Benefits of Air Purifiers">
            <a:extLst>
              <a:ext uri="{FF2B5EF4-FFF2-40B4-BE49-F238E27FC236}">
                <a16:creationId xmlns:a16="http://schemas.microsoft.com/office/drawing/2014/main" id="{3AC3520D-325F-277F-FC0D-6E4893884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293">
            <a:off x="7862344" y="3679328"/>
            <a:ext cx="2773660" cy="184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899" y="1093126"/>
            <a:ext cx="1005927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335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監察環保行為時的</a:t>
            </a:r>
            <a:r>
              <a:rPr lang="en-GB" sz="2800" b="1" dirty="0"/>
              <a:t>Dos and Don’ts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68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4" name="Graphic 3" descr="Clapping hands with solid fill">
            <a:extLst>
              <a:ext uri="{FF2B5EF4-FFF2-40B4-BE49-F238E27FC236}">
                <a16:creationId xmlns:a16="http://schemas.microsoft.com/office/drawing/2014/main" id="{0ABF22A1-C870-E249-DF42-43DE77BE55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634541" y="4415177"/>
            <a:ext cx="1371600" cy="1371600"/>
          </a:xfrm>
          <a:prstGeom prst="rect">
            <a:avLst/>
          </a:prstGeom>
        </p:spPr>
      </p:pic>
      <p:pic>
        <p:nvPicPr>
          <p:cNvPr id="12" name="Graphic 11" descr="Angry face outline with solid fill">
            <a:extLst>
              <a:ext uri="{FF2B5EF4-FFF2-40B4-BE49-F238E27FC236}">
                <a16:creationId xmlns:a16="http://schemas.microsoft.com/office/drawing/2014/main" id="{A2024809-9B12-35CB-09A5-4283A3CA7E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46883" y="4415177"/>
            <a:ext cx="1371600" cy="1371600"/>
          </a:xfrm>
          <a:prstGeom prst="rect">
            <a:avLst/>
          </a:prstGeom>
        </p:spPr>
      </p:pic>
      <p:pic>
        <p:nvPicPr>
          <p:cNvPr id="14" name="Picture 13" descr="An orange cartoon character holding a stick&#10;&#10;Description automatically generated">
            <a:extLst>
              <a:ext uri="{FF2B5EF4-FFF2-40B4-BE49-F238E27FC236}">
                <a16:creationId xmlns:a16="http://schemas.microsoft.com/office/drawing/2014/main" id="{C0390496-8F9E-3ECC-6527-A446614FAA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911" y="4144963"/>
            <a:ext cx="2298197" cy="2520701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F06603F-7464-59BE-2E3F-2FB48ACCD177}"/>
              </a:ext>
            </a:extLst>
          </p:cNvPr>
          <p:cNvSpPr/>
          <p:nvPr/>
        </p:nvSpPr>
        <p:spPr bwMode="auto">
          <a:xfrm>
            <a:off x="560624" y="2005709"/>
            <a:ext cx="4226089" cy="2099304"/>
          </a:xfrm>
          <a:prstGeom prst="wedgeRoundRectCallout">
            <a:avLst>
              <a:gd name="adj1" fmla="val 50992"/>
              <a:gd name="adj2" fmla="val 10323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Dos </a:t>
            </a:r>
            <a:r>
              <a:rPr lang="zh-TW" altLang="en-US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應做</a:t>
            </a:r>
            <a:endParaRPr lang="en-GB" sz="24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endParaRPr lang="en-GB" sz="24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讚賞並獎勵持續實踐環保的</a:t>
            </a:r>
            <a:endParaRPr lang="en-GB" altLang="zh-TW" sz="2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個人或團體</a:t>
            </a:r>
            <a:endParaRPr kumimoji="0" lang="en-GB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D43D29E-3600-BB16-1FDD-FA3D74E22ED6}"/>
              </a:ext>
            </a:extLst>
          </p:cNvPr>
          <p:cNvSpPr/>
          <p:nvPr/>
        </p:nvSpPr>
        <p:spPr bwMode="auto">
          <a:xfrm>
            <a:off x="7405287" y="2020072"/>
            <a:ext cx="4226089" cy="2070579"/>
          </a:xfrm>
          <a:prstGeom prst="wedgeRoundRectCallout">
            <a:avLst>
              <a:gd name="adj1" fmla="val -54536"/>
              <a:gd name="adj2" fmla="val 10638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Don’ts </a:t>
            </a:r>
            <a:r>
              <a:rPr lang="zh-TW" altLang="en-US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不應做</a:t>
            </a:r>
            <a:r>
              <a:rPr lang="en-GB" sz="24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  </a:t>
            </a:r>
          </a:p>
          <a:p>
            <a:endParaRPr lang="en-GB" sz="24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zh-TW" altLang="en-US" sz="2400" dirty="0">
                <a:latin typeface="Yu Gothic" panose="020B0400000000000000" pitchFamily="34" charset="-128"/>
                <a:ea typeface="Yu Gothic" panose="020B0400000000000000" pitchFamily="34" charset="-128"/>
              </a:rPr>
              <a:t>嚴厲批評未完全參與環保行動的同學</a:t>
            </a:r>
            <a:endParaRPr lang="en-GB" sz="2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endParaRPr lang="en-GB" sz="24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endParaRPr lang="en-GB" sz="24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B2637F0-EC56-DD21-D7B3-574F2D4F1D2E}"/>
              </a:ext>
            </a:extLst>
          </p:cNvPr>
          <p:cNvSpPr txBox="1">
            <a:spLocks/>
          </p:cNvSpPr>
          <p:nvPr/>
        </p:nvSpPr>
        <p:spPr bwMode="auto">
          <a:xfrm>
            <a:off x="4003762" y="2696922"/>
            <a:ext cx="1545771" cy="181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138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B2637F0-EC56-DD21-D7B3-574F2D4F1D2E}"/>
              </a:ext>
            </a:extLst>
          </p:cNvPr>
          <p:cNvSpPr txBox="1">
            <a:spLocks/>
          </p:cNvSpPr>
          <p:nvPr/>
        </p:nvSpPr>
        <p:spPr bwMode="auto">
          <a:xfrm>
            <a:off x="10408804" y="2650427"/>
            <a:ext cx="1545771" cy="181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GB" sz="166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GB" sz="1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1977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1E10-8DEF-9EF2-47AE-E4F4D90E9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99788"/>
            <a:ext cx="12192000" cy="3100842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0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環境推廣活動建議</a:t>
            </a:r>
          </a:p>
          <a:p>
            <a:pPr marL="0" indent="0" algn="ctr">
              <a:buNone/>
            </a:pPr>
            <a:r>
              <a:rPr lang="en-US" altLang="zh-TW" sz="40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(</a:t>
            </a:r>
            <a:r>
              <a:rPr lang="zh-TW" altLang="en-US" sz="40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適用於小四至小六</a:t>
            </a:r>
            <a:r>
              <a:rPr lang="en-US" altLang="zh-TW" sz="4000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75287-6673-A899-0348-D7FA589D33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69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57B8B-50A5-1289-4111-A89DD1434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4226312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grpSp>
        <p:nvGrpSpPr>
          <p:cNvPr id="2" name="群組 1"/>
          <p:cNvGrpSpPr/>
          <p:nvPr/>
        </p:nvGrpSpPr>
        <p:grpSpPr>
          <a:xfrm>
            <a:off x="108274" y="1014796"/>
            <a:ext cx="4964302" cy="3568442"/>
            <a:chOff x="108274" y="1014796"/>
            <a:chExt cx="4964302" cy="3568442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86" y="1014796"/>
              <a:ext cx="4896390" cy="3307417"/>
            </a:xfrm>
            <a:prstGeom prst="rect">
              <a:avLst/>
            </a:prstGeom>
          </p:spPr>
        </p:pic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901514C7-05AF-87B5-0421-BCB113E92136}"/>
                </a:ext>
              </a:extLst>
            </p:cNvPr>
            <p:cNvSpPr txBox="1"/>
            <p:nvPr/>
          </p:nvSpPr>
          <p:spPr>
            <a:xfrm>
              <a:off x="108274" y="4321628"/>
              <a:ext cx="106256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050" dirty="0"/>
                <a:t>來源</a:t>
              </a:r>
              <a:r>
                <a:rPr lang="en-US" sz="1050" dirty="0"/>
                <a:t>: </a:t>
              </a:r>
              <a:r>
                <a:rPr lang="zh-TW" altLang="en-US" sz="1050" dirty="0"/>
                <a:t>香港</a:t>
              </a:r>
              <a:r>
                <a:rPr lang="en-US" altLang="zh-TW" sz="1050" dirty="0"/>
                <a:t>01</a:t>
              </a:r>
              <a:endParaRPr lang="en-GB" sz="1050" dirty="0"/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59" y="3323360"/>
            <a:ext cx="4334822" cy="3237115"/>
          </a:xfrm>
          <a:prstGeom prst="rect">
            <a:avLst/>
          </a:prstGeom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901514C7-05AF-87B5-0421-BCB113E92136}"/>
              </a:ext>
            </a:extLst>
          </p:cNvPr>
          <p:cNvSpPr txBox="1"/>
          <p:nvPr/>
        </p:nvSpPr>
        <p:spPr>
          <a:xfrm>
            <a:off x="5109283" y="6515512"/>
            <a:ext cx="1062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50" dirty="0"/>
              <a:t>來源</a:t>
            </a:r>
            <a:r>
              <a:rPr lang="en-US" sz="1050" dirty="0"/>
              <a:t>: </a:t>
            </a:r>
            <a:r>
              <a:rPr lang="zh-TW" altLang="en-US" sz="1050" dirty="0"/>
              <a:t>大公文匯</a:t>
            </a:r>
            <a:endParaRPr lang="en-GB" sz="105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28372C1-C5F6-0431-DEBD-25A73A6378EB}"/>
              </a:ext>
            </a:extLst>
          </p:cNvPr>
          <p:cNvSpPr txBox="1">
            <a:spLocks/>
          </p:cNvSpPr>
          <p:nvPr/>
        </p:nvSpPr>
        <p:spPr bwMode="auto">
          <a:xfrm>
            <a:off x="950008" y="-20171"/>
            <a:ext cx="99726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zh-TW" altLang="en-US" sz="3200" b="1" dirty="0"/>
              <a:t>香港的環境問題</a:t>
            </a:r>
            <a:endParaRPr lang="en-GB" sz="3200" b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C1807E7-B751-6770-A2C0-87225A0EF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329" y="840746"/>
            <a:ext cx="5324613" cy="462671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400" dirty="0">
                <a:latin typeface="+mj-ea"/>
                <a:ea typeface="+mj-ea"/>
              </a:rPr>
              <a:t>香港的極端暴雨和降雨變得頻繁：</a:t>
            </a:r>
            <a:endParaRPr lang="en-GB" sz="2000" dirty="0">
              <a:latin typeface="+mj-ea"/>
              <a:ea typeface="+mj-ea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F76FC6C-41D8-3E8C-3A7C-2CEE629BAD87}"/>
              </a:ext>
            </a:extLst>
          </p:cNvPr>
          <p:cNvSpPr txBox="1">
            <a:spLocks/>
          </p:cNvSpPr>
          <p:nvPr/>
        </p:nvSpPr>
        <p:spPr bwMode="auto">
          <a:xfrm>
            <a:off x="6049329" y="5466461"/>
            <a:ext cx="6337300" cy="78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TW" altLang="en-US" sz="1100" dirty="0">
                <a:solidFill>
                  <a:schemeClr val="tx1"/>
                </a:solidFill>
                <a:latin typeface="+mn-lt"/>
                <a:ea typeface="Yu Gothic UI Semibold" panose="020B0700000000000000" pitchFamily="34" charset="-128"/>
              </a:rPr>
              <a:t>來源</a:t>
            </a:r>
            <a:r>
              <a:rPr lang="en-US" sz="1100" dirty="0">
                <a:solidFill>
                  <a:schemeClr val="tx1"/>
                </a:solidFill>
                <a:latin typeface="+mn-lt"/>
                <a:ea typeface="Yu Gothic UI Semibold" panose="020B0700000000000000" pitchFamily="34" charset="-128"/>
              </a:rPr>
              <a:t>: </a:t>
            </a:r>
            <a:r>
              <a:rPr lang="zh-TW" altLang="en-US" sz="1100" dirty="0">
                <a:solidFill>
                  <a:schemeClr val="tx1"/>
                </a:solidFill>
              </a:rPr>
              <a:t>南華早報 及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zh-TW" altLang="en-US" sz="1100" dirty="0">
                <a:solidFill>
                  <a:schemeClr val="tx1"/>
                </a:solidFill>
              </a:rPr>
              <a:t>英文虎報</a:t>
            </a:r>
            <a:endParaRPr lang="en-GB" sz="1050" dirty="0">
              <a:solidFill>
                <a:schemeClr val="tx1"/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AA21626-3BAA-EA2F-F8D9-92FEFEA47F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329" y="1303820"/>
            <a:ext cx="3023471" cy="1970505"/>
          </a:xfrm>
          <a:prstGeom prst="rect">
            <a:avLst/>
          </a:prstGeom>
          <a:noFill/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5D927A46-FB9E-9820-E718-C4D4822114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684" y="2053099"/>
            <a:ext cx="2962657" cy="1975104"/>
          </a:xfrm>
          <a:prstGeom prst="rect">
            <a:avLst/>
          </a:prstGeom>
          <a:noFill/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EA3AAB89-6AC7-0ABB-C75B-5D2B175D6E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167" y="3356093"/>
            <a:ext cx="3002633" cy="2001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9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7121C-028B-ADFD-33A5-531A826E24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70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6F6D0-3455-7098-64AC-9DC035261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pic>
        <p:nvPicPr>
          <p:cNvPr id="19460" name="Picture 4" descr="Textured Blackboard With A Brown Border Stock Photo - Download Image Now -  Chalkboard - Visual Aid, Writing Slate, Green Color - iStock">
            <a:extLst>
              <a:ext uri="{FF2B5EF4-FFF2-40B4-BE49-F238E27FC236}">
                <a16:creationId xmlns:a16="http://schemas.microsoft.com/office/drawing/2014/main" id="{2013B349-7A88-94D3-03C9-CB6987243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9382" y="1407160"/>
            <a:ext cx="7592332" cy="499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EE70FB-73F7-1E35-29DF-F187A452FD4C}"/>
              </a:ext>
            </a:extLst>
          </p:cNvPr>
          <p:cNvSpPr txBox="1">
            <a:spLocks/>
          </p:cNvSpPr>
          <p:nvPr/>
        </p:nvSpPr>
        <p:spPr bwMode="auto">
          <a:xfrm>
            <a:off x="1168399" y="204778"/>
            <a:ext cx="98710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zh-TW" altLang="en-US" sz="3200" b="1" dirty="0"/>
              <a:t>環境推廣活動建議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BD93A-1D2B-0A40-CADC-44E36A0D8021}"/>
              </a:ext>
            </a:extLst>
          </p:cNvPr>
          <p:cNvSpPr txBox="1"/>
          <p:nvPr/>
        </p:nvSpPr>
        <p:spPr>
          <a:xfrm rot="21225093">
            <a:off x="2112819" y="1883428"/>
            <a:ext cx="27975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Yu Gothic" panose="020B0400000000000000" pitchFamily="34" charset="-128"/>
                <a:ea typeface="Yu Gothic" panose="020B0400000000000000" pitchFamily="34" charset="-128"/>
              </a:rPr>
              <a:t>所有環境範疇或 </a:t>
            </a:r>
            <a:endParaRPr lang="en-GB" altLang="zh-TW" sz="2800" dirty="0"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zh-TW" altLang="en-US" sz="2800" dirty="0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Yu Gothic" panose="020B0400000000000000" pitchFamily="34" charset="-128"/>
                <a:ea typeface="Yu Gothic" panose="020B0400000000000000" pitchFamily="34" charset="-128"/>
              </a:rPr>
              <a:t>其中之一？</a:t>
            </a:r>
            <a:endParaRPr lang="en-GB" sz="280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D2C08-D075-FE19-151D-693BF0D3F566}"/>
              </a:ext>
            </a:extLst>
          </p:cNvPr>
          <p:cNvSpPr txBox="1"/>
          <p:nvPr/>
        </p:nvSpPr>
        <p:spPr>
          <a:xfrm rot="390836">
            <a:off x="5310275" y="2302597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Yu Gothic" panose="020B0400000000000000" pitchFamily="34" charset="-128"/>
                <a:ea typeface="Yu Gothic" panose="020B0400000000000000" pitchFamily="34" charset="-128"/>
              </a:rPr>
              <a:t>日期？時間？地點？</a:t>
            </a:r>
            <a:endParaRPr lang="en-GB" sz="280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08B809-9F0E-E070-F5DF-48B8C52BFB99}"/>
              </a:ext>
            </a:extLst>
          </p:cNvPr>
          <p:cNvSpPr txBox="1"/>
          <p:nvPr/>
        </p:nvSpPr>
        <p:spPr>
          <a:xfrm>
            <a:off x="3857388" y="5558794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Yu Gothic" panose="020B0400000000000000" pitchFamily="34" charset="-128"/>
                <a:ea typeface="Yu Gothic" panose="020B0400000000000000" pitchFamily="34" charset="-128"/>
              </a:rPr>
              <a:t>有任何環保訊息嗎？</a:t>
            </a:r>
            <a:endParaRPr lang="en-GB" sz="280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B89F54-49FD-C8E9-668C-2984619B0642}"/>
              </a:ext>
            </a:extLst>
          </p:cNvPr>
          <p:cNvSpPr txBox="1"/>
          <p:nvPr/>
        </p:nvSpPr>
        <p:spPr>
          <a:xfrm>
            <a:off x="4395997" y="3258408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Yu Gothic" panose="020B0400000000000000" pitchFamily="34" charset="-128"/>
                <a:ea typeface="Yu Gothic" panose="020B0400000000000000" pitchFamily="34" charset="-128"/>
              </a:rPr>
              <a:t>參加者是誰？</a:t>
            </a:r>
            <a:endParaRPr lang="en-GB" sz="280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5F9D75-D4C9-9965-49DB-A668FBEC613D}"/>
              </a:ext>
            </a:extLst>
          </p:cNvPr>
          <p:cNvSpPr txBox="1"/>
          <p:nvPr/>
        </p:nvSpPr>
        <p:spPr>
          <a:xfrm rot="21284979">
            <a:off x="2292810" y="4168770"/>
            <a:ext cx="37753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Yu Gothic" panose="020B0400000000000000" pitchFamily="34" charset="-128"/>
                <a:ea typeface="Yu Gothic" panose="020B0400000000000000" pitchFamily="34" charset="-128"/>
              </a:rPr>
              <a:t>一次性還是定期活動？</a:t>
            </a:r>
            <a:endParaRPr lang="en-GB" altLang="zh-TW" sz="28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zh-TW" altLang="en-US" sz="28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Yu Gothic" panose="020B0400000000000000" pitchFamily="34" charset="-128"/>
                <a:ea typeface="Yu Gothic" panose="020B0400000000000000" pitchFamily="34" charset="-128"/>
              </a:rPr>
              <a:t>競爭元素？</a:t>
            </a:r>
            <a:endParaRPr lang="en-GB" sz="280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5FC500-75CD-5EC9-853B-34D841BF5560}"/>
              </a:ext>
            </a:extLst>
          </p:cNvPr>
          <p:cNvSpPr txBox="1"/>
          <p:nvPr/>
        </p:nvSpPr>
        <p:spPr>
          <a:xfrm rot="390836">
            <a:off x="6984439" y="461325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Yu Gothic" panose="020B0400000000000000" pitchFamily="34" charset="-128"/>
                <a:ea typeface="Yu Gothic" panose="020B0400000000000000" pitchFamily="34" charset="-128"/>
              </a:rPr>
              <a:t>資源？</a:t>
            </a:r>
            <a:endParaRPr lang="en-GB" sz="2800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780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8AFC0-578E-100B-F28B-CCBB2540E3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71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E7E12-DBEE-7F1A-B97F-DC13FDCEE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21F25-DF7E-35B7-6B11-E483E297228D}"/>
              </a:ext>
            </a:extLst>
          </p:cNvPr>
          <p:cNvSpPr txBox="1"/>
          <p:nvPr/>
        </p:nvSpPr>
        <p:spPr>
          <a:xfrm rot="189199">
            <a:off x="7377252" y="4491029"/>
            <a:ext cx="2108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zh-TW" altLang="en-US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一班一植物 </a:t>
            </a:r>
            <a:endParaRPr lang="en-GB" altLang="zh-TW" dirty="0"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共育綠色校園 </a:t>
            </a:r>
            <a:endParaRPr lang="en-GB" altLang="zh-TW" dirty="0"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(</a:t>
            </a:r>
            <a:r>
              <a:rPr lang="zh-TW" altLang="en-US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畫畫比賽及展覽）</a:t>
            </a:r>
            <a:endParaRPr lang="en-GB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98A06-A247-54F0-6124-86AE225A98B1}"/>
              </a:ext>
            </a:extLst>
          </p:cNvPr>
          <p:cNvSpPr txBox="1"/>
          <p:nvPr/>
        </p:nvSpPr>
        <p:spPr>
          <a:xfrm rot="21244973">
            <a:off x="4573686" y="602481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zh-TW" altLang="en-US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地球日尋寶遊戲</a:t>
            </a:r>
            <a:endParaRPr lang="en-GB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519445" y="366133"/>
            <a:ext cx="3715543" cy="5611160"/>
            <a:chOff x="2519445" y="366133"/>
            <a:chExt cx="3715543" cy="56111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BF13E9-3C52-5346-BFEC-597CDAC70424}"/>
                </a:ext>
              </a:extLst>
            </p:cNvPr>
            <p:cNvSpPr/>
            <p:nvPr/>
          </p:nvSpPr>
          <p:spPr bwMode="auto">
            <a:xfrm rot="21238841">
              <a:off x="2519445" y="366133"/>
              <a:ext cx="3715543" cy="561116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en-GB" altLang="zh-TW" dirty="0"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zh-TW" altLang="en-US" dirty="0">
                  <a:latin typeface="Yu Gothic" panose="020B0400000000000000" pitchFamily="34" charset="-128"/>
                  <a:ea typeface="Yu Gothic" panose="020B0400000000000000" pitchFamily="34" charset="-128"/>
                  <a:cs typeface="Arial" panose="020B0604020202020204" pitchFamily="34" charset="0"/>
                </a:rPr>
                <a:t>地球日尋寶遊戲</a:t>
              </a:r>
              <a:endParaRPr lang="en-GB" dirty="0"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你會觀察到以下全部東西嗎</a:t>
              </a:r>
              <a:r>
                <a:rPr lang="en-GB" altLang="zh-TW" dirty="0"/>
                <a:t>?</a:t>
              </a: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" name="Graphic 9" descr="Solar Panels with solid fill">
              <a:extLst>
                <a:ext uri="{FF2B5EF4-FFF2-40B4-BE49-F238E27FC236}">
                  <a16:creationId xmlns:a16="http://schemas.microsoft.com/office/drawing/2014/main" id="{44C3A83A-0A6A-8269-1F30-322A1FA06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686334" y="1573365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Sparrow with solid fill">
              <a:extLst>
                <a:ext uri="{FF2B5EF4-FFF2-40B4-BE49-F238E27FC236}">
                  <a16:creationId xmlns:a16="http://schemas.microsoft.com/office/drawing/2014/main" id="{01BB2B8A-73E5-02B4-2C76-C19802918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814631" y="1454302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Deciduous tree outline">
              <a:extLst>
                <a:ext uri="{FF2B5EF4-FFF2-40B4-BE49-F238E27FC236}">
                  <a16:creationId xmlns:a16="http://schemas.microsoft.com/office/drawing/2014/main" id="{70D5BB67-F69C-1020-3678-B517C6CB7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833311" y="1345498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Beetle with solid fill">
              <a:extLst>
                <a:ext uri="{FF2B5EF4-FFF2-40B4-BE49-F238E27FC236}">
                  <a16:creationId xmlns:a16="http://schemas.microsoft.com/office/drawing/2014/main" id="{3EFF1BE7-FF96-802E-1BB3-E24C0B470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469055" y="3247861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Tricycle with solid fill">
              <a:extLst>
                <a:ext uri="{FF2B5EF4-FFF2-40B4-BE49-F238E27FC236}">
                  <a16:creationId xmlns:a16="http://schemas.microsoft.com/office/drawing/2014/main" id="{C2250F4A-95AD-B222-6A79-608DE95EC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4494628" y="3017457"/>
              <a:ext cx="914400" cy="914400"/>
            </a:xfrm>
            <a:prstGeom prst="rect">
              <a:avLst/>
            </a:prstGeom>
          </p:spPr>
        </p:pic>
        <p:pic>
          <p:nvPicPr>
            <p:cNvPr id="1026" name="Picture 2" descr="Electric Fan Cartoon Videos: 4K and HD Video Clips">
              <a:extLst>
                <a:ext uri="{FF2B5EF4-FFF2-40B4-BE49-F238E27FC236}">
                  <a16:creationId xmlns:a16="http://schemas.microsoft.com/office/drawing/2014/main" id="{079AE046-FC6C-75DF-3E42-E72C6F9611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722" y="4864969"/>
              <a:ext cx="1411924" cy="794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Graphic 21" descr="Recycle with solid fill">
              <a:extLst>
                <a:ext uri="{FF2B5EF4-FFF2-40B4-BE49-F238E27FC236}">
                  <a16:creationId xmlns:a16="http://schemas.microsoft.com/office/drawing/2014/main" id="{DAA0C3DC-1F68-6F23-D2B6-096C0286E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4250069" y="4724878"/>
              <a:ext cx="757644" cy="757644"/>
            </a:xfrm>
            <a:prstGeom prst="rect">
              <a:avLst/>
            </a:prstGeom>
          </p:spPr>
        </p:pic>
        <p:pic>
          <p:nvPicPr>
            <p:cNvPr id="24" name="Graphic 23" descr="Garbage with solid fill">
              <a:extLst>
                <a:ext uri="{FF2B5EF4-FFF2-40B4-BE49-F238E27FC236}">
                  <a16:creationId xmlns:a16="http://schemas.microsoft.com/office/drawing/2014/main" id="{AE30F8E7-DE54-E639-7DEC-5C934AF17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5290511" y="4425209"/>
              <a:ext cx="914400" cy="914400"/>
            </a:xfrm>
            <a:prstGeom prst="rect">
              <a:avLst/>
            </a:prstGeom>
          </p:spPr>
        </p:pic>
      </p:grpSp>
      <p:pic>
        <p:nvPicPr>
          <p:cNvPr id="1028" name="Picture 4" descr="Top view watercolor cactus drawings">
            <a:extLst>
              <a:ext uri="{FF2B5EF4-FFF2-40B4-BE49-F238E27FC236}">
                <a16:creationId xmlns:a16="http://schemas.microsoft.com/office/drawing/2014/main" id="{80708FD3-4C1A-9B72-5C96-FD0ADAE40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556">
            <a:off x="7275708" y="1540275"/>
            <a:ext cx="4467225" cy="29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CEE70FB-73F7-1E35-29DF-F187A452FD4C}"/>
              </a:ext>
            </a:extLst>
          </p:cNvPr>
          <p:cNvSpPr txBox="1">
            <a:spLocks/>
          </p:cNvSpPr>
          <p:nvPr/>
        </p:nvSpPr>
        <p:spPr bwMode="auto">
          <a:xfrm>
            <a:off x="1012145" y="-120652"/>
            <a:ext cx="167418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zh-TW" altLang="en-US" sz="3600" b="1" dirty="0"/>
              <a:t>例子</a:t>
            </a:r>
          </a:p>
        </p:txBody>
      </p:sp>
    </p:spTree>
    <p:extLst>
      <p:ext uri="{BB962C8B-B14F-4D97-AF65-F5344CB8AC3E}">
        <p14:creationId xmlns:p14="http://schemas.microsoft.com/office/powerpoint/2010/main" val="31660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1E10-8DEF-9EF2-47AE-E4F4D90E9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76500"/>
            <a:ext cx="12192000" cy="3279549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整體計劃檢討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75287-6673-A899-0348-D7FA589D33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57B8B-50A5-1289-4111-A89DD1434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31374225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1D2A4-8470-048F-C941-33708064E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0" y="1483506"/>
            <a:ext cx="11129963" cy="1264914"/>
          </a:xfrm>
        </p:spPr>
        <p:txBody>
          <a:bodyPr/>
          <a:lstStyle/>
          <a:p>
            <a:pPr marL="0" indent="0" algn="just">
              <a:buNone/>
            </a:pPr>
            <a:r>
              <a:rPr lang="zh-TW" altLang="en-US" sz="2400" dirty="0"/>
              <a:t>建議在計劃的</a:t>
            </a:r>
            <a:r>
              <a:rPr lang="zh-TW" altLang="en-US" sz="2400" dirty="0">
                <a:solidFill>
                  <a:schemeClr val="bg1"/>
                </a:solidFill>
                <a:highlight>
                  <a:srgbClr val="006600"/>
                </a:highlight>
              </a:rPr>
              <a:t>中期（約二月份）</a:t>
            </a:r>
            <a:r>
              <a:rPr lang="zh-TW" altLang="en-US" sz="2400" dirty="0"/>
              <a:t>和</a:t>
            </a:r>
            <a:r>
              <a:rPr lang="zh-TW" altLang="en-US" sz="2400" dirty="0">
                <a:solidFill>
                  <a:schemeClr val="bg1"/>
                </a:solidFill>
                <a:highlight>
                  <a:srgbClr val="006600"/>
                </a:highlight>
              </a:rPr>
              <a:t>結束時（約六月份）</a:t>
            </a:r>
            <a:r>
              <a:rPr lang="zh-TW" altLang="en-US" sz="2400" dirty="0"/>
              <a:t>進行檢討</a:t>
            </a:r>
          </a:p>
          <a:p>
            <a:pPr marL="0" indent="0" algn="just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5B11E-A946-5A6E-25F5-7538FF87E4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9FD0F-6F32-332F-3C40-71AD25D51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C7325-D0BF-EB7B-3CEF-81F7412B1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211138"/>
            <a:ext cx="9871075" cy="1143000"/>
          </a:xfrm>
        </p:spPr>
        <p:txBody>
          <a:bodyPr/>
          <a:lstStyle/>
          <a:p>
            <a:r>
              <a:rPr lang="zh-TW" altLang="en-US" sz="3200" b="1" dirty="0"/>
              <a:t>整體計劃檢討</a:t>
            </a:r>
            <a:endParaRPr lang="en-GB" sz="3200" dirty="0"/>
          </a:p>
        </p:txBody>
      </p:sp>
      <p:graphicFrame>
        <p:nvGraphicFramePr>
          <p:cNvPr id="7" name="Content Placeholder 9">
            <a:extLst>
              <a:ext uri="{FF2B5EF4-FFF2-40B4-BE49-F238E27FC236}">
                <a16:creationId xmlns:a16="http://schemas.microsoft.com/office/drawing/2014/main" id="{D8FAB7B0-E571-8B9B-70E4-C08CFA6A8E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4838601"/>
              </p:ext>
            </p:extLst>
          </p:nvPr>
        </p:nvGraphicFramePr>
        <p:xfrm>
          <a:off x="387458" y="2528296"/>
          <a:ext cx="11592732" cy="2617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90876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5B11E-A946-5A6E-25F5-7538FF87E4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9FD0F-6F32-332F-3C40-71AD25D51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C7325-D0BF-EB7B-3CEF-81F7412B1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97148"/>
            <a:ext cx="9871075" cy="818870"/>
          </a:xfrm>
        </p:spPr>
        <p:txBody>
          <a:bodyPr/>
          <a:lstStyle/>
          <a:p>
            <a:r>
              <a:rPr lang="zh-TW" altLang="en-US" sz="3200" b="1" dirty="0"/>
              <a:t>整體計劃檢討</a:t>
            </a:r>
            <a:endParaRPr lang="en-GB" sz="32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541D2A4-8470-048F-C941-33708064E7A6}"/>
              </a:ext>
            </a:extLst>
          </p:cNvPr>
          <p:cNvSpPr txBox="1">
            <a:spLocks/>
          </p:cNvSpPr>
          <p:nvPr/>
        </p:nvSpPr>
        <p:spPr bwMode="auto">
          <a:xfrm>
            <a:off x="6003924" y="2489842"/>
            <a:ext cx="4797426" cy="268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zh-TW" altLang="en-US" sz="2400" dirty="0"/>
              <a:t>進行客觀評估：</a:t>
            </a:r>
            <a:endParaRPr lang="en-GB" altLang="zh-TW" sz="2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zh-TW" altLang="en-US" sz="2400" dirty="0"/>
              <a:t>項目總數 </a:t>
            </a:r>
            <a:r>
              <a:rPr lang="en-US" altLang="zh-TW" sz="2400" dirty="0"/>
              <a:t>= 3</a:t>
            </a:r>
            <a:endParaRPr lang="en-US" sz="2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zh-TW" altLang="en-US" sz="2400" dirty="0"/>
              <a:t>已達成的項目數量 </a:t>
            </a:r>
            <a:r>
              <a:rPr lang="en-US" sz="2400" dirty="0"/>
              <a:t>= 2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zh-TW" altLang="en-US" sz="2400" dirty="0"/>
              <a:t>項目達成的比率</a:t>
            </a:r>
            <a:r>
              <a:rPr lang="en-GB" altLang="zh-TW" sz="2400" dirty="0"/>
              <a:t>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7541D2A4-8470-048F-C941-33708064E7A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45794" y="4366836"/>
                <a:ext cx="4036481" cy="1462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57175" indent="-2571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600" kern="1200">
                    <a:solidFill>
                      <a:srgbClr val="005893"/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616365"/>
                  </a:buClr>
                  <a:buChar char="•"/>
                  <a:defRPr sz="2000" kern="1200">
                    <a:solidFill>
                      <a:srgbClr val="616365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59700"/>
                  </a:buClr>
                  <a:buChar char="•"/>
                  <a:defRPr kern="1200">
                    <a:solidFill>
                      <a:srgbClr val="E59700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5893"/>
                  </a:buClr>
                  <a:buChar char="•"/>
                  <a:defRPr sz="1400" kern="1200">
                    <a:solidFill>
                      <a:srgbClr val="515154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𝟏𝟎𝟎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𝟔𝟔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7541D2A4-8470-048F-C941-33708064E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5794" y="4366836"/>
                <a:ext cx="4036481" cy="14624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541D2A4-8470-048F-C941-33708064E7A6}"/>
              </a:ext>
            </a:extLst>
          </p:cNvPr>
          <p:cNvSpPr txBox="1">
            <a:spLocks/>
          </p:cNvSpPr>
          <p:nvPr/>
        </p:nvSpPr>
        <p:spPr bwMode="auto">
          <a:xfrm>
            <a:off x="778747" y="972513"/>
            <a:ext cx="10022604" cy="111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zh-TW" altLang="en-US" sz="2800" b="1" dirty="0"/>
              <a:t>步驟 </a:t>
            </a:r>
            <a:r>
              <a:rPr lang="en-US" altLang="zh-TW" sz="2800" b="1" dirty="0"/>
              <a:t>1</a:t>
            </a:r>
            <a:r>
              <a:rPr lang="zh-TW" altLang="en-US" sz="2800" b="1" dirty="0"/>
              <a:t>：數據分析 </a:t>
            </a:r>
            <a:endParaRPr lang="en-US" sz="2800" b="1" dirty="0"/>
          </a:p>
          <a:p>
            <a:pPr marL="0" indent="0" algn="just">
              <a:buNone/>
            </a:pPr>
            <a:r>
              <a:rPr lang="zh-TW" altLang="en-US" sz="2400" dirty="0"/>
              <a:t>收集及整合環境檢視清單記錄表</a:t>
            </a:r>
          </a:p>
          <a:p>
            <a:pPr marL="0" indent="0" algn="just">
              <a:buFontTx/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679500-7C7B-37BC-46EE-29572F814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291" y="5439037"/>
            <a:ext cx="4772691" cy="1057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82142F-D4C9-B50D-EE8D-1679B4FC2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2" y="2308628"/>
            <a:ext cx="5735964" cy="38890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5A95E1-576D-7628-F0B3-1D15FB3E0008}"/>
              </a:ext>
            </a:extLst>
          </p:cNvPr>
          <p:cNvSpPr txBox="1"/>
          <p:nvPr/>
        </p:nvSpPr>
        <p:spPr>
          <a:xfrm>
            <a:off x="2988272" y="3316873"/>
            <a:ext cx="568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1/11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E5064F-5A4A-0396-994E-DC0FE3C96116}"/>
              </a:ext>
            </a:extLst>
          </p:cNvPr>
          <p:cNvSpPr txBox="1"/>
          <p:nvPr/>
        </p:nvSpPr>
        <p:spPr>
          <a:xfrm>
            <a:off x="3045422" y="3792209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✔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07D036-6AC2-3D2C-9D70-3EF6683CBC67}"/>
              </a:ext>
            </a:extLst>
          </p:cNvPr>
          <p:cNvSpPr txBox="1"/>
          <p:nvPr/>
        </p:nvSpPr>
        <p:spPr>
          <a:xfrm>
            <a:off x="3077624" y="4341539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✔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8F4731-2EB9-540E-B118-DCE4CD6AA0BA}"/>
              </a:ext>
            </a:extLst>
          </p:cNvPr>
          <p:cNvSpPr txBox="1"/>
          <p:nvPr/>
        </p:nvSpPr>
        <p:spPr>
          <a:xfrm>
            <a:off x="3083522" y="5044954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X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277" y="4253160"/>
            <a:ext cx="1579001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788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5B11E-A946-5A6E-25F5-7538FF87E4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9FD0F-6F32-332F-3C40-71AD25D51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C7325-D0BF-EB7B-3CEF-81F7412B1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97148"/>
            <a:ext cx="9871075" cy="818870"/>
          </a:xfrm>
        </p:spPr>
        <p:txBody>
          <a:bodyPr/>
          <a:lstStyle/>
          <a:p>
            <a:r>
              <a:rPr lang="zh-TW" altLang="en-US" sz="3200" b="1" dirty="0"/>
              <a:t>整體計劃檢討</a:t>
            </a:r>
            <a:endParaRPr lang="en-GB" sz="32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541D2A4-8470-048F-C941-33708064E7A6}"/>
              </a:ext>
            </a:extLst>
          </p:cNvPr>
          <p:cNvSpPr txBox="1">
            <a:spLocks/>
          </p:cNvSpPr>
          <p:nvPr/>
        </p:nvSpPr>
        <p:spPr bwMode="auto">
          <a:xfrm>
            <a:off x="701254" y="2264163"/>
            <a:ext cx="9744604" cy="369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TW" altLang="en-US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環保風紀可以召開會議檢討學校的表現</a:t>
            </a:r>
            <a:endParaRPr lang="en-US" sz="2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just">
              <a:lnSpc>
                <a:spcPct val="130000"/>
              </a:lnSpc>
            </a:pPr>
            <a:r>
              <a:rPr lang="zh-TW" altLang="en-US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評估不同項目的表現走向</a:t>
            </a:r>
            <a:endParaRPr lang="en-GB" altLang="zh-TW" sz="2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just">
              <a:lnSpc>
                <a:spcPct val="130000"/>
              </a:lnSpc>
            </a:pPr>
            <a:r>
              <a:rPr lang="zh-TW" altLang="en-US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評估不同項目的表現走向</a:t>
            </a:r>
            <a:endParaRPr lang="en-GB" altLang="zh-TW" sz="2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lvl="1" algn="just">
              <a:lnSpc>
                <a:spcPct val="130000"/>
              </a:lnSpc>
            </a:pPr>
            <a:r>
              <a:rPr lang="zh-TW" altLang="en-US" sz="2200" dirty="0">
                <a:solidFill>
                  <a:srgbClr val="00B05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表現最佳</a:t>
            </a:r>
            <a:endParaRPr lang="en-US" altLang="zh-TW" sz="2200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lvl="1" algn="just">
              <a:lnSpc>
                <a:spcPct val="130000"/>
              </a:lnSpc>
            </a:pPr>
            <a:r>
              <a:rPr lang="zh-TW" altLang="en-US" sz="2200" dirty="0">
                <a:solidFill>
                  <a:srgbClr val="00B05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最需要改善</a:t>
            </a:r>
            <a:endParaRPr lang="en-US" sz="2200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485" y="3071617"/>
            <a:ext cx="3465590" cy="342699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541D2A4-8470-048F-C941-33708064E7A6}"/>
              </a:ext>
            </a:extLst>
          </p:cNvPr>
          <p:cNvSpPr txBox="1">
            <a:spLocks/>
          </p:cNvSpPr>
          <p:nvPr/>
        </p:nvSpPr>
        <p:spPr bwMode="auto">
          <a:xfrm>
            <a:off x="553284" y="1078789"/>
            <a:ext cx="5601776" cy="7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zh-TW" altLang="en-US" sz="2800" b="1" dirty="0"/>
              <a:t>步驟 </a:t>
            </a:r>
            <a:r>
              <a:rPr lang="en-US" altLang="zh-TW" sz="2800" b="1" dirty="0"/>
              <a:t>2</a:t>
            </a:r>
            <a:r>
              <a:rPr lang="zh-TW" altLang="en-US" sz="2800" b="1" dirty="0"/>
              <a:t>：小組評估 </a:t>
            </a:r>
          </a:p>
          <a:p>
            <a:pPr marL="0" indent="0" algn="just">
              <a:lnSpc>
                <a:spcPct val="150000"/>
              </a:lnSpc>
              <a:buFontTx/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369920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5B11E-A946-5A6E-25F5-7538FF87E4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9FD0F-6F32-332F-3C40-71AD25D51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82A6E31-C109-1014-71D3-13FA5C6AE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964178"/>
              </p:ext>
            </p:extLst>
          </p:nvPr>
        </p:nvGraphicFramePr>
        <p:xfrm>
          <a:off x="742866" y="1926907"/>
          <a:ext cx="9681032" cy="4185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278">
                  <a:extLst>
                    <a:ext uri="{9D8B030D-6E8A-4147-A177-3AD203B41FA5}">
                      <a16:colId xmlns:a16="http://schemas.microsoft.com/office/drawing/2014/main" val="3848408883"/>
                    </a:ext>
                  </a:extLst>
                </a:gridCol>
                <a:gridCol w="1184893">
                  <a:extLst>
                    <a:ext uri="{9D8B030D-6E8A-4147-A177-3AD203B41FA5}">
                      <a16:colId xmlns:a16="http://schemas.microsoft.com/office/drawing/2014/main" val="1124516810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val="325774788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819408909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val="1738774348"/>
                    </a:ext>
                  </a:extLst>
                </a:gridCol>
                <a:gridCol w="1074057">
                  <a:extLst>
                    <a:ext uri="{9D8B030D-6E8A-4147-A177-3AD203B41FA5}">
                      <a16:colId xmlns:a16="http://schemas.microsoft.com/office/drawing/2014/main" val="755900930"/>
                    </a:ext>
                  </a:extLst>
                </a:gridCol>
                <a:gridCol w="1248229">
                  <a:extLst>
                    <a:ext uri="{9D8B030D-6E8A-4147-A177-3AD203B41FA5}">
                      <a16:colId xmlns:a16="http://schemas.microsoft.com/office/drawing/2014/main" val="975598769"/>
                    </a:ext>
                  </a:extLst>
                </a:gridCol>
                <a:gridCol w="1349832">
                  <a:extLst>
                    <a:ext uri="{9D8B030D-6E8A-4147-A177-3AD203B41FA5}">
                      <a16:colId xmlns:a16="http://schemas.microsoft.com/office/drawing/2014/main" val="1376007046"/>
                    </a:ext>
                  </a:extLst>
                </a:gridCol>
              </a:tblGrid>
              <a:tr h="774144"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rgbClr val="7030A0"/>
                          </a:solidFill>
                        </a:rPr>
                        <a:t>小一</a:t>
                      </a:r>
                      <a:endParaRPr lang="en-GB" sz="18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rgbClr val="7030A0"/>
                          </a:solidFill>
                        </a:rPr>
                        <a:t>小二</a:t>
                      </a:r>
                      <a:endParaRPr lang="en-GB" sz="18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rgbClr val="7030A0"/>
                          </a:solidFill>
                        </a:rPr>
                        <a:t>小三</a:t>
                      </a:r>
                      <a:endParaRPr lang="en-GB" sz="18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rgbClr val="7030A0"/>
                          </a:solidFill>
                        </a:rPr>
                        <a:t>小四</a:t>
                      </a:r>
                      <a:endParaRPr lang="en-GB" sz="18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rgbClr val="7030A0"/>
                          </a:solidFill>
                        </a:rPr>
                        <a:t>小五</a:t>
                      </a:r>
                      <a:endParaRPr lang="en-GB" sz="18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rgbClr val="7030A0"/>
                          </a:solidFill>
                        </a:rPr>
                        <a:t>小六</a:t>
                      </a:r>
                      <a:endParaRPr lang="en-GB" sz="1800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rgbClr val="7030A0"/>
                          </a:solidFill>
                        </a:rPr>
                        <a:t>平均分　</a:t>
                      </a:r>
                      <a:r>
                        <a:rPr lang="en-GB" sz="1800" dirty="0">
                          <a:solidFill>
                            <a:srgbClr val="7030A0"/>
                          </a:solidFill>
                        </a:rPr>
                        <a:t>(%)</a:t>
                      </a: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133563"/>
                  </a:ext>
                </a:extLst>
              </a:tr>
              <a:tr h="682205"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節約能源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60%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71.7%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7066033"/>
                  </a:ext>
                </a:extLst>
              </a:tr>
              <a:tr h="682205"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節約用水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66%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66%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46.3%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6354513"/>
                  </a:ext>
                </a:extLst>
              </a:tr>
              <a:tr h="682205"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減少廢物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72.7%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63.3%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81.1%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63.3%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54.4%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81.1%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69.3%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374318"/>
                  </a:ext>
                </a:extLst>
              </a:tr>
              <a:tr h="682205"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綠化環境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75%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75%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75%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70.8%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3204733"/>
                  </a:ext>
                </a:extLst>
              </a:tr>
              <a:tr h="682205"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清新空氣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66.7%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471222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EA0332E-E59F-637A-4E56-3F9FE406BF35}"/>
              </a:ext>
            </a:extLst>
          </p:cNvPr>
          <p:cNvSpPr/>
          <p:nvPr/>
        </p:nvSpPr>
        <p:spPr bwMode="auto">
          <a:xfrm>
            <a:off x="9329985" y="3520240"/>
            <a:ext cx="844672" cy="426395"/>
          </a:xfrm>
          <a:prstGeom prst="rect">
            <a:avLst/>
          </a:prstGeom>
          <a:noFill/>
          <a:ln w="57150" cap="flat" cmpd="sng" algn="ctr">
            <a:solidFill>
              <a:srgbClr val="EF7D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56EDD2-1ED3-20C6-E848-A1FF9180582A}"/>
              </a:ext>
            </a:extLst>
          </p:cNvPr>
          <p:cNvSpPr/>
          <p:nvPr/>
        </p:nvSpPr>
        <p:spPr bwMode="auto">
          <a:xfrm>
            <a:off x="9322587" y="2833916"/>
            <a:ext cx="852070" cy="414291"/>
          </a:xfrm>
          <a:prstGeom prst="rect">
            <a:avLst/>
          </a:prstGeom>
          <a:noFill/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042B3-24E8-DE1C-31A1-19E7180C2AC8}"/>
              </a:ext>
            </a:extLst>
          </p:cNvPr>
          <p:cNvSpPr txBox="1"/>
          <p:nvPr/>
        </p:nvSpPr>
        <p:spPr>
          <a:xfrm>
            <a:off x="10376254" y="2808070"/>
            <a:ext cx="1415772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/>
              <a:t>最佳項目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1F5396-D854-0A6E-F07F-68DF462F49AE}"/>
              </a:ext>
            </a:extLst>
          </p:cNvPr>
          <p:cNvSpPr txBox="1"/>
          <p:nvPr/>
        </p:nvSpPr>
        <p:spPr>
          <a:xfrm>
            <a:off x="10357649" y="3477214"/>
            <a:ext cx="1723549" cy="830997"/>
          </a:xfrm>
          <a:prstGeom prst="rect">
            <a:avLst/>
          </a:prstGeom>
          <a:solidFill>
            <a:srgbClr val="F794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/>
              <a:t>最需要改善</a:t>
            </a:r>
            <a:endParaRPr lang="en-GB" altLang="zh-TW" sz="2400" dirty="0"/>
          </a:p>
          <a:p>
            <a:r>
              <a:rPr lang="zh-TW" altLang="en-US" sz="2400" dirty="0"/>
              <a:t>的項目</a:t>
            </a:r>
          </a:p>
        </p:txBody>
      </p:sp>
      <p:pic>
        <p:nvPicPr>
          <p:cNvPr id="21506" name="Picture 2" descr="Emoji Emoticon Smiley WhatsApp Symbol, Emoji, sticker, игра смайлы png |  PNGEgg">
            <a:extLst>
              <a:ext uri="{FF2B5EF4-FFF2-40B4-BE49-F238E27FC236}">
                <a16:creationId xmlns:a16="http://schemas.microsoft.com/office/drawing/2014/main" id="{FB83ED12-E8ED-2479-3A65-DE098F2F7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296" y="2027905"/>
            <a:ext cx="1084704" cy="93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rying Sad Emoji Png - Whatsapp New Emoji 2018 Clipart - Full Size Clipart  (#3467401) - PinClipart">
            <a:extLst>
              <a:ext uri="{FF2B5EF4-FFF2-40B4-BE49-F238E27FC236}">
                <a16:creationId xmlns:a16="http://schemas.microsoft.com/office/drawing/2014/main" id="{70881D23-10FA-265A-14B4-9BF67B893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216" y="4234943"/>
            <a:ext cx="818747" cy="8187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418CD3D0-0EC5-939E-570F-07715DA141FE}"/>
              </a:ext>
            </a:extLst>
          </p:cNvPr>
          <p:cNvSpPr/>
          <p:nvPr/>
        </p:nvSpPr>
        <p:spPr bwMode="auto">
          <a:xfrm>
            <a:off x="9197079" y="718816"/>
            <a:ext cx="1103085" cy="11430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2" y="5500002"/>
            <a:ext cx="594558" cy="59372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" y="2708483"/>
            <a:ext cx="593720" cy="59372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" y="3451236"/>
            <a:ext cx="594558" cy="594558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" y="4118860"/>
            <a:ext cx="593720" cy="594558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" y="4756411"/>
            <a:ext cx="593720" cy="594558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541D2A4-8470-048F-C941-33708064E7A6}"/>
              </a:ext>
            </a:extLst>
          </p:cNvPr>
          <p:cNvSpPr txBox="1">
            <a:spLocks/>
          </p:cNvSpPr>
          <p:nvPr/>
        </p:nvSpPr>
        <p:spPr bwMode="auto">
          <a:xfrm>
            <a:off x="553284" y="1078789"/>
            <a:ext cx="5601776" cy="7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zh-TW" altLang="en-US" sz="2800" b="1" dirty="0"/>
              <a:t>步驟 </a:t>
            </a:r>
            <a:r>
              <a:rPr lang="en-US" altLang="zh-TW" sz="2800" b="1" dirty="0"/>
              <a:t>2</a:t>
            </a:r>
            <a:r>
              <a:rPr lang="zh-TW" altLang="en-US" sz="2800" b="1" dirty="0"/>
              <a:t>：小組評估 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7EC7325-D0BF-EB7B-3CEF-81F7412B174C}"/>
              </a:ext>
            </a:extLst>
          </p:cNvPr>
          <p:cNvSpPr txBox="1">
            <a:spLocks/>
          </p:cNvSpPr>
          <p:nvPr/>
        </p:nvSpPr>
        <p:spPr bwMode="auto">
          <a:xfrm>
            <a:off x="1016000" y="197148"/>
            <a:ext cx="9871075" cy="81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zh-TW" altLang="en-US" sz="3200" b="1" dirty="0"/>
              <a:t>整體計劃檢討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999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5B11E-A946-5A6E-25F5-7538FF87E4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77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9FD0F-6F32-332F-3C40-71AD25D51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C7325-D0BF-EB7B-3CEF-81F7412B1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97148"/>
            <a:ext cx="9871075" cy="818870"/>
          </a:xfrm>
        </p:spPr>
        <p:txBody>
          <a:bodyPr/>
          <a:lstStyle/>
          <a:p>
            <a:r>
              <a:rPr lang="zh-TW" altLang="en-US" sz="3200" b="1" dirty="0"/>
              <a:t>整體計劃檢討</a:t>
            </a:r>
            <a:endParaRPr lang="en-GB" sz="32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541D2A4-8470-048F-C941-33708064E7A6}"/>
              </a:ext>
            </a:extLst>
          </p:cNvPr>
          <p:cNvSpPr txBox="1">
            <a:spLocks/>
          </p:cNvSpPr>
          <p:nvPr/>
        </p:nvSpPr>
        <p:spPr bwMode="auto">
          <a:xfrm>
            <a:off x="778746" y="1078791"/>
            <a:ext cx="10022604" cy="86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zh-TW" altLang="en-US" sz="2800" b="1" dirty="0"/>
              <a:t>步驟 </a:t>
            </a:r>
            <a:r>
              <a:rPr lang="en-US" altLang="zh-TW" sz="2800" b="1" dirty="0"/>
              <a:t>3</a:t>
            </a:r>
            <a:r>
              <a:rPr lang="zh-TW" altLang="en-US" sz="2800" b="1" dirty="0"/>
              <a:t>：公佈結果 </a:t>
            </a:r>
          </a:p>
        </p:txBody>
      </p:sp>
      <p:graphicFrame>
        <p:nvGraphicFramePr>
          <p:cNvPr id="18" name="Diagram 5">
            <a:extLst>
              <a:ext uri="{FF2B5EF4-FFF2-40B4-BE49-F238E27FC236}">
                <a16:creationId xmlns:a16="http://schemas.microsoft.com/office/drawing/2014/main" id="{0E70E702-6B20-6A0D-3F98-7B16BECFE6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1391549"/>
              </p:ext>
            </p:extLst>
          </p:nvPr>
        </p:nvGraphicFramePr>
        <p:xfrm>
          <a:off x="1442390" y="1164695"/>
          <a:ext cx="923594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A3B3692D-567F-7EF0-3115-82C43B286B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264" y="3721284"/>
            <a:ext cx="2106172" cy="286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883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5370">
            <a:off x="7343379" y="1223475"/>
            <a:ext cx="2249483" cy="31357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5B11E-A946-5A6E-25F5-7538FF87E4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78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9FD0F-6F32-332F-3C40-71AD25D51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C7325-D0BF-EB7B-3CEF-81F7412B1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97148"/>
            <a:ext cx="9871075" cy="818870"/>
          </a:xfrm>
        </p:spPr>
        <p:txBody>
          <a:bodyPr/>
          <a:lstStyle/>
          <a:p>
            <a:r>
              <a:rPr lang="zh-TW" altLang="en-US" sz="3200" b="1" dirty="0"/>
              <a:t>整體計劃檢討</a:t>
            </a:r>
            <a:endParaRPr lang="en-GB" sz="32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541D2A4-8470-048F-C941-33708064E7A6}"/>
              </a:ext>
            </a:extLst>
          </p:cNvPr>
          <p:cNvSpPr txBox="1">
            <a:spLocks/>
          </p:cNvSpPr>
          <p:nvPr/>
        </p:nvSpPr>
        <p:spPr bwMode="auto">
          <a:xfrm>
            <a:off x="778746" y="1078791"/>
            <a:ext cx="6144568" cy="86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zh-TW" altLang="en-US" sz="2800" b="1" dirty="0"/>
              <a:t>步驟 </a:t>
            </a:r>
            <a:r>
              <a:rPr lang="en-US" altLang="zh-TW" sz="2800" b="1" dirty="0"/>
              <a:t>4</a:t>
            </a:r>
            <a:r>
              <a:rPr lang="zh-TW" altLang="en-US" sz="2800" b="1" dirty="0"/>
              <a:t>：設定新目標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41D2A4-8470-048F-C941-33708064E7A6}"/>
              </a:ext>
            </a:extLst>
          </p:cNvPr>
          <p:cNvSpPr txBox="1">
            <a:spLocks/>
          </p:cNvSpPr>
          <p:nvPr/>
        </p:nvSpPr>
        <p:spPr bwMode="auto">
          <a:xfrm>
            <a:off x="790312" y="2227411"/>
            <a:ext cx="6595389" cy="423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TW" altLang="en-US" sz="2400" dirty="0"/>
              <a:t>找出原因並加以改善！</a:t>
            </a:r>
            <a:endParaRPr lang="en-GB" altLang="zh-TW" sz="2400" dirty="0"/>
          </a:p>
          <a:p>
            <a:pPr>
              <a:lnSpc>
                <a:spcPct val="130000"/>
              </a:lnSpc>
            </a:pPr>
            <a:r>
              <a:rPr lang="zh-TW" altLang="en-US" sz="2400" dirty="0"/>
              <a:t>每一學期 </a:t>
            </a:r>
            <a:r>
              <a:rPr lang="en-US" altLang="zh-TW" sz="2400" dirty="0"/>
              <a:t>/ </a:t>
            </a:r>
            <a:r>
              <a:rPr lang="zh-TW" altLang="en-US" sz="2400" dirty="0"/>
              <a:t>學年後：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005893"/>
                </a:solidFill>
              </a:rPr>
              <a:t>提出可行建議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005893"/>
                </a:solidFill>
              </a:rPr>
              <a:t>規劃明年學校的目標和計劃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en-US" sz="2200" dirty="0">
              <a:solidFill>
                <a:srgbClr val="005893"/>
              </a:solidFill>
            </a:endParaRPr>
          </a:p>
        </p:txBody>
      </p:sp>
      <p:pic>
        <p:nvPicPr>
          <p:cNvPr id="12" name="Picture 10" descr="An orange cartoon character holding a pencil and paper&#10;&#10;Description automatically generated">
            <a:extLst>
              <a:ext uri="{FF2B5EF4-FFF2-40B4-BE49-F238E27FC236}">
                <a16:creationId xmlns:a16="http://schemas.microsoft.com/office/drawing/2014/main" id="{B0D878AF-5497-8261-4305-57B23CA8F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286" y="4219640"/>
            <a:ext cx="2407282" cy="26383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7348">
            <a:off x="5474446" y="986755"/>
            <a:ext cx="2200853" cy="31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596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6AEB5-40B5-6F0E-41C2-ED72C76E7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FEEC3-E3B9-373E-DBF2-6BE901360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3. </a:t>
            </a:r>
            <a:r>
              <a:rPr lang="zh-TW" alt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有獎問答遊戲！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7F5478-95F3-B786-8558-72CFF7FBA6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79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A16B47D-F8EE-CEA4-52F7-9621E1F85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6FD33B-506A-19A2-5369-3B14DF5AC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70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127A0-34EB-B6AE-0075-F5FB3FA82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 dirty="0"/>
              <a:t>氣候變化</a:t>
            </a:r>
            <a:endParaRPr lang="en-GB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BAF5A-FF80-3CF5-BE6C-D0F791C52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213"/>
            <a:ext cx="5324613" cy="4425950"/>
          </a:xfrm>
        </p:spPr>
        <p:txBody>
          <a:bodyPr/>
          <a:lstStyle/>
          <a:p>
            <a:r>
              <a:rPr lang="zh-TW" altLang="en-US" sz="2800" dirty="0">
                <a:latin typeface="+mj-ea"/>
                <a:ea typeface="+mj-ea"/>
              </a:rPr>
              <a:t>全球環境威脅</a:t>
            </a:r>
            <a:endParaRPr lang="en-GB" sz="2800" dirty="0">
              <a:latin typeface="+mj-ea"/>
              <a:ea typeface="+mj-ea"/>
            </a:endParaRPr>
          </a:p>
          <a:p>
            <a:r>
              <a:rPr lang="zh-TW" altLang="en-US" sz="2800" dirty="0">
                <a:latin typeface="+mj-ea"/>
                <a:ea typeface="+mj-ea"/>
              </a:rPr>
              <a:t>主要由人類活動造成 </a:t>
            </a:r>
            <a:r>
              <a:rPr lang="en-US" altLang="zh-TW" sz="2800" dirty="0">
                <a:latin typeface="+mj-ea"/>
                <a:ea typeface="+mj-ea"/>
              </a:rPr>
              <a:t>(</a:t>
            </a:r>
            <a:r>
              <a:rPr lang="zh-TW" altLang="en-US" sz="2800" dirty="0">
                <a:latin typeface="+mj-ea"/>
                <a:ea typeface="+mj-ea"/>
              </a:rPr>
              <a:t>排放過量溫室氣體 </a:t>
            </a:r>
            <a:r>
              <a:rPr lang="en-US" altLang="zh-TW" sz="2800" dirty="0">
                <a:latin typeface="+mj-ea"/>
                <a:ea typeface="+mj-ea"/>
              </a:rPr>
              <a:t>(</a:t>
            </a:r>
            <a:r>
              <a:rPr lang="zh-TW" altLang="en-US" sz="2800" dirty="0">
                <a:latin typeface="+mj-ea"/>
                <a:ea typeface="+mj-ea"/>
              </a:rPr>
              <a:t>如二氧化碳</a:t>
            </a:r>
            <a:r>
              <a:rPr lang="en-US" altLang="zh-TW" sz="2800" dirty="0">
                <a:latin typeface="+mj-ea"/>
                <a:ea typeface="+mj-ea"/>
              </a:rPr>
              <a:t>)) </a:t>
            </a:r>
            <a:r>
              <a:rPr lang="zh-TW" altLang="en-US" sz="2800" dirty="0">
                <a:latin typeface="+mj-ea"/>
                <a:ea typeface="+mj-ea"/>
              </a:rPr>
              <a:t>造成：</a:t>
            </a:r>
            <a:endParaRPr lang="en-GB" altLang="zh-TW" sz="2800" dirty="0">
              <a:latin typeface="+mj-ea"/>
              <a:ea typeface="+mj-ea"/>
            </a:endParaRPr>
          </a:p>
          <a:p>
            <a:r>
              <a:rPr lang="zh-TW" altLang="en-US" sz="2800" dirty="0">
                <a:latin typeface="+mj-ea"/>
                <a:ea typeface="+mj-ea"/>
              </a:rPr>
              <a:t>造成：</a:t>
            </a:r>
            <a:endParaRPr lang="en-GB" altLang="zh-TW" sz="2800" dirty="0">
              <a:latin typeface="+mj-ea"/>
              <a:ea typeface="+mj-ea"/>
            </a:endParaRPr>
          </a:p>
          <a:p>
            <a:pPr lvl="1"/>
            <a:r>
              <a:rPr lang="zh-TW" altLang="en-US" sz="2000" dirty="0">
                <a:solidFill>
                  <a:srgbClr val="005893"/>
                </a:solidFill>
                <a:latin typeface="+mj-ea"/>
                <a:ea typeface="+mj-ea"/>
              </a:rPr>
              <a:t>溫度上升；</a:t>
            </a:r>
            <a:endParaRPr lang="en-GB" altLang="zh-TW" sz="2000" dirty="0">
              <a:solidFill>
                <a:srgbClr val="005893"/>
              </a:solidFill>
              <a:latin typeface="+mj-ea"/>
              <a:ea typeface="+mj-ea"/>
            </a:endParaRPr>
          </a:p>
          <a:p>
            <a:pPr lvl="1"/>
            <a:r>
              <a:rPr lang="zh-TW" altLang="en-US" sz="2000" dirty="0">
                <a:solidFill>
                  <a:srgbClr val="005893"/>
                </a:solidFill>
                <a:latin typeface="+mj-ea"/>
                <a:ea typeface="+mj-ea"/>
              </a:rPr>
              <a:t>海平面上升；</a:t>
            </a:r>
            <a:endParaRPr lang="en-GB" altLang="zh-TW" sz="2000" dirty="0">
              <a:solidFill>
                <a:srgbClr val="005893"/>
              </a:solidFill>
              <a:latin typeface="+mj-ea"/>
              <a:ea typeface="+mj-ea"/>
            </a:endParaRPr>
          </a:p>
          <a:p>
            <a:pPr lvl="1"/>
            <a:r>
              <a:rPr lang="zh-TW" altLang="en-US" sz="2000" dirty="0">
                <a:solidFill>
                  <a:srgbClr val="005893"/>
                </a:solidFill>
                <a:latin typeface="+mj-ea"/>
                <a:ea typeface="+mj-ea"/>
              </a:rPr>
              <a:t>冰原和海冰大量流失；</a:t>
            </a:r>
            <a:endParaRPr lang="en-GB" altLang="zh-TW" sz="2000" dirty="0">
              <a:solidFill>
                <a:srgbClr val="005893"/>
              </a:solidFill>
              <a:latin typeface="+mj-ea"/>
              <a:ea typeface="+mj-ea"/>
            </a:endParaRPr>
          </a:p>
          <a:p>
            <a:pPr lvl="1"/>
            <a:r>
              <a:rPr lang="zh-TW" altLang="en-US" sz="2000" dirty="0">
                <a:solidFill>
                  <a:srgbClr val="005893"/>
                </a:solidFill>
                <a:latin typeface="+mj-ea"/>
                <a:ea typeface="+mj-ea"/>
              </a:rPr>
              <a:t>更頻繁的極端天氣事件； </a:t>
            </a:r>
            <a:endParaRPr lang="en-GB" altLang="zh-TW" sz="2000" dirty="0">
              <a:solidFill>
                <a:srgbClr val="005893"/>
              </a:solidFill>
              <a:latin typeface="+mj-ea"/>
              <a:ea typeface="+mj-ea"/>
            </a:endParaRPr>
          </a:p>
          <a:p>
            <a:pPr lvl="1"/>
            <a:r>
              <a:rPr lang="zh-TW" altLang="en-US" sz="2000" dirty="0">
                <a:solidFill>
                  <a:srgbClr val="005893"/>
                </a:solidFill>
                <a:latin typeface="+mj-ea"/>
                <a:ea typeface="+mj-ea"/>
              </a:rPr>
              <a:t>以及更多</a:t>
            </a:r>
            <a:r>
              <a:rPr lang="en-US" altLang="zh-TW" sz="2000" dirty="0">
                <a:solidFill>
                  <a:srgbClr val="005893"/>
                </a:solidFill>
                <a:latin typeface="+mj-ea"/>
                <a:ea typeface="+mj-ea"/>
              </a:rPr>
              <a:t>...</a:t>
            </a:r>
            <a:endParaRPr lang="en-GB" sz="2000" dirty="0">
              <a:solidFill>
                <a:srgbClr val="005893"/>
              </a:solidFill>
              <a:latin typeface="+mj-ea"/>
              <a:ea typeface="+mj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9DE33-3714-9C9B-7FC8-1D64FDF3CF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8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5347C-719A-F4F7-EEC1-8B65E6A74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pic>
        <p:nvPicPr>
          <p:cNvPr id="70" name="圖片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87" y="1594827"/>
            <a:ext cx="5797798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856" y="232706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有獎問答遊戲</a:t>
            </a:r>
            <a:endParaRPr lang="en-US" sz="4000" b="1" dirty="0">
              <a:solidFill>
                <a:srgbClr val="1C492A"/>
              </a:solidFill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80</a:t>
            </a:fld>
            <a:endParaRPr lang="en-GB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09" y="2948727"/>
            <a:ext cx="2062957" cy="320700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8ABAF2-29B7-1A56-2E98-D9D2B5C5B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721901DC-6094-434B-F2E9-2C18B3159296}"/>
              </a:ext>
            </a:extLst>
          </p:cNvPr>
          <p:cNvSpPr txBox="1"/>
          <p:nvPr/>
        </p:nvSpPr>
        <p:spPr>
          <a:xfrm>
            <a:off x="5302704" y="4405197"/>
            <a:ext cx="6284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hlinkClick r:id="rId4"/>
              </a:rPr>
              <a:t>https://forms.office.com/r/w0jthBB43n?origin=lprLink</a:t>
            </a:r>
            <a:r>
              <a:rPr lang="en-GB" b="1" dirty="0"/>
              <a:t> 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0F42ECCC-0EB3-7768-0AB6-3A7B23724E7F}"/>
              </a:ext>
            </a:extLst>
          </p:cNvPr>
          <p:cNvSpPr txBox="1"/>
          <p:nvPr/>
        </p:nvSpPr>
        <p:spPr>
          <a:xfrm>
            <a:off x="5292727" y="3573537"/>
            <a:ext cx="65579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200" dirty="0"/>
              <a:t>請掃描二維碼，參加 </a:t>
            </a:r>
            <a:r>
              <a:rPr lang="en-US" altLang="zh-TW" sz="2200" dirty="0"/>
              <a:t>5 </a:t>
            </a:r>
            <a:r>
              <a:rPr lang="zh-TW" altLang="en-US" sz="2200" dirty="0"/>
              <a:t>分鐘問答遊戲。</a:t>
            </a:r>
            <a:endParaRPr lang="en-GB" altLang="zh-TW" sz="2200" dirty="0"/>
          </a:p>
          <a:p>
            <a:r>
              <a:rPr lang="zh-TW" altLang="en-US" sz="2200" dirty="0"/>
              <a:t>獎品只頒發給學生。</a:t>
            </a:r>
            <a:endParaRPr lang="en-GB" altLang="zh-TW" sz="22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214688" y="5451226"/>
            <a:ext cx="8760435" cy="824836"/>
          </a:xfrm>
          <a:prstGeom prst="round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2000" dirty="0"/>
              <a:t>提示： 請確認學校名稱和您的姓名正確無誤。 </a:t>
            </a:r>
            <a:endParaRPr lang="en-GB" altLang="zh-TW" sz="2000" dirty="0"/>
          </a:p>
          <a:p>
            <a:pPr>
              <a:lnSpc>
                <a:spcPct val="110000"/>
              </a:lnSpc>
            </a:pPr>
            <a:r>
              <a:rPr lang="zh-TW" altLang="en-US" sz="2000" dirty="0"/>
              <a:t>            獎品將以郵寄方式送至負責老師手中，再轉交給得獎者。</a:t>
            </a:r>
            <a:endParaRPr lang="en-US" altLang="zh-TW" sz="2000" dirty="0"/>
          </a:p>
        </p:txBody>
      </p:sp>
      <p:grpSp>
        <p:nvGrpSpPr>
          <p:cNvPr id="2" name="群組 1"/>
          <p:cNvGrpSpPr/>
          <p:nvPr/>
        </p:nvGrpSpPr>
        <p:grpSpPr>
          <a:xfrm>
            <a:off x="5943438" y="1449322"/>
            <a:ext cx="6143941" cy="1847473"/>
            <a:chOff x="5943438" y="1492864"/>
            <a:chExt cx="6143941" cy="1847473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60D0E781-64A2-F306-754A-7A7E549144A7}"/>
                </a:ext>
              </a:extLst>
            </p:cNvPr>
            <p:cNvSpPr txBox="1">
              <a:spLocks/>
            </p:cNvSpPr>
            <p:nvPr/>
          </p:nvSpPr>
          <p:spPr bwMode="auto">
            <a:xfrm rot="523872">
              <a:off x="5943438" y="1492864"/>
              <a:ext cx="6143941" cy="1847473"/>
            </a:xfrm>
            <a:prstGeom prst="cloudCallout">
              <a:avLst/>
            </a:prstGeom>
            <a:solidFill>
              <a:srgbClr val="A0D565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57175" indent="-257175" algn="l" rtl="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800" kern="1200">
                  <a:solidFill>
                    <a:srgbClr val="00589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1pPr>
              <a:lvl2pPr marL="557213" indent="-214313" algn="l" rtl="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2pPr>
              <a:lvl3pPr marL="857250" indent="-171450" algn="l" rtl="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616365"/>
                </a:buClr>
                <a:buChar char="•"/>
                <a:defRPr sz="2400" kern="1200">
                  <a:solidFill>
                    <a:srgbClr val="61636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3pPr>
              <a:lvl4pPr marL="1200150" indent="-171450" algn="l" rtl="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E59700"/>
                </a:buClr>
                <a:buChar char="•"/>
                <a:defRPr sz="2000" kern="1200">
                  <a:solidFill>
                    <a:srgbClr val="E597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4pPr>
              <a:lvl5pPr marL="1543050" indent="-171450" algn="l" rtl="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5893"/>
                </a:buClr>
                <a:buChar char="•"/>
                <a:defRPr sz="1600" kern="1200">
                  <a:solidFill>
                    <a:srgbClr val="51515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zh-TW" altLang="en-US" sz="2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42ECCC-0EB3-7768-0AB6-3A7B23724E7F}"/>
                </a:ext>
              </a:extLst>
            </p:cNvPr>
            <p:cNvSpPr txBox="1"/>
            <p:nvPr/>
          </p:nvSpPr>
          <p:spPr>
            <a:xfrm rot="378053">
              <a:off x="6713000" y="1854184"/>
              <a:ext cx="4633844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zh-TW" altLang="en-US" sz="2200" b="1" u="sng" dirty="0"/>
                <a:t>得分最高並最快提交的首三名</a:t>
              </a:r>
              <a:r>
                <a:rPr lang="zh-TW" altLang="en-US" sz="2200" dirty="0"/>
                <a:t>學生</a:t>
              </a:r>
              <a:endParaRPr lang="en-US" altLang="zh-TW" sz="2200" dirty="0"/>
            </a:p>
            <a:p>
              <a:pPr marL="0" indent="0" algn="ctr">
                <a:buNone/>
              </a:pPr>
              <a:r>
                <a:rPr lang="zh-TW" altLang="en-US" sz="2200" dirty="0"/>
                <a:t>可贏得獎品！</a:t>
              </a:r>
              <a:endParaRPr lang="en-US" altLang="zh-TW" sz="2200" dirty="0"/>
            </a:p>
            <a:p>
              <a:pPr marL="0" indent="0" algn="ctr">
                <a:buNone/>
              </a:pPr>
              <a:r>
                <a:rPr lang="zh-TW" altLang="en-US" sz="2200" dirty="0"/>
                <a:t>（須在網上簡介會結束前提交）</a:t>
              </a:r>
            </a:p>
          </p:txBody>
        </p:sp>
      </p:grpSp>
      <p:pic>
        <p:nvPicPr>
          <p:cNvPr id="2050" name="Picture 2" descr="QRCode for 2024/25學年環保風紀計劃 小學場次 - 有獎問答遊戲">
            <a:extLst>
              <a:ext uri="{FF2B5EF4-FFF2-40B4-BE49-F238E27FC236}">
                <a16:creationId xmlns:a16="http://schemas.microsoft.com/office/drawing/2014/main" id="{FC302A7E-4698-580A-7A6E-F0DCC2F51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233" y="2605398"/>
            <a:ext cx="2452803" cy="245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2058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A40C3-16B9-D00C-96B0-D46A35F38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10A53-14A5-4CC5-F926-EA956109F3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81</a:t>
            </a:fld>
            <a:endParaRPr lang="en-GB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6B25A2-D2B5-BA2F-C6F2-617CF64E4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71" y="3382836"/>
            <a:ext cx="2062957" cy="320700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E427CD-404C-DA1D-107D-6AD8F3427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98F0474-17C0-F141-DA1D-C0304A82F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658" y="1456188"/>
            <a:ext cx="9628692" cy="442595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zh-TW" altLang="en-US" sz="2800" b="1" dirty="0"/>
              <a:t>氣候變化會如何影響我們？</a:t>
            </a:r>
            <a:endParaRPr lang="en-GB" altLang="zh-TW" sz="2800" b="1" dirty="0"/>
          </a:p>
          <a:p>
            <a:pPr marL="514350" indent="-514350">
              <a:buAutoNum type="arabicPeriod"/>
            </a:pPr>
            <a:endParaRPr lang="en-US" sz="2800" b="1" dirty="0"/>
          </a:p>
          <a:p>
            <a:pPr marL="514350" indent="-514350">
              <a:buAutoNum type="alphaLcPeriod"/>
            </a:pPr>
            <a:r>
              <a:rPr lang="zh-TW" altLang="en-US" sz="2800" dirty="0"/>
              <a:t>我們可能會因為海平面上升而失去家園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溫度可能上升</a:t>
            </a:r>
            <a:endParaRPr lang="en-US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可能會有更強烈的颱風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以上皆是</a:t>
            </a:r>
            <a:endParaRPr lang="en-US" sz="2800" dirty="0"/>
          </a:p>
        </p:txBody>
      </p:sp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1CD3EC3F-3641-114D-8F98-BD1B81CA1CE0}"/>
              </a:ext>
            </a:extLst>
          </p:cNvPr>
          <p:cNvSpPr/>
          <p:nvPr/>
        </p:nvSpPr>
        <p:spPr bwMode="auto">
          <a:xfrm>
            <a:off x="1098767" y="4026038"/>
            <a:ext cx="3735892" cy="622018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374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1DB4D-B7C8-9967-1462-A530752F7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3CAD5-98AE-22F6-4CAE-65A3F6822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82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ABA731-DA1D-59FE-516B-4759EE8F1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86DCB12-09C2-795C-C16C-6B0ADA6FB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180" y="1289007"/>
            <a:ext cx="10233097" cy="4425950"/>
          </a:xfrm>
        </p:spPr>
        <p:txBody>
          <a:bodyPr/>
          <a:lstStyle/>
          <a:p>
            <a:pPr marL="514350" indent="-514350">
              <a:buAutoNum type="arabicPeriod" startAt="2"/>
            </a:pPr>
            <a:r>
              <a:rPr lang="zh-TW" altLang="en-US" sz="2800" b="1" dirty="0"/>
              <a:t>環保風紀的角色是什麼？</a:t>
            </a:r>
            <a:endParaRPr lang="en-GB" altLang="zh-TW" sz="2800" b="1" dirty="0"/>
          </a:p>
          <a:p>
            <a:pPr marL="514350" indent="-514350">
              <a:buAutoNum type="arabicPeriod" startAt="2"/>
            </a:pPr>
            <a:endParaRPr lang="en-US" sz="2800" b="1" dirty="0"/>
          </a:p>
          <a:p>
            <a:pPr marL="514350" indent="-514350">
              <a:buAutoNum type="alphaLcPeriod"/>
            </a:pPr>
            <a:r>
              <a:rPr lang="zh-TW" altLang="en-US" sz="2800" dirty="0"/>
              <a:t>定期監測同學的環保行為及校園的環保表現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籌辦環境推廣活動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成為同學的榜樣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以上皆是</a:t>
            </a:r>
            <a:endParaRPr lang="en-US" sz="2800" dirty="0"/>
          </a:p>
        </p:txBody>
      </p:sp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3CB737F3-4D53-1BA0-3D83-C8E80316591F}"/>
              </a:ext>
            </a:extLst>
          </p:cNvPr>
          <p:cNvSpPr/>
          <p:nvPr/>
        </p:nvSpPr>
        <p:spPr bwMode="auto">
          <a:xfrm>
            <a:off x="956180" y="3819374"/>
            <a:ext cx="2062957" cy="622018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FB6B25A2-D2B5-BA2F-C6F2-617CF64E4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71" y="3382836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181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6796E-DCB0-783B-187E-5E4C04016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08EAB-E02B-AD10-8136-4D14872D4A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83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C29C373-2F95-57E0-5D9C-806A36B77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5C9F2E9-0CAD-3016-6572-8A3600B65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453" y="1261298"/>
            <a:ext cx="9083747" cy="4425950"/>
          </a:xfrm>
        </p:spPr>
        <p:txBody>
          <a:bodyPr/>
          <a:lstStyle/>
          <a:p>
            <a:pPr marL="514350" indent="-514350">
              <a:buAutoNum type="arabicPeriod" startAt="3"/>
            </a:pPr>
            <a:r>
              <a:rPr lang="zh-TW" altLang="en-US" sz="2800" b="1" dirty="0"/>
              <a:t>我們應該節約能源嗎？為什麼？</a:t>
            </a:r>
            <a:endParaRPr lang="en-GB" altLang="zh-TW" sz="2800" b="1" dirty="0"/>
          </a:p>
          <a:p>
            <a:pPr marL="514350" indent="-514350">
              <a:buAutoNum type="arabicPeriod" startAt="3"/>
            </a:pPr>
            <a:endParaRPr lang="en-US" sz="2800" b="1" dirty="0"/>
          </a:p>
          <a:p>
            <a:pPr marL="514350" indent="-514350">
              <a:buAutoNum type="alphaLcPeriod"/>
            </a:pPr>
            <a:r>
              <a:rPr lang="zh-TW" altLang="en-US" sz="2800" dirty="0"/>
              <a:t>應該，因為香港用於發電的燃料並不環保。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應該，雖然香港用於發電的燃料是可再生的。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不應該，因為我們有很多燃料可供使用。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不應該，因為香港用於發電的燃料是可再生的。</a:t>
            </a:r>
            <a:endParaRPr lang="en-GB" altLang="zh-TW" sz="2800" dirty="0"/>
          </a:p>
        </p:txBody>
      </p:sp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F8A9C9D6-007B-6888-E37E-145A32817317}"/>
              </a:ext>
            </a:extLst>
          </p:cNvPr>
          <p:cNvSpPr/>
          <p:nvPr/>
        </p:nvSpPr>
        <p:spPr bwMode="auto">
          <a:xfrm>
            <a:off x="691790" y="2267771"/>
            <a:ext cx="7625733" cy="545767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FB6B25A2-D2B5-BA2F-C6F2-617CF64E4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71" y="3382836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585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7FAB3-7A53-5FF0-B8FD-DD22FBFB0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A60ADD-6AA4-C22F-D7E6-345E570569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84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102EB56-0EFB-61D0-B516-973229C67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4249CF-87AF-9B6D-3376-CDAE8D576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07" y="1686171"/>
            <a:ext cx="9416256" cy="4425950"/>
          </a:xfrm>
        </p:spPr>
        <p:txBody>
          <a:bodyPr/>
          <a:lstStyle/>
          <a:p>
            <a:pPr marL="514350" indent="-514350">
              <a:buAutoNum type="arabicPeriod" startAt="4"/>
            </a:pPr>
            <a:r>
              <a:rPr lang="zh-TW" altLang="en-US" sz="2800" b="1" dirty="0"/>
              <a:t>學校中哪些電器一般需要最多電力？</a:t>
            </a:r>
            <a:endParaRPr lang="en-GB" altLang="zh-TW" sz="2800" b="1" dirty="0"/>
          </a:p>
          <a:p>
            <a:pPr marL="514350" indent="-514350">
              <a:buAutoNum type="arabicPeriod" startAt="4"/>
            </a:pPr>
            <a:endParaRPr lang="en-US" sz="2800" b="1" dirty="0"/>
          </a:p>
          <a:p>
            <a:pPr marL="0" indent="0">
              <a:buNone/>
            </a:pPr>
            <a:r>
              <a:rPr lang="en-US" sz="2800" dirty="0"/>
              <a:t>a.	</a:t>
            </a:r>
            <a:r>
              <a:rPr lang="zh-TW" altLang="en-US" sz="2800" dirty="0"/>
              <a:t>風扇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b.	</a:t>
            </a:r>
            <a:r>
              <a:rPr lang="zh-TW" altLang="en-US" sz="2800" dirty="0"/>
              <a:t>投影機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c.	</a:t>
            </a:r>
            <a:r>
              <a:rPr lang="zh-TW" altLang="en-US" sz="2800" dirty="0"/>
              <a:t>冷氣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d.	</a:t>
            </a:r>
            <a:r>
              <a:rPr lang="zh-TW" altLang="en-US" sz="2800" dirty="0"/>
              <a:t>麥克風</a:t>
            </a:r>
            <a:endParaRPr lang="en-US" sz="2800" dirty="0"/>
          </a:p>
        </p:txBody>
      </p:sp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40464DB4-13F3-9FD7-3BE2-89242D7EC990}"/>
              </a:ext>
            </a:extLst>
          </p:cNvPr>
          <p:cNvSpPr/>
          <p:nvPr/>
        </p:nvSpPr>
        <p:spPr bwMode="auto">
          <a:xfrm>
            <a:off x="779445" y="3735285"/>
            <a:ext cx="2062957" cy="503572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FB6B25A2-D2B5-BA2F-C6F2-617CF64E4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71" y="3382836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051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CB4C2-68A3-AD6A-546C-96C8CEC10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06CB6-FF5B-EAB2-395F-9DF879922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85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61E64CD-A2DA-6BBA-2A20-121F8E199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B603EA9-3102-082B-EE60-FE554BE15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871" y="1252062"/>
            <a:ext cx="9083747" cy="4382120"/>
          </a:xfrm>
        </p:spPr>
        <p:txBody>
          <a:bodyPr/>
          <a:lstStyle/>
          <a:p>
            <a:pPr marL="514350" indent="-514350">
              <a:buAutoNum type="arabicPeriod" startAt="5"/>
            </a:pPr>
            <a:r>
              <a:rPr lang="zh-TW" altLang="en-US" sz="2800" b="1" dirty="0"/>
              <a:t>身為環保風紀，當我們看到有同學把鋁罐掉進垃圾桶時，我們應該怎麼做？</a:t>
            </a:r>
            <a:endParaRPr lang="en-GB" altLang="zh-TW" sz="2800" b="1" dirty="0"/>
          </a:p>
          <a:p>
            <a:pPr marL="514350" indent="-514350">
              <a:buAutoNum type="arabicPeriod" startAt="5"/>
            </a:pPr>
            <a:endParaRPr lang="en-US" sz="2800" b="1" dirty="0"/>
          </a:p>
          <a:p>
            <a:pPr marL="514350" indent="-514350">
              <a:buAutoNum type="alphaLcPeriod"/>
            </a:pPr>
            <a:r>
              <a:rPr lang="zh-TW" altLang="en-US" sz="2800" dirty="0"/>
              <a:t>對他大叫並懲罰他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有禮貌地教他乾淨回收，並引導他到學校的回收箱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不理他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送一份禮物給他</a:t>
            </a:r>
            <a:endParaRPr lang="en-US" sz="2800" dirty="0"/>
          </a:p>
        </p:txBody>
      </p:sp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D6C1E2A3-408B-08E8-468C-A292ABB36240}"/>
              </a:ext>
            </a:extLst>
          </p:cNvPr>
          <p:cNvSpPr/>
          <p:nvPr/>
        </p:nvSpPr>
        <p:spPr bwMode="auto">
          <a:xfrm>
            <a:off x="826871" y="3139851"/>
            <a:ext cx="8942999" cy="623257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FB6B25A2-D2B5-BA2F-C6F2-617CF64E4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71" y="3382836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796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FFE79-855E-EAFB-1700-C3429A45C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AEDD6-2D7F-E327-58B0-8270DC4E95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86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BA4B92-A851-55A2-796D-9E2F36809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A58A3C-9ED1-A2D7-3069-5181514B8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199" y="1390608"/>
            <a:ext cx="8575746" cy="4425950"/>
          </a:xfrm>
        </p:spPr>
        <p:txBody>
          <a:bodyPr/>
          <a:lstStyle/>
          <a:p>
            <a:pPr marL="514350" indent="-514350">
              <a:buAutoNum type="arabicPeriod" startAt="6"/>
            </a:pPr>
            <a:r>
              <a:rPr lang="zh-TW" altLang="en-US" sz="2800" b="1" dirty="0"/>
              <a:t>回收膠樽之前，我們應該做什麼？</a:t>
            </a:r>
            <a:endParaRPr lang="en-GB" altLang="zh-TW" sz="2800" b="1" dirty="0"/>
          </a:p>
          <a:p>
            <a:pPr marL="514350" indent="-514350">
              <a:buAutoNum type="arabicPeriod" startAt="6"/>
            </a:pPr>
            <a:endParaRPr lang="en-US" sz="2800" b="1" dirty="0"/>
          </a:p>
          <a:p>
            <a:pPr marL="0" indent="0">
              <a:buNone/>
            </a:pPr>
            <a:r>
              <a:rPr lang="en-US" sz="2800" dirty="0"/>
              <a:t>a.	</a:t>
            </a:r>
            <a:r>
              <a:rPr lang="zh-TW" altLang="en-US" sz="2800" dirty="0"/>
              <a:t>直接掉進回收桶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b.	</a:t>
            </a:r>
            <a:r>
              <a:rPr lang="zh-TW" altLang="en-US" sz="2800" dirty="0"/>
              <a:t>將膠樽剪成碎片</a:t>
            </a:r>
            <a:endParaRPr lang="en-US" sz="2800" dirty="0"/>
          </a:p>
          <a:p>
            <a:pPr marL="514350" indent="-514350">
              <a:buAutoNum type="alphaLcPeriod" startAt="3"/>
            </a:pPr>
            <a:r>
              <a:rPr lang="en-US" sz="2800" dirty="0"/>
              <a:t>	</a:t>
            </a:r>
            <a:r>
              <a:rPr lang="zh-TW" altLang="en-US" sz="2800" dirty="0"/>
              <a:t>沖洗乾淨並晾乾</a:t>
            </a:r>
            <a:endParaRPr lang="en-GB" altLang="zh-TW" sz="2800" dirty="0"/>
          </a:p>
          <a:p>
            <a:pPr marL="514350" indent="-514350">
              <a:buAutoNum type="alphaLcPeriod" startAt="3"/>
            </a:pPr>
            <a:r>
              <a:rPr lang="en-US" sz="2800" dirty="0"/>
              <a:t>	</a:t>
            </a:r>
            <a:r>
              <a:rPr lang="zh-TW" altLang="en-US" sz="2800" dirty="0"/>
              <a:t>注滿清水</a:t>
            </a:r>
            <a:endParaRPr lang="en-US" sz="2800" dirty="0"/>
          </a:p>
        </p:txBody>
      </p:sp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47F62DA3-A6CE-6141-616C-9230E777E05E}"/>
              </a:ext>
            </a:extLst>
          </p:cNvPr>
          <p:cNvSpPr/>
          <p:nvPr/>
        </p:nvSpPr>
        <p:spPr bwMode="auto">
          <a:xfrm>
            <a:off x="1113199" y="3460311"/>
            <a:ext cx="3625056" cy="463989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FB6B25A2-D2B5-BA2F-C6F2-617CF64E4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71" y="3382836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40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CE865-DABA-F161-201C-9B0C73482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A2C42-E3E1-0B3C-ABA4-FB69139262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87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CD9D7D0-2D97-109D-1F6D-77D7FC147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73D1259-9629-C340-2701-E48EDC1FB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088" y="1527034"/>
            <a:ext cx="8317129" cy="4425950"/>
          </a:xfrm>
        </p:spPr>
        <p:txBody>
          <a:bodyPr/>
          <a:lstStyle/>
          <a:p>
            <a:pPr marL="514350" indent="-514350">
              <a:buAutoNum type="arabicPeriod" startAt="7"/>
            </a:pPr>
            <a:r>
              <a:rPr lang="zh-TW" altLang="en-US" sz="2800" b="1" dirty="0"/>
              <a:t>以下哪項動物在香港找不到？</a:t>
            </a:r>
            <a:endParaRPr lang="en-GB" altLang="zh-TW" sz="2800" b="1" dirty="0"/>
          </a:p>
          <a:p>
            <a:pPr marL="514350" indent="-514350">
              <a:buAutoNum type="arabicPeriod" startAt="7"/>
            </a:pPr>
            <a:endParaRPr lang="en-US" sz="2800" b="1" dirty="0"/>
          </a:p>
          <a:p>
            <a:pPr marL="0" indent="0">
              <a:buNone/>
            </a:pPr>
            <a:r>
              <a:rPr lang="en-US" sz="2800" dirty="0"/>
              <a:t>a.	</a:t>
            </a:r>
            <a:r>
              <a:rPr lang="zh-TW" altLang="en-US" sz="2800" dirty="0"/>
              <a:t>麻雀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b.	</a:t>
            </a:r>
            <a:r>
              <a:rPr lang="zh-TW" altLang="en-US" sz="2800" dirty="0"/>
              <a:t>老虎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c.	</a:t>
            </a:r>
            <a:r>
              <a:rPr lang="zh-TW" altLang="en-US" sz="2800" dirty="0"/>
              <a:t>蝴蝶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d.	</a:t>
            </a:r>
            <a:r>
              <a:rPr lang="zh-TW" altLang="en-US" sz="2800" dirty="0"/>
              <a:t>猴子</a:t>
            </a:r>
            <a:endParaRPr lang="en-US" sz="2800" dirty="0"/>
          </a:p>
        </p:txBody>
      </p:sp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25D2006C-E717-E058-5545-5CAED7BB063A}"/>
              </a:ext>
            </a:extLst>
          </p:cNvPr>
          <p:cNvSpPr/>
          <p:nvPr/>
        </p:nvSpPr>
        <p:spPr bwMode="auto">
          <a:xfrm>
            <a:off x="1187088" y="3131504"/>
            <a:ext cx="2396621" cy="502664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FB6B25A2-D2B5-BA2F-C6F2-617CF64E4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71" y="3382836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110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23CBE-0818-0C25-DCFB-B1B25B54F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FCAC9-F4E5-D54E-7D80-600CCE602D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88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6557874-6C41-29EC-68DD-8936AAAB7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12A4AD-EE8D-1B79-D502-6D5A1BF50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143" y="1431925"/>
            <a:ext cx="8418729" cy="4396220"/>
          </a:xfrm>
        </p:spPr>
        <p:txBody>
          <a:bodyPr/>
          <a:lstStyle/>
          <a:p>
            <a:pPr marL="514350" indent="-514350">
              <a:buAutoNum type="arabicPeriod" startAt="8"/>
            </a:pPr>
            <a:r>
              <a:rPr lang="zh-TW" altLang="en-US" sz="2800" b="1" dirty="0"/>
              <a:t>學校郊遊時，我們應該做什麼？</a:t>
            </a:r>
            <a:endParaRPr lang="en-GB" altLang="zh-TW" sz="2800" b="1" dirty="0"/>
          </a:p>
          <a:p>
            <a:pPr marL="514350" indent="-514350">
              <a:buAutoNum type="arabicPeriod" startAt="8"/>
            </a:pPr>
            <a:endParaRPr lang="en-US" sz="2800" b="1" dirty="0"/>
          </a:p>
          <a:p>
            <a:pPr marL="514350" indent="-514350">
              <a:buAutoNum type="alphaLcPeriod"/>
            </a:pPr>
            <a:r>
              <a:rPr lang="zh-TW" altLang="en-US" sz="2800" dirty="0"/>
              <a:t>餵飼我們遇到的動物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自己垃圾，自己帶走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斬樹或在樹上畫畫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帶走花朵</a:t>
            </a:r>
            <a:endParaRPr lang="en-US" sz="2800" dirty="0"/>
          </a:p>
        </p:txBody>
      </p:sp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C88775B2-5300-DFA4-F4D1-6A5161133FEC}"/>
              </a:ext>
            </a:extLst>
          </p:cNvPr>
          <p:cNvSpPr/>
          <p:nvPr/>
        </p:nvSpPr>
        <p:spPr bwMode="auto">
          <a:xfrm>
            <a:off x="1124851" y="2943851"/>
            <a:ext cx="4234656" cy="526909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FB6B25A2-D2B5-BA2F-C6F2-617CF64E4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71" y="3382836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986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4D334-88AE-D893-3DAA-78549DCF7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64B22-43E2-DDBF-1F3C-61A21F5A50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89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68371E7-8465-0CAC-4AA5-A9E6B444A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8220101-8BC5-3DBC-5AAE-111826EB5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13" y="1495717"/>
            <a:ext cx="9440114" cy="4425950"/>
          </a:xfrm>
        </p:spPr>
        <p:txBody>
          <a:bodyPr/>
          <a:lstStyle/>
          <a:p>
            <a:pPr marL="514350" indent="-514350">
              <a:buAutoNum type="arabicPeriod" startAt="9"/>
            </a:pPr>
            <a:r>
              <a:rPr lang="zh-TW" altLang="en-US" sz="2800" b="1" dirty="0"/>
              <a:t>在找出我或學校需要改進的範疇後，我們應該做什麼？</a:t>
            </a:r>
            <a:endParaRPr lang="en-GB" altLang="zh-TW" sz="2800" b="1" dirty="0"/>
          </a:p>
          <a:p>
            <a:pPr marL="514350" indent="-514350">
              <a:buAutoNum type="arabicPeriod" startAt="9"/>
            </a:pPr>
            <a:endParaRPr lang="en-US" sz="2800" b="1" dirty="0"/>
          </a:p>
          <a:p>
            <a:pPr marL="514350" indent="-514350">
              <a:buAutoNum type="alphaLcPeriod"/>
            </a:pPr>
            <a:r>
              <a:rPr lang="zh-TW" altLang="en-US" sz="2800" dirty="0"/>
              <a:t>尋找原因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提供建議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設定下學期</a:t>
            </a:r>
            <a:r>
              <a:rPr lang="en-US" altLang="zh-TW" sz="2800" dirty="0"/>
              <a:t>/</a:t>
            </a:r>
            <a:r>
              <a:rPr lang="zh-TW" altLang="en-US" sz="2800" dirty="0"/>
              <a:t>學年的目標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以上皆是</a:t>
            </a:r>
            <a:endParaRPr lang="en-US" sz="2800" dirty="0"/>
          </a:p>
        </p:txBody>
      </p:sp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7B2C1C4C-6342-6980-186C-7541901A9D4D}"/>
              </a:ext>
            </a:extLst>
          </p:cNvPr>
          <p:cNvSpPr/>
          <p:nvPr/>
        </p:nvSpPr>
        <p:spPr bwMode="auto">
          <a:xfrm>
            <a:off x="1080013" y="4058568"/>
            <a:ext cx="2313818" cy="502260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FB6B25A2-D2B5-BA2F-C6F2-617CF64E4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71" y="3382836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85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BFBD6-6F53-F88F-9913-147276D8CF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9</a:t>
            </a:fld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FAE5C-1508-06DA-3D11-273360AF5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2024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D8811-9256-8CD0-E4D4-DF3F29685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42" y="3139645"/>
            <a:ext cx="2062957" cy="320700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F11A3E-88DE-4E70-CF9D-D4ED6D64F26F}"/>
              </a:ext>
            </a:extLst>
          </p:cNvPr>
          <p:cNvSpPr txBox="1">
            <a:spLocks/>
          </p:cNvSpPr>
          <p:nvPr/>
        </p:nvSpPr>
        <p:spPr bwMode="auto">
          <a:xfrm>
            <a:off x="896938" y="2275201"/>
            <a:ext cx="10972800" cy="132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zh-TW" alt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你覺得氣候變化會對香港</a:t>
            </a:r>
            <a:endParaRPr lang="en-US" altLang="zh-TW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  <a:p>
            <a:pPr marL="0" indent="0" algn="ctr">
              <a:lnSpc>
                <a:spcPct val="150000"/>
              </a:lnSpc>
              <a:buFontTx/>
              <a:buNone/>
            </a:pPr>
            <a:r>
              <a:rPr lang="zh-TW" alt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造成甚麼影響？</a:t>
            </a:r>
          </a:p>
        </p:txBody>
      </p:sp>
    </p:spTree>
    <p:extLst>
      <p:ext uri="{BB962C8B-B14F-4D97-AF65-F5344CB8AC3E}">
        <p14:creationId xmlns:p14="http://schemas.microsoft.com/office/powerpoint/2010/main" val="40534727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65235-E686-0EA6-4450-900812A87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DD4BD0-21A1-A0D3-7BC4-4E9422B7C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90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E4A49C0-2F4C-B4BB-6426-408D1D08A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50C5284-C8ED-55EC-8E77-6C0347554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81" y="1298243"/>
            <a:ext cx="9217890" cy="4425950"/>
          </a:xfrm>
        </p:spPr>
        <p:txBody>
          <a:bodyPr/>
          <a:lstStyle/>
          <a:p>
            <a:pPr marL="514350" indent="-514350">
              <a:buAutoNum type="arabicPeriod" startAt="10"/>
            </a:pPr>
            <a:r>
              <a:rPr lang="en-US" sz="2800" b="1" dirty="0"/>
              <a:t> </a:t>
            </a:r>
            <a:r>
              <a:rPr lang="zh-TW" altLang="en-US" sz="2800" b="1" dirty="0"/>
              <a:t>環保風紀計劃手冊中列出了以下哪些環境範疇？</a:t>
            </a:r>
            <a:endParaRPr lang="en-GB" altLang="zh-TW" sz="2800" b="1" dirty="0"/>
          </a:p>
          <a:p>
            <a:pPr marL="514350" indent="-514350">
              <a:buAutoNum type="arabicPeriod" startAt="10"/>
            </a:pPr>
            <a:endParaRPr lang="en-US" sz="2800" b="1" dirty="0"/>
          </a:p>
          <a:p>
            <a:pPr marL="514350" indent="-514350">
              <a:buAutoNum type="alphaLcPeriod"/>
            </a:pPr>
            <a:r>
              <a:rPr lang="zh-TW" altLang="en-US" sz="2800" dirty="0"/>
              <a:t>能源、海洋、廢物、清新室內空氣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能源、水、廢物、綠化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能源、海洋、廢物、綠化、清新室內空氣</a:t>
            </a:r>
            <a:endParaRPr lang="en-GB" altLang="zh-TW" sz="2800" dirty="0"/>
          </a:p>
          <a:p>
            <a:pPr marL="514350" indent="-514350">
              <a:buAutoNum type="alphaLcPeriod"/>
            </a:pPr>
            <a:r>
              <a:rPr lang="zh-TW" altLang="en-US" sz="2800" dirty="0"/>
              <a:t>能源、用水、廢物、綠化、清新室內空氣</a:t>
            </a:r>
            <a:endParaRPr lang="en-US" sz="2800" dirty="0"/>
          </a:p>
        </p:txBody>
      </p:sp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65E2CDCE-4A5D-2033-6E7C-1593D47B9B5B}"/>
              </a:ext>
            </a:extLst>
          </p:cNvPr>
          <p:cNvSpPr/>
          <p:nvPr/>
        </p:nvSpPr>
        <p:spPr bwMode="auto">
          <a:xfrm>
            <a:off x="359173" y="3828707"/>
            <a:ext cx="7307720" cy="536363"/>
          </a:xfrm>
          <a:prstGeom prst="roundRect">
            <a:avLst/>
          </a:prstGeom>
          <a:noFill/>
          <a:ln w="76200" cap="flat" cmpd="sng" algn="ctr">
            <a:solidFill>
              <a:srgbClr val="F7941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FB6B25A2-D2B5-BA2F-C6F2-617CF64E4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71" y="3382836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751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4. </a:t>
            </a:r>
            <a:r>
              <a:rPr lang="en-US" altLang="zh-TW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【</a:t>
            </a:r>
            <a:r>
              <a:rPr lang="zh-TW" alt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環保風紀計劃</a:t>
            </a:r>
            <a:r>
              <a:rPr lang="en-US" altLang="zh-TW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】 </a:t>
            </a:r>
            <a:r>
              <a:rPr lang="zh-TW" alt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預期成效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91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742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92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485" y="3144445"/>
            <a:ext cx="2062957" cy="320700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 txBox="1">
            <a:spLocks/>
          </p:cNvSpPr>
          <p:nvPr/>
        </p:nvSpPr>
        <p:spPr>
          <a:xfrm>
            <a:off x="860028" y="1293091"/>
            <a:ext cx="10972800" cy="2139492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Tx/>
              <a:buNone/>
            </a:pPr>
            <a:r>
              <a:rPr lang="zh-TW" alt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您預期參加環境風紀計劃後，會有甚麼成果？</a:t>
            </a:r>
            <a:endParaRPr lang="en-US" altLang="zh-TW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D0E781-64A2-F306-754A-7A7E549144A7}"/>
              </a:ext>
            </a:extLst>
          </p:cNvPr>
          <p:cNvSpPr txBox="1">
            <a:spLocks/>
          </p:cNvSpPr>
          <p:nvPr/>
        </p:nvSpPr>
        <p:spPr bwMode="auto">
          <a:xfrm>
            <a:off x="1677898" y="3400547"/>
            <a:ext cx="7838061" cy="266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latin typeface="+mj-lt"/>
              </a:rPr>
              <a:t>想要學習的技能／知識？</a:t>
            </a:r>
            <a:endParaRPr lang="en-GB" altLang="zh-TW" dirty="0">
              <a:latin typeface="+mj-lt"/>
            </a:endParaRPr>
          </a:p>
          <a:p>
            <a:r>
              <a:rPr lang="zh-TW" altLang="en-US" dirty="0">
                <a:latin typeface="+mj-lt"/>
              </a:rPr>
              <a:t>目標？您想為推動環保做些甚麼？</a:t>
            </a:r>
            <a:endParaRPr lang="en-US" altLang="zh-TW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40234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5. </a:t>
            </a:r>
            <a:r>
              <a:rPr lang="zh-TW" alt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過往參與學校經驗分享</a:t>
            </a:r>
            <a:endParaRPr lang="en-US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93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CF2DA-C00E-E296-53BC-0A64E4BD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78386"/>
            <a:ext cx="7223225" cy="993555"/>
          </a:xfrm>
        </p:spPr>
        <p:txBody>
          <a:bodyPr/>
          <a:lstStyle/>
          <a:p>
            <a:r>
              <a:rPr lang="zh-TW" altLang="en-US" b="1" dirty="0"/>
              <a:t>過往參與學校分享 </a:t>
            </a:r>
            <a:r>
              <a:rPr lang="en-US" altLang="zh-TW" b="1" dirty="0"/>
              <a:t>– </a:t>
            </a:r>
            <a:r>
              <a:rPr lang="zh-TW" altLang="en-US" b="1" dirty="0"/>
              <a:t>真鐸學校</a:t>
            </a:r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19B2A-655E-82A6-F4A3-DCE555BBE3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94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7F0F8-6208-452B-5A90-994124281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2024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3" name="矩形 2"/>
          <p:cNvSpPr/>
          <p:nvPr/>
        </p:nvSpPr>
        <p:spPr>
          <a:xfrm>
            <a:off x="1531687" y="5845156"/>
            <a:ext cx="91637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u="sng" dirty="0">
                <a:hlinkClick r:id="rId3"/>
              </a:rPr>
              <a:t>https://</a:t>
            </a:r>
            <a:r>
              <a:rPr lang="en-US" sz="3200" u="sng" dirty="0" smtClean="0">
                <a:hlinkClick r:id="rId3"/>
              </a:rPr>
              <a:t>youtu.be/Ac0Bl7uAy-4</a:t>
            </a:r>
            <a:endParaRPr lang="en-US" sz="4400" dirty="0">
              <a:solidFill>
                <a:srgbClr val="005893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95" y="1284417"/>
            <a:ext cx="8166696" cy="44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3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6. </a:t>
            </a:r>
            <a:r>
              <a:rPr lang="zh-TW" altLang="en-US" sz="4000" b="1" dirty="0">
                <a:solidFill>
                  <a:srgbClr val="1C492A"/>
                </a:solidFill>
                <a:latin typeface="+mj-ea"/>
                <a:ea typeface="+mj-ea"/>
                <a:cs typeface="Calibri" panose="020F0502020204030204" pitchFamily="34" charset="0"/>
              </a:rPr>
              <a:t>總結及問答環節</a:t>
            </a:r>
            <a:endParaRPr lang="en-US" sz="4000" b="1" dirty="0">
              <a:solidFill>
                <a:srgbClr val="1C492A"/>
              </a:solidFill>
              <a:latin typeface="+mj-ea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95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5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計劃網站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79314-52EB-5704-3B32-933A70173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3726" y="1830388"/>
            <a:ext cx="5773738" cy="4425950"/>
          </a:xfrm>
        </p:spPr>
        <p:txBody>
          <a:bodyPr/>
          <a:lstStyle/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ea typeface="微軟正黑體" panose="020B0604030504040204" pitchFamily="34" charset="-120"/>
              </a:rPr>
              <a:t>環保風紀計劃網站</a:t>
            </a:r>
            <a:r>
              <a:rPr lang="en-US" altLang="zh-CN" sz="2400" dirty="0">
                <a:solidFill>
                  <a:schemeClr val="tx1"/>
                </a:solidFill>
                <a:ea typeface="微軟正黑體" panose="020B0604030504040204" pitchFamily="34" charset="-120"/>
              </a:rPr>
              <a:t>: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ea typeface="微軟正黑體" panose="020B0604030504040204" pitchFamily="34" charset="-120"/>
              </a:rPr>
              <a:t/>
            </a:r>
            <a:b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ea typeface="微軟正黑體" panose="020B0604030504040204" pitchFamily="34" charset="-120"/>
              </a:rPr>
            </a:br>
            <a:r>
              <a:rPr lang="en-US" altLang="zh-HK" sz="2400" dirty="0">
                <a:ea typeface="微軟正黑體" panose="020B0604030504040204" pitchFamily="34" charset="-120"/>
                <a:hlinkClick r:id="rId3"/>
              </a:rPr>
              <a:t>https://school.ecc.org.hk/tc/programmes/gpp.html</a:t>
            </a:r>
            <a:endParaRPr lang="en-US" altLang="zh-HK" sz="2400" dirty="0">
              <a:ea typeface="微軟正黑體" panose="020B0604030504040204" pitchFamily="34" charset="-120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altLang="zh-HK" sz="2400" dirty="0">
              <a:solidFill>
                <a:schemeClr val="tx1">
                  <a:lumMod val="65000"/>
                  <a:lumOff val="35000"/>
                </a:schemeClr>
              </a:solidFill>
              <a:ea typeface="微軟正黑體" panose="020B0604030504040204" pitchFamily="34" charset="-120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chemeClr val="tx1"/>
                </a:solidFill>
                <a:ea typeface="微軟正黑體" panose="020B0604030504040204" pitchFamily="34" charset="-120"/>
              </a:rPr>
              <a:t>「環保風紀計劃」手冊及相關資料、簡介簡報、宣傳影片及資料、影片花絮、過去參與學校的經驗分享：</a:t>
            </a:r>
            <a:r>
              <a:rPr lang="en-US" altLang="zh-CN" sz="2400" dirty="0">
                <a:ea typeface="微軟正黑體" panose="020B0604030504040204" pitchFamily="34" charset="-120"/>
              </a:rPr>
              <a:t/>
            </a:r>
            <a:br>
              <a:rPr lang="en-US" altLang="zh-CN" sz="2400" dirty="0">
                <a:ea typeface="微軟正黑體" panose="020B0604030504040204" pitchFamily="34" charset="-120"/>
              </a:rPr>
            </a:br>
            <a:r>
              <a:rPr lang="en-US" altLang="zh-CN" sz="2400" dirty="0">
                <a:ea typeface="微軟正黑體" panose="020B0604030504040204" pitchFamily="34" charset="-120"/>
                <a:hlinkClick r:id="rId4"/>
              </a:rPr>
              <a:t>https://school.ecc.org.hk/tc/resources/forms.html#gpp</a:t>
            </a:r>
            <a:r>
              <a:rPr lang="en-US" altLang="zh-CN" sz="2400" dirty="0">
                <a:ea typeface="微軟正黑體" panose="020B0604030504040204" pitchFamily="34" charset="-120"/>
              </a:rPr>
              <a:t> </a:t>
            </a:r>
            <a:endParaRPr lang="en-US" altLang="zh-HK" sz="2400" dirty="0">
              <a:solidFill>
                <a:schemeClr val="tx1">
                  <a:lumMod val="65000"/>
                  <a:lumOff val="35000"/>
                </a:schemeClr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96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8DD2FC-D403-B58E-0B48-6DA60A1004D1}"/>
              </a:ext>
            </a:extLst>
          </p:cNvPr>
          <p:cNvGrpSpPr/>
          <p:nvPr/>
        </p:nvGrpSpPr>
        <p:grpSpPr>
          <a:xfrm>
            <a:off x="10071656" y="114618"/>
            <a:ext cx="2074307" cy="1463040"/>
            <a:chOff x="7527517" y="274638"/>
            <a:chExt cx="2074307" cy="14630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F4D0C3-AC62-1868-5F17-4797F33CC5F5}"/>
                </a:ext>
              </a:extLst>
            </p:cNvPr>
            <p:cNvGrpSpPr/>
            <p:nvPr/>
          </p:nvGrpSpPr>
          <p:grpSpPr>
            <a:xfrm>
              <a:off x="8563066" y="274638"/>
              <a:ext cx="1038758" cy="1463040"/>
              <a:chOff x="5457145" y="1622175"/>
              <a:chExt cx="2557886" cy="3660046"/>
            </a:xfrm>
          </p:grpSpPr>
          <p:pic>
            <p:nvPicPr>
              <p:cNvPr id="13" name="Picture 12" descr="Cartoon character holding a green belt&#10;&#10;Description automatically generated">
                <a:extLst>
                  <a:ext uri="{FF2B5EF4-FFF2-40B4-BE49-F238E27FC236}">
                    <a16:creationId xmlns:a16="http://schemas.microsoft.com/office/drawing/2014/main" id="{0BEDB7A2-6477-3513-AEB1-FEB49F24A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7145" y="1622175"/>
                <a:ext cx="2557886" cy="3660046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6079EF5-96D1-7AB8-D7E8-A90E2285D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9671" y="3709980"/>
                <a:ext cx="343349" cy="2335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FE344E-1B0D-1328-0035-8A441C4C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517" y="274638"/>
              <a:ext cx="1035990" cy="1463040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A866110-F5CE-03F4-89A4-6A3D7A3297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71" y="1715996"/>
            <a:ext cx="5669190" cy="454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650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計劃支援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97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8DD2FC-D403-B58E-0B48-6DA60A1004D1}"/>
              </a:ext>
            </a:extLst>
          </p:cNvPr>
          <p:cNvGrpSpPr/>
          <p:nvPr/>
        </p:nvGrpSpPr>
        <p:grpSpPr>
          <a:xfrm>
            <a:off x="10071656" y="114618"/>
            <a:ext cx="2074307" cy="1463040"/>
            <a:chOff x="7527517" y="274638"/>
            <a:chExt cx="2074307" cy="14630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F4D0C3-AC62-1868-5F17-4797F33CC5F5}"/>
                </a:ext>
              </a:extLst>
            </p:cNvPr>
            <p:cNvGrpSpPr/>
            <p:nvPr/>
          </p:nvGrpSpPr>
          <p:grpSpPr>
            <a:xfrm>
              <a:off x="8563066" y="274638"/>
              <a:ext cx="1038758" cy="1463040"/>
              <a:chOff x="5457145" y="1622175"/>
              <a:chExt cx="2557886" cy="3660046"/>
            </a:xfrm>
          </p:grpSpPr>
          <p:pic>
            <p:nvPicPr>
              <p:cNvPr id="13" name="Picture 12" descr="Cartoon character holding a green belt&#10;&#10;Description automatically generated">
                <a:extLst>
                  <a:ext uri="{FF2B5EF4-FFF2-40B4-BE49-F238E27FC236}">
                    <a16:creationId xmlns:a16="http://schemas.microsoft.com/office/drawing/2014/main" id="{0BEDB7A2-6477-3513-AEB1-FEB49F24A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7145" y="1622175"/>
                <a:ext cx="2557886" cy="3660046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6079EF5-96D1-7AB8-D7E8-A90E2285D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9671" y="3709980"/>
                <a:ext cx="343349" cy="2335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FE344E-1B0D-1328-0035-8A441C4C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517" y="274638"/>
              <a:ext cx="1035990" cy="1463040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圖片 24">
            <a:extLst>
              <a:ext uri="{FF2B5EF4-FFF2-40B4-BE49-F238E27FC236}">
                <a16:creationId xmlns:a16="http://schemas.microsoft.com/office/drawing/2014/main" id="{F16F6520-7312-85CB-1E2C-50FC187AB2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04" y="2217004"/>
            <a:ext cx="4339002" cy="1177498"/>
          </a:xfrm>
          <a:prstGeom prst="rect">
            <a:avLst/>
          </a:prstGeom>
        </p:spPr>
      </p:pic>
      <p:pic>
        <p:nvPicPr>
          <p:cNvPr id="11" name="Picture 10" descr="A logo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FAB50685-A71F-D362-575E-96538FADF0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226" y="2217004"/>
            <a:ext cx="3162425" cy="11774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E35351-1120-13B2-A7E3-9E432CDB8F06}"/>
              </a:ext>
            </a:extLst>
          </p:cNvPr>
          <p:cNvSpPr txBox="1"/>
          <p:nvPr/>
        </p:nvSpPr>
        <p:spPr>
          <a:xfrm>
            <a:off x="517525" y="4001151"/>
            <a:ext cx="611505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/>
              <a:t>環境運動委員會</a:t>
            </a:r>
            <a:endParaRPr lang="en-US" altLang="zh-TW" sz="2000" dirty="0"/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zh-TW" altLang="en-US" sz="2000" dirty="0"/>
              <a:t>電話</a:t>
            </a:r>
            <a:r>
              <a:rPr lang="en-US" altLang="zh-TW" sz="2000" dirty="0"/>
              <a:t>: 2835 1738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altLang="zh-TW" sz="2000" dirty="0"/>
              <a:t>Email: </a:t>
            </a:r>
            <a:r>
              <a:rPr lang="en-US" altLang="zh-TW" sz="2000" dirty="0">
                <a:hlinkClick r:id="rId8"/>
              </a:rPr>
              <a:t>schools@eeb.gov.hk</a:t>
            </a:r>
            <a:endParaRPr lang="en-US" altLang="zh-TW" sz="2000" dirty="0"/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altLang="zh-TW" sz="2000" dirty="0"/>
              <a:t>Fax: 2909 9516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672157-BAF6-96B4-B592-460DC639FD64}"/>
              </a:ext>
            </a:extLst>
          </p:cNvPr>
          <p:cNvSpPr txBox="1"/>
          <p:nvPr/>
        </p:nvSpPr>
        <p:spPr>
          <a:xfrm>
            <a:off x="6632575" y="4001151"/>
            <a:ext cx="504190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TW" altLang="en-US" sz="2000" dirty="0"/>
              <a:t>技術顧問</a:t>
            </a:r>
            <a:endParaRPr lang="en-US" altLang="zh-TW" sz="2000" dirty="0"/>
          </a:p>
          <a:p>
            <a:pPr lvl="1"/>
            <a:r>
              <a:rPr lang="en-US" altLang="zh-TW" sz="2000" dirty="0"/>
              <a:t>     </a:t>
            </a:r>
            <a:r>
              <a:rPr lang="zh-TW" altLang="en-US" sz="2000" dirty="0"/>
              <a:t>商界環保協會有限公司</a:t>
            </a:r>
            <a:endParaRPr lang="en-US" altLang="zh-TW" sz="2000" dirty="0"/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zh-TW" altLang="en-US" sz="2000" dirty="0"/>
              <a:t>電話 </a:t>
            </a:r>
            <a:r>
              <a:rPr lang="en-US" altLang="zh-TW" sz="2000" dirty="0"/>
              <a:t>/ WhatsApp: 9301 0140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altLang="zh-TW" sz="2000" dirty="0"/>
              <a:t>Email: </a:t>
            </a:r>
            <a:r>
              <a:rPr lang="en-US" altLang="zh-TW" sz="2000" dirty="0">
                <a:hlinkClick r:id="rId9"/>
              </a:rPr>
              <a:t>gp_hotline@bec.org.hk</a:t>
            </a:r>
            <a:endParaRPr lang="en-US" altLang="zh-TW" sz="2000" dirty="0"/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FD0F4E5F-F9B4-1170-D3D5-BE5BF1B5AA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2" y="5466609"/>
            <a:ext cx="3415791" cy="122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635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98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240192-C69D-A4EE-D9B1-6A187A789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84" y="2948727"/>
            <a:ext cx="2062957" cy="320700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6EE60-7FA7-A121-2375-A72E0F88A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257" y="2948727"/>
            <a:ext cx="4593054" cy="1608283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400" b="1" dirty="0">
                <a:latin typeface="+mj-ea"/>
                <a:ea typeface="+mj-ea"/>
              </a:rPr>
              <a:t>問答環節</a:t>
            </a:r>
            <a:endParaRPr lang="en-GB" sz="44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468459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 dirty="0"/>
              <a:t>問卷調查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14F41-49D8-EDAD-4998-CC2EF04A1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130" y="5689680"/>
            <a:ext cx="10972800" cy="410278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hlinkClick r:id="rId3"/>
              </a:rPr>
              <a:t>https://forms.office.com/r/zaU8HtAVqE?origin=lprLink</a:t>
            </a:r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99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2024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8DD2FC-D403-B58E-0B48-6DA60A1004D1}"/>
              </a:ext>
            </a:extLst>
          </p:cNvPr>
          <p:cNvGrpSpPr/>
          <p:nvPr/>
        </p:nvGrpSpPr>
        <p:grpSpPr>
          <a:xfrm>
            <a:off x="10071656" y="114618"/>
            <a:ext cx="2074307" cy="1463040"/>
            <a:chOff x="7527517" y="274638"/>
            <a:chExt cx="2074307" cy="14630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F4D0C3-AC62-1868-5F17-4797F33CC5F5}"/>
                </a:ext>
              </a:extLst>
            </p:cNvPr>
            <p:cNvGrpSpPr/>
            <p:nvPr/>
          </p:nvGrpSpPr>
          <p:grpSpPr>
            <a:xfrm>
              <a:off x="8563066" y="274638"/>
              <a:ext cx="1038758" cy="1463040"/>
              <a:chOff x="5457145" y="1622175"/>
              <a:chExt cx="2557886" cy="3660046"/>
            </a:xfrm>
          </p:grpSpPr>
          <p:pic>
            <p:nvPicPr>
              <p:cNvPr id="13" name="Picture 12" descr="Cartoon character holding a green belt&#10;&#10;Description automatically generated">
                <a:extLst>
                  <a:ext uri="{FF2B5EF4-FFF2-40B4-BE49-F238E27FC236}">
                    <a16:creationId xmlns:a16="http://schemas.microsoft.com/office/drawing/2014/main" id="{0BEDB7A2-6477-3513-AEB1-FEB49F24A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7145" y="1622175"/>
                <a:ext cx="2557886" cy="3660046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6079EF5-96D1-7AB8-D7E8-A90E2285D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9671" y="3709980"/>
                <a:ext cx="343349" cy="2335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FE344E-1B0D-1328-0035-8A441C4C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517" y="274638"/>
              <a:ext cx="1035990" cy="1463040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群組 33">
            <a:extLst>
              <a:ext uri="{FF2B5EF4-FFF2-40B4-BE49-F238E27FC236}">
                <a16:creationId xmlns:a16="http://schemas.microsoft.com/office/drawing/2014/main" id="{4F98E658-F816-9492-C6F9-EF9C62E13D03}"/>
              </a:ext>
            </a:extLst>
          </p:cNvPr>
          <p:cNvGrpSpPr/>
          <p:nvPr/>
        </p:nvGrpSpPr>
        <p:grpSpPr>
          <a:xfrm>
            <a:off x="8835201" y="4027962"/>
            <a:ext cx="1635496" cy="2543497"/>
            <a:chOff x="7022729" y="3939582"/>
            <a:chExt cx="1635496" cy="2543497"/>
          </a:xfrm>
        </p:grpSpPr>
        <p:pic>
          <p:nvPicPr>
            <p:cNvPr id="10" name="圖片 34">
              <a:extLst>
                <a:ext uri="{FF2B5EF4-FFF2-40B4-BE49-F238E27FC236}">
                  <a16:creationId xmlns:a16="http://schemas.microsoft.com/office/drawing/2014/main" id="{AB694414-7994-D490-36A7-29F1E12AF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2729" y="3939582"/>
              <a:ext cx="1635496" cy="2543497"/>
            </a:xfrm>
            <a:prstGeom prst="rect">
              <a:avLst/>
            </a:prstGeom>
          </p:spPr>
        </p:pic>
        <p:pic>
          <p:nvPicPr>
            <p:cNvPr id="11" name="圖片 35">
              <a:extLst>
                <a:ext uri="{FF2B5EF4-FFF2-40B4-BE49-F238E27FC236}">
                  <a16:creationId xmlns:a16="http://schemas.microsoft.com/office/drawing/2014/main" id="{F4656A0C-07A3-56E9-E126-50072DB54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3501" y="5475149"/>
              <a:ext cx="268370" cy="268370"/>
            </a:xfrm>
            <a:prstGeom prst="rect">
              <a:avLst/>
            </a:prstGeom>
          </p:spPr>
        </p:pic>
      </p:grpSp>
      <p:grpSp>
        <p:nvGrpSpPr>
          <p:cNvPr id="20" name="群組 39">
            <a:extLst>
              <a:ext uri="{FF2B5EF4-FFF2-40B4-BE49-F238E27FC236}">
                <a16:creationId xmlns:a16="http://schemas.microsoft.com/office/drawing/2014/main" id="{13681346-ECA5-642F-F916-4715B1668395}"/>
              </a:ext>
            </a:extLst>
          </p:cNvPr>
          <p:cNvGrpSpPr/>
          <p:nvPr/>
        </p:nvGrpSpPr>
        <p:grpSpPr>
          <a:xfrm>
            <a:off x="10448373" y="4072786"/>
            <a:ext cx="1692018" cy="2530734"/>
            <a:chOff x="9194429" y="3982846"/>
            <a:chExt cx="1692018" cy="2530734"/>
          </a:xfrm>
        </p:grpSpPr>
        <p:pic>
          <p:nvPicPr>
            <p:cNvPr id="21" name="圖片 40">
              <a:extLst>
                <a:ext uri="{FF2B5EF4-FFF2-40B4-BE49-F238E27FC236}">
                  <a16:creationId xmlns:a16="http://schemas.microsoft.com/office/drawing/2014/main" id="{317FEFAC-54BE-0A1F-B140-DA3776967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4429" y="3982846"/>
              <a:ext cx="1692018" cy="2530734"/>
            </a:xfrm>
            <a:prstGeom prst="rect">
              <a:avLst/>
            </a:prstGeom>
          </p:spPr>
        </p:pic>
        <p:pic>
          <p:nvPicPr>
            <p:cNvPr id="22" name="圖片 41">
              <a:extLst>
                <a:ext uri="{FF2B5EF4-FFF2-40B4-BE49-F238E27FC236}">
                  <a16:creationId xmlns:a16="http://schemas.microsoft.com/office/drawing/2014/main" id="{57427BBE-3550-DDA5-6A37-378D1CED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068" y="5476837"/>
              <a:ext cx="268370" cy="268370"/>
            </a:xfrm>
            <a:prstGeom prst="rect">
              <a:avLst/>
            </a:prstGeom>
          </p:spPr>
        </p:pic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02DC127C-A3CE-C337-1D12-D25FDB88B1A6}"/>
              </a:ext>
            </a:extLst>
          </p:cNvPr>
          <p:cNvSpPr txBox="1">
            <a:spLocks/>
          </p:cNvSpPr>
          <p:nvPr/>
        </p:nvSpPr>
        <p:spPr bwMode="auto">
          <a:xfrm>
            <a:off x="1236130" y="1168320"/>
            <a:ext cx="98710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zh-TW" altLang="en-US" b="1" dirty="0"/>
              <a:t>請掃描二維碼或使用連結加入：</a:t>
            </a:r>
            <a:endParaRPr lang="en-US" b="1" dirty="0"/>
          </a:p>
        </p:txBody>
      </p:sp>
      <p:pic>
        <p:nvPicPr>
          <p:cNvPr id="2050" name="Picture 2" descr="QRCode for 2024/25學年「環保風紀計劃」 – 有關「網上簡介會」意見調查 [小學]">
            <a:extLst>
              <a:ext uri="{FF2B5EF4-FFF2-40B4-BE49-F238E27FC236}">
                <a16:creationId xmlns:a16="http://schemas.microsoft.com/office/drawing/2014/main" id="{1E4A979E-6782-8238-B731-C5D5AB880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636" y="2160445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1128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9.0.2005"/>
  <p:tag name="SLIDO_PRESENTATION_ID" val="00000000-0000-0000-0000-000000000000"/>
  <p:tag name="SLIDO_EVENT_UUID" val="3b8039e2-1d16-4efc-9a7c-66a4397b3fa7"/>
  <p:tag name="SLIDO_EVENT_SECTION_UUID" val="dd49cbfb-94e4-4ad2-a098-62add44cdd6f"/>
</p:tagLst>
</file>

<file path=ppt/theme/theme1.xml><?xml version="1.0" encoding="utf-8"?>
<a:theme xmlns:a="http://schemas.openxmlformats.org/drawingml/2006/main" name="presen_template">
  <a:themeElements>
    <a:clrScheme name="presen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_template">
      <a:majorFont>
        <a:latin typeface="Arial"/>
        <a:ea typeface=""/>
        <a:cs typeface="Arial"/>
      </a:majorFont>
      <a:minorFont>
        <a:latin typeface="Arial"/>
        <a:ea typeface="PMingLiU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resen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TemplateConfiguration><![CDATA[{"slideVersion":1,"isValidatorEnabled":false,"isLocked":false,"elementsMetadata":[],"slideId":"638047172188879488","enableDocumentContentUpdater":false,"version":"2.0"}]]></TemplafySlideTemplateConfiguration>
</file>

<file path=customXml/item2.xml><?xml version="1.0" encoding="utf-8"?>
<TemplafySlideTemplateConfiguration><![CDATA[{"slideVersion":1,"isValidatorEnabled":false,"isLocked":false,"elementsMetadata":[],"slideId":"638047172188879488","enableDocumentContentUpdater":false,"version":"2.0"}]]></TemplafySlideTemplateConfiguratio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ac6610-51de-48e0-9d02-584a7a6ba4d8">
      <Terms xmlns="http://schemas.microsoft.com/office/infopath/2007/PartnerControls"/>
    </lcf76f155ced4ddcb4097134ff3c332f>
    <TaxCatchAll xmlns="861c995c-8024-42ca-9dd7-af1c5b258395" xsi:nil="true"/>
  </documentManagement>
</p:properties>
</file>

<file path=customXml/item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ADEBAB9BD8EE4FB3E91D341BEF21B1" ma:contentTypeVersion="18" ma:contentTypeDescription="Create a new document." ma:contentTypeScope="" ma:versionID="08ce7e20739476ac250d833b3f8f4397">
  <xsd:schema xmlns:xsd="http://www.w3.org/2001/XMLSchema" xmlns:xs="http://www.w3.org/2001/XMLSchema" xmlns:p="http://schemas.microsoft.com/office/2006/metadata/properties" xmlns:ns2="9aac6610-51de-48e0-9d02-584a7a6ba4d8" xmlns:ns3="861c995c-8024-42ca-9dd7-af1c5b258395" targetNamespace="http://schemas.microsoft.com/office/2006/metadata/properties" ma:root="true" ma:fieldsID="113857ad93197284dc33fe9c90e917f8" ns2:_="" ns3:_="">
    <xsd:import namespace="9aac6610-51de-48e0-9d02-584a7a6ba4d8"/>
    <xsd:import namespace="861c995c-8024-42ca-9dd7-af1c5b2583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ac6610-51de-48e0-9d02-584a7a6ba4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27f5d6-1d68-42da-a830-4650f12cb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c995c-8024-42ca-9dd7-af1c5b25839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f269ecd-4295-49d5-9e76-63ff1b4d7687}" ma:internalName="TaxCatchAll" ma:showField="CatchAllData" ma:web="861c995c-8024-42ca-9dd7-af1c5b2583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04272A-DE54-408D-9DE7-1E6CC0998136}">
  <ds:schemaRefs/>
</ds:datastoreItem>
</file>

<file path=customXml/itemProps2.xml><?xml version="1.0" encoding="utf-8"?>
<ds:datastoreItem xmlns:ds="http://schemas.openxmlformats.org/officeDocument/2006/customXml" ds:itemID="{540B4660-F797-4914-9496-48AD46468314}">
  <ds:schemaRefs/>
</ds:datastoreItem>
</file>

<file path=customXml/itemProps3.xml><?xml version="1.0" encoding="utf-8"?>
<ds:datastoreItem xmlns:ds="http://schemas.openxmlformats.org/officeDocument/2006/customXml" ds:itemID="{4A65C5DD-D8DD-4E4F-8374-896952B4A8D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FB96BCE-84DA-48AC-A70C-BBEE75B86DCE}">
  <ds:schemaRefs/>
</ds:datastoreItem>
</file>

<file path=customXml/itemProps5.xml><?xml version="1.0" encoding="utf-8"?>
<ds:datastoreItem xmlns:ds="http://schemas.openxmlformats.org/officeDocument/2006/customXml" ds:itemID="{61D0EACF-7A7E-4493-B732-673079B5423F}">
  <ds:schemaRefs/>
</ds:datastoreItem>
</file>

<file path=customXml/itemProps6.xml><?xml version="1.0" encoding="utf-8"?>
<ds:datastoreItem xmlns:ds="http://schemas.openxmlformats.org/officeDocument/2006/customXml" ds:itemID="{6EDA3503-1762-456B-A327-2FEB984CDFCC}">
  <ds:schemaRefs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9aac6610-51de-48e0-9d02-584a7a6ba4d8"/>
    <ds:schemaRef ds:uri="http://schemas.microsoft.com/office/2006/documentManagement/types"/>
    <ds:schemaRef ds:uri="http://purl.org/dc/terms/"/>
    <ds:schemaRef ds:uri="http://purl.org/dc/elements/1.1/"/>
    <ds:schemaRef ds:uri="861c995c-8024-42ca-9dd7-af1c5b258395"/>
    <ds:schemaRef ds:uri="http://schemas.microsoft.com/office/2006/metadata/properties"/>
    <ds:schemaRef ds:uri="http://www.w3.org/XML/1998/namespace"/>
  </ds:schemaRefs>
</ds:datastoreItem>
</file>

<file path=customXml/itemProps7.xml><?xml version="1.0" encoding="utf-8"?>
<ds:datastoreItem xmlns:ds="http://schemas.openxmlformats.org/officeDocument/2006/customXml" ds:itemID="{3D696359-0603-4FC0-9441-AE8EEA0CBE6E}">
  <ds:schemaRefs>
    <ds:schemaRef ds:uri="861c995c-8024-42ca-9dd7-af1c5b258395"/>
    <ds:schemaRef ds:uri="9aac6610-51de-48e0-9d02-584a7a6ba4d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8050</TotalTime>
  <Words>4299</Words>
  <Application>Microsoft Office PowerPoint</Application>
  <PresentationFormat>寬螢幕</PresentationFormat>
  <Paragraphs>848</Paragraphs>
  <Slides>100</Slides>
  <Notes>100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100</vt:i4>
      </vt:variant>
    </vt:vector>
  </HeadingPairs>
  <TitlesOfParts>
    <vt:vector size="114" baseType="lpstr">
      <vt:lpstr>Gen Jyuu Gothic Regular</vt:lpstr>
      <vt:lpstr>YACgEZ1cb1Q 0</vt:lpstr>
      <vt:lpstr>Yu Gothic</vt:lpstr>
      <vt:lpstr>Yu Gothic UI</vt:lpstr>
      <vt:lpstr>Yu Gothic UI Semibold</vt:lpstr>
      <vt:lpstr>微軟正黑體</vt:lpstr>
      <vt:lpstr>PMingLiU</vt:lpstr>
      <vt:lpstr>PMingLiU</vt:lpstr>
      <vt:lpstr>源泉圓體 M</vt:lpstr>
      <vt:lpstr>Arial</vt:lpstr>
      <vt:lpstr>Calibri</vt:lpstr>
      <vt:lpstr>Cambria Math</vt:lpstr>
      <vt:lpstr>Wingdings</vt:lpstr>
      <vt:lpstr>presen_template</vt:lpstr>
      <vt:lpstr>PowerPoint 簡報</vt:lpstr>
      <vt:lpstr>簡介會流程</vt:lpstr>
      <vt:lpstr>PowerPoint 簡報</vt:lpstr>
      <vt:lpstr>計劃背景</vt:lpstr>
      <vt:lpstr>計劃目的</vt:lpstr>
      <vt:lpstr>PowerPoint 簡報</vt:lpstr>
      <vt:lpstr>PowerPoint 簡報</vt:lpstr>
      <vt:lpstr>氣候變化</vt:lpstr>
      <vt:lpstr>PowerPoint 簡報</vt:lpstr>
      <vt:lpstr>氣候變化對香港的潛在影響</vt:lpstr>
      <vt:lpstr>PowerPoint 簡報</vt:lpstr>
      <vt:lpstr>碳與我們的關係</vt:lpstr>
      <vt:lpstr>碳與我們的關係</vt:lpstr>
      <vt:lpstr>碳與我們的關係</vt:lpstr>
      <vt:lpstr>碳與我們的關係</vt:lpstr>
      <vt:lpstr>碳與我們的關係</vt:lpstr>
      <vt:lpstr>PowerPoint 簡報</vt:lpstr>
      <vt:lpstr>PowerPoint 簡報</vt:lpstr>
      <vt:lpstr>環保風紀團隊架構 (建議)</vt:lpstr>
      <vt:lpstr>環保風紀團隊架構 (建議)</vt:lpstr>
      <vt:lpstr>職責</vt:lpstr>
      <vt:lpstr>職責</vt:lpstr>
      <vt:lpstr>環保風紀將獲得…</vt:lpstr>
      <vt:lpstr>PowerPoint 簡報</vt:lpstr>
      <vt:lpstr>計劃時間表</vt:lpstr>
      <vt:lpstr>計劃時間表</vt:lpstr>
      <vt:lpstr>PowerPoint 簡報</vt:lpstr>
      <vt:lpstr>PowerPoint 簡報</vt:lpstr>
      <vt:lpstr>低碳生活計算機</vt:lpstr>
      <vt:lpstr>PowerPoint 簡報</vt:lpstr>
      <vt:lpstr>自評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八種回收物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建議監察方法</vt:lpstr>
      <vt:lpstr>環境檢視清單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監察環保行為時的Dos and Don’ts</vt:lpstr>
      <vt:lpstr>PowerPoint 簡報</vt:lpstr>
      <vt:lpstr>PowerPoint 簡報</vt:lpstr>
      <vt:lpstr>PowerPoint 簡報</vt:lpstr>
      <vt:lpstr>PowerPoint 簡報</vt:lpstr>
      <vt:lpstr>整體計劃檢討</vt:lpstr>
      <vt:lpstr>整體計劃檢討</vt:lpstr>
      <vt:lpstr>整體計劃檢討</vt:lpstr>
      <vt:lpstr>PowerPoint 簡報</vt:lpstr>
      <vt:lpstr>整體計劃檢討</vt:lpstr>
      <vt:lpstr>整體計劃檢討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過往參與學校分享 – 真鐸學校</vt:lpstr>
      <vt:lpstr>PowerPoint 簡報</vt:lpstr>
      <vt:lpstr>計劃網站</vt:lpstr>
      <vt:lpstr>計劃支援</vt:lpstr>
      <vt:lpstr>PowerPoint 簡報</vt:lpstr>
      <vt:lpstr>問卷調查</vt:lpstr>
      <vt:lpstr>PowerPoint 簡報</vt:lpstr>
    </vt:vector>
  </TitlesOfParts>
  <Company>BEC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flau</dc:creator>
  <cp:lastModifiedBy>SA(CR)</cp:lastModifiedBy>
  <cp:revision>396</cp:revision>
  <cp:lastPrinted>2024-10-15T10:26:10Z</cp:lastPrinted>
  <dcterms:created xsi:type="dcterms:W3CDTF">2010-10-19T09:37:21Z</dcterms:created>
  <dcterms:modified xsi:type="dcterms:W3CDTF">2024-11-04T01:36:23Z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0x010100C4597A179F9DF044B99B57560E1DD739</vt:lpwstr>
  </property>
  <property fmtid="{D5CDD505-2E9C-101B-9397-08002B2CF9AE}" pid="3" name="SlidoAppVersion">
    <vt:lpwstr>0.19.0.2005</vt:lpwstr>
  </property>
  <property fmtid="{D5CDD505-2E9C-101B-9397-08002B2CF9AE}" pid="4" name="MSIP_Label_3797f988-8a1e-4d4e-b5ab-f30d9bb683e6_Enabled">
    <vt:lpwstr>true</vt:lpwstr>
  </property>
  <property fmtid="{D5CDD505-2E9C-101B-9397-08002B2CF9AE}" pid="5" name="MSIP_Label_3797f988-8a1e-4d4e-b5ab-f30d9bb683e6_SetDate">
    <vt:lpwstr>2023-09-12T12:26:55Z</vt:lpwstr>
  </property>
  <property fmtid="{D5CDD505-2E9C-101B-9397-08002B2CF9AE}" pid="6" name="MSIP_Label_3797f988-8a1e-4d4e-b5ab-f30d9bb683e6_Method">
    <vt:lpwstr>Privileged</vt:lpwstr>
  </property>
  <property fmtid="{D5CDD505-2E9C-101B-9397-08002B2CF9AE}" pid="7" name="MSIP_Label_3797f988-8a1e-4d4e-b5ab-f30d9bb683e6_Name">
    <vt:lpwstr>3797f988-8a1e-4d4e-b5ab-f30d9bb683e6</vt:lpwstr>
  </property>
  <property fmtid="{D5CDD505-2E9C-101B-9397-08002B2CF9AE}" pid="8" name="MSIP_Label_3797f988-8a1e-4d4e-b5ab-f30d9bb683e6_SiteId">
    <vt:lpwstr>ae326a90-5548-4db0-a52c-9b8e317c2010</vt:lpwstr>
  </property>
  <property fmtid="{D5CDD505-2E9C-101B-9397-08002B2CF9AE}" pid="9" name="MSIP_Label_3797f988-8a1e-4d4e-b5ab-f30d9bb683e6_ActionId">
    <vt:lpwstr>aab92fd6-4dde-4070-8cae-17c7cb05af5a</vt:lpwstr>
  </property>
  <property fmtid="{D5CDD505-2E9C-101B-9397-08002B2CF9AE}" pid="10" name="MSIP_Label_3797f988-8a1e-4d4e-b5ab-f30d9bb683e6_ContentBits">
    <vt:lpwstr>0</vt:lpwstr>
  </property>
  <property fmtid="{D5CDD505-2E9C-101B-9397-08002B2CF9AE}" pid="11" name="MediaServiceImageTags">
    <vt:lpwstr/>
  </property>
</Properties>
</file>