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9" r:id="rId6"/>
  </p:sldMasterIdLst>
  <p:notesMasterIdLst>
    <p:notesMasterId r:id="rId93"/>
  </p:notesMasterIdLst>
  <p:handoutMasterIdLst>
    <p:handoutMasterId r:id="rId94"/>
  </p:handoutMasterIdLst>
  <p:sldIdLst>
    <p:sldId id="2134804702" r:id="rId7"/>
    <p:sldId id="2134804786" r:id="rId8"/>
    <p:sldId id="2134804706" r:id="rId9"/>
    <p:sldId id="2134804754" r:id="rId10"/>
    <p:sldId id="2134804830" r:id="rId11"/>
    <p:sldId id="2134805043" r:id="rId12"/>
    <p:sldId id="2134805044" r:id="rId13"/>
    <p:sldId id="2134804698" r:id="rId14"/>
    <p:sldId id="1001" r:id="rId15"/>
    <p:sldId id="2134804797" r:id="rId16"/>
    <p:sldId id="2134805045" r:id="rId17"/>
    <p:sldId id="2134804800" r:id="rId18"/>
    <p:sldId id="2134804831" r:id="rId19"/>
    <p:sldId id="2134804825" r:id="rId20"/>
    <p:sldId id="2134805051" r:id="rId21"/>
    <p:sldId id="2134804826" r:id="rId22"/>
    <p:sldId id="2134804840" r:id="rId23"/>
    <p:sldId id="2134804832" r:id="rId24"/>
    <p:sldId id="2134804833" r:id="rId25"/>
    <p:sldId id="2134804834" r:id="rId26"/>
    <p:sldId id="2134804835" r:id="rId27"/>
    <p:sldId id="2134804836" r:id="rId28"/>
    <p:sldId id="2134804837" r:id="rId29"/>
    <p:sldId id="2134804764" r:id="rId30"/>
    <p:sldId id="2134804756" r:id="rId31"/>
    <p:sldId id="2134804875" r:id="rId32"/>
    <p:sldId id="2134804708" r:id="rId33"/>
    <p:sldId id="2134804772" r:id="rId34"/>
    <p:sldId id="2134804784" r:id="rId35"/>
    <p:sldId id="2134804783" r:id="rId36"/>
    <p:sldId id="2134805046" r:id="rId37"/>
    <p:sldId id="2134804876" r:id="rId38"/>
    <p:sldId id="2134805047" r:id="rId39"/>
    <p:sldId id="2134804878" r:id="rId40"/>
    <p:sldId id="2134805048" r:id="rId41"/>
    <p:sldId id="2134805052" r:id="rId42"/>
    <p:sldId id="2134805036" r:id="rId43"/>
    <p:sldId id="2134805054" r:id="rId44"/>
    <p:sldId id="2134805055" r:id="rId45"/>
    <p:sldId id="2134804917" r:id="rId46"/>
    <p:sldId id="2134804882" r:id="rId47"/>
    <p:sldId id="2134805056" r:id="rId48"/>
    <p:sldId id="2134805050" r:id="rId49"/>
    <p:sldId id="2134804889" r:id="rId50"/>
    <p:sldId id="2134804770" r:id="rId51"/>
    <p:sldId id="2134804709" r:id="rId52"/>
    <p:sldId id="2134804715" r:id="rId53"/>
    <p:sldId id="2134804773" r:id="rId54"/>
    <p:sldId id="2134804919" r:id="rId55"/>
    <p:sldId id="2134804920" r:id="rId56"/>
    <p:sldId id="2134804921" r:id="rId57"/>
    <p:sldId id="2134805037" r:id="rId58"/>
    <p:sldId id="2134804922" r:id="rId59"/>
    <p:sldId id="2134804774" r:id="rId60"/>
    <p:sldId id="2134804775" r:id="rId61"/>
    <p:sldId id="2134804776" r:id="rId62"/>
    <p:sldId id="2134804777" r:id="rId63"/>
    <p:sldId id="2134804898" r:id="rId64"/>
    <p:sldId id="2134804778" r:id="rId65"/>
    <p:sldId id="2134804900" r:id="rId66"/>
    <p:sldId id="2134804901" r:id="rId67"/>
    <p:sldId id="2134804779" r:id="rId68"/>
    <p:sldId id="2134804721" r:id="rId69"/>
    <p:sldId id="2134804891" r:id="rId70"/>
    <p:sldId id="2134804781" r:id="rId71"/>
    <p:sldId id="2134805034" r:id="rId72"/>
    <p:sldId id="2134804714" r:id="rId73"/>
    <p:sldId id="2134805035" r:id="rId74"/>
    <p:sldId id="2134804841" r:id="rId75"/>
    <p:sldId id="2134804871" r:id="rId76"/>
    <p:sldId id="2134804787" r:id="rId77"/>
    <p:sldId id="2134805031" r:id="rId78"/>
    <p:sldId id="2134804838" r:id="rId79"/>
    <p:sldId id="2134804896" r:id="rId80"/>
    <p:sldId id="2134805032" r:id="rId81"/>
    <p:sldId id="2134804915" r:id="rId82"/>
    <p:sldId id="2134804743" r:id="rId83"/>
    <p:sldId id="2134804892" r:id="rId84"/>
    <p:sldId id="2134804748" r:id="rId85"/>
    <p:sldId id="2134804752" r:id="rId86"/>
    <p:sldId id="2134804749" r:id="rId87"/>
    <p:sldId id="2134804765" r:id="rId88"/>
    <p:sldId id="2134804724" r:id="rId89"/>
    <p:sldId id="2134804725" r:id="rId90"/>
    <p:sldId id="2134804726" r:id="rId91"/>
    <p:sldId id="2134804769" r:id="rId92"/>
  </p:sldIdLst>
  <p:sldSz cx="12192000" cy="6858000"/>
  <p:notesSz cx="10234613" cy="7104063"/>
  <p:custDataLst>
    <p:tags r:id="rId9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DF868EF-705E-463C-B01A-1D4859634672}">
          <p14:sldIdLst>
            <p14:sldId id="2134804702"/>
            <p14:sldId id="2134804786"/>
            <p14:sldId id="2134804706"/>
            <p14:sldId id="2134804754"/>
            <p14:sldId id="2134804830"/>
            <p14:sldId id="2134805043"/>
            <p14:sldId id="2134805044"/>
            <p14:sldId id="2134804698"/>
            <p14:sldId id="1001"/>
            <p14:sldId id="2134804797"/>
            <p14:sldId id="2134805045"/>
            <p14:sldId id="2134804800"/>
            <p14:sldId id="2134804831"/>
            <p14:sldId id="2134804825"/>
            <p14:sldId id="2134805051"/>
            <p14:sldId id="2134804826"/>
            <p14:sldId id="2134804840"/>
          </p14:sldIdLst>
        </p14:section>
        <p14:section name="環保風紀團隊架構及計劃時間表" id="{DEA45843-B646-4EDC-860F-50AF3CEC243A}">
          <p14:sldIdLst>
            <p14:sldId id="2134804832"/>
            <p14:sldId id="2134804833"/>
            <p14:sldId id="2134804834"/>
            <p14:sldId id="2134804835"/>
            <p14:sldId id="2134804836"/>
            <p14:sldId id="2134804837"/>
            <p14:sldId id="2134804764"/>
            <p14:sldId id="2134804756"/>
            <p14:sldId id="2134804875"/>
          </p14:sldIdLst>
        </p14:section>
        <p14:section name="計劃手冊簡介" id="{4BABAFA2-D537-46AC-97EA-07EB9D037338}">
          <p14:sldIdLst>
            <p14:sldId id="2134804708"/>
            <p14:sldId id="2134804772"/>
            <p14:sldId id="2134804784"/>
            <p14:sldId id="2134804783"/>
          </p14:sldIdLst>
        </p14:section>
        <p14:section name="五大環境範疇" id="{91862E1A-553C-459F-9747-071CBA80038A}">
          <p14:sldIdLst>
            <p14:sldId id="2134805046"/>
            <p14:sldId id="2134804876"/>
            <p14:sldId id="2134805047"/>
            <p14:sldId id="2134804878"/>
            <p14:sldId id="2134805048"/>
            <p14:sldId id="2134805052"/>
            <p14:sldId id="2134805036"/>
            <p14:sldId id="2134805054"/>
            <p14:sldId id="2134805055"/>
            <p14:sldId id="2134804917"/>
            <p14:sldId id="2134804882"/>
            <p14:sldId id="2134805056"/>
            <p14:sldId id="2134805050"/>
            <p14:sldId id="2134804889"/>
          </p14:sldIdLst>
        </p14:section>
        <p14:section name="建議監察方法" id="{60E28CF3-F396-4232-9CFA-EEAFA58727C1}">
          <p14:sldIdLst>
            <p14:sldId id="2134804770"/>
            <p14:sldId id="2134804709"/>
            <p14:sldId id="2134804715"/>
            <p14:sldId id="2134804773"/>
            <p14:sldId id="2134804919"/>
            <p14:sldId id="2134804920"/>
            <p14:sldId id="2134804921"/>
            <p14:sldId id="2134805037"/>
            <p14:sldId id="2134804922"/>
            <p14:sldId id="2134804774"/>
            <p14:sldId id="2134804775"/>
            <p14:sldId id="2134804776"/>
            <p14:sldId id="2134804777"/>
            <p14:sldId id="2134804898"/>
            <p14:sldId id="2134804778"/>
            <p14:sldId id="2134804900"/>
            <p14:sldId id="2134804901"/>
            <p14:sldId id="2134804779"/>
            <p14:sldId id="2134804721"/>
          </p14:sldIdLst>
        </p14:section>
        <p14:section name="環境推廣活動" id="{FE12BA67-98BF-404E-A876-AF85D6CD1AD4}">
          <p14:sldIdLst>
            <p14:sldId id="2134804891"/>
            <p14:sldId id="2134804781"/>
          </p14:sldIdLst>
        </p14:section>
        <p14:section name="計劃檢討" id="{3F1EC585-3CF9-466D-BEFB-434CA9833B62}">
          <p14:sldIdLst>
            <p14:sldId id="2134805034"/>
            <p14:sldId id="2134804714"/>
            <p14:sldId id="2134805035"/>
            <p14:sldId id="2134804841"/>
            <p14:sldId id="2134804871"/>
            <p14:sldId id="2134804787"/>
          </p14:sldIdLst>
        </p14:section>
        <p14:section name="有獎問答遊戲" id="{15ECD188-3B83-4C4D-97CA-0F80EE7BEA43}">
          <p14:sldIdLst>
            <p14:sldId id="2134805031"/>
            <p14:sldId id="2134804838"/>
            <p14:sldId id="2134804896"/>
            <p14:sldId id="2134805032"/>
            <p14:sldId id="2134804915"/>
          </p14:sldIdLst>
        </p14:section>
        <p14:section name="預期成效" id="{CB7DD74A-AEAB-44D4-9A2D-2F7C988F05C7}">
          <p14:sldIdLst>
            <p14:sldId id="2134804743"/>
            <p14:sldId id="2134804892"/>
          </p14:sldIdLst>
        </p14:section>
        <p14:section name="過往參與學校經驗分享" id="{B2DB8658-FF01-43A5-94D9-25A688672B2A}">
          <p14:sldIdLst>
            <p14:sldId id="2134804748"/>
            <p14:sldId id="2134804752"/>
          </p14:sldIdLst>
        </p14:section>
        <p14:section name="總結" id="{BF2D36CD-BFCB-48BB-975A-A3C9447D4772}">
          <p14:sldIdLst>
            <p14:sldId id="2134804749"/>
            <p14:sldId id="2134804765"/>
            <p14:sldId id="2134804724"/>
            <p14:sldId id="2134804725"/>
            <p14:sldId id="2134804726"/>
            <p14:sldId id="21348047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72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8" userDrawn="1">
          <p15:clr>
            <a:srgbClr val="A4A3A4"/>
          </p15:clr>
        </p15:guide>
        <p15:guide id="2" pos="322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30E233-2C22-9480-9DE6-4F29C4ABACE5}" name="Sabrina Chu" initials="SC" userId="S::sabrinachu@bec.org.hk::7cd5d261-924a-422c-bc21-a5ad098076d3" providerId="AD"/>
  <p188:author id="{4F544E5B-D640-C04D-A938-F77735913CC3}" name="May Lit" initials="ML" userId="S-1-5-21-465772550-2516328777-1847175614-9313" providerId="AD"/>
  <p188:author id="{46D2015D-279C-4B2C-BF84-8D3EB66A3C12}" name="Chris Lee" initials="CL" userId="S::chrislee@bec.org.hk::a771fe3a-3040-4909-911e-6c6a55ce2352" providerId="AD"/>
  <p188:author id="{DAD2706D-D494-E6EB-D54F-9589E5B501E1}" name="Samantha Kong" initials="SK" userId="S::samanthakong@bec.org.hk::fcbf5cea-12b5-4eb0-b05b-d9b4a71f3d34" providerId="AD"/>
  <p188:author id="{4CDA5494-0EB2-73E3-2032-F5384C3CD4B5}" name="C.F. Leung" initials="CFL" userId="C.F. Leung" providerId="None"/>
  <p188:author id="{DF70F2C2-79EA-F2E3-2935-300C9CFAE8B7}" name="Phoebe Leung" initials="PL" userId="S::PhoebeLeung@swireproperties.com::cba68ed0-f0a5-48ed-99a1-f19a8530fba9" providerId="AD"/>
  <p188:author id="{6D7C0BCB-A519-3E06-8372-501E422AAD8E}" name="Sharon Tsang" initials="ST" userId="S::SharonTsang@swireproperties.com::1c517222-b26c-4de3-bb52-771dcc0f2423" providerId="AD"/>
  <p188:author id="{36BB58DD-F087-B9E9-0244-6E44B16BE3D1}" name="Samantha Kong" initials="SK" userId="S-1-5-21-465772550-2516328777-1847175614-9307" providerId="AD"/>
  <p188:author id="{9D0521E4-4AEB-9FBB-51D2-9572AE1E01BC}" name="Joanne Lai" initials="JL" userId="S::JoanneLai@swireproperties.com::2a2af31f-19c8-4e09-b932-f9a627d218c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ba Lee" initials="TL" lastIdx="2" clrIdx="0">
    <p:extLst>
      <p:ext uri="{19B8F6BF-5375-455C-9EA6-DF929625EA0E}">
        <p15:presenceInfo xmlns:p15="http://schemas.microsoft.com/office/powerpoint/2012/main" userId="S::tubalee@bec.org.hk::0c8e9789-9bd2-4e6a-8ca1-cc62b4539a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47"/>
    <a:srgbClr val="A0D565"/>
    <a:srgbClr val="FAF4E8"/>
    <a:srgbClr val="005893"/>
    <a:srgbClr val="F28808"/>
    <a:srgbClr val="00324B"/>
    <a:srgbClr val="8AD7F7"/>
    <a:srgbClr val="F1753D"/>
    <a:srgbClr val="437C0D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7" autoAdjust="0"/>
    <p:restoredTop sz="81141" autoAdjust="0"/>
  </p:normalViewPr>
  <p:slideViewPr>
    <p:cSldViewPr snapToGrid="0">
      <p:cViewPr varScale="1">
        <p:scale>
          <a:sx n="71" d="100"/>
          <a:sy n="71" d="100"/>
        </p:scale>
        <p:origin x="996" y="66"/>
      </p:cViewPr>
      <p:guideLst>
        <p:guide orient="horz" pos="2160"/>
        <p:guide pos="728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238"/>
        <p:guide pos="32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customXml" Target="../customXml/item5.xml"/><Relationship Id="rId90" Type="http://schemas.openxmlformats.org/officeDocument/2006/relationships/slide" Target="slides/slide84.xml"/><Relationship Id="rId95" Type="http://schemas.openxmlformats.org/officeDocument/2006/relationships/tags" Target="tags/tag1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handoutMaster" Target="handoutMasters/handoutMaster1.xml"/><Relationship Id="rId9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notesMaster" Target="notesMasters/notesMaster1.xml"/><Relationship Id="rId98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22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C52-475C-A11F-585D90DD3CDB}"/>
              </c:ext>
            </c:extLst>
          </c:dPt>
          <c:dPt>
            <c:idx val="1"/>
            <c:bubble3D val="0"/>
            <c:explosion val="1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C52-475C-A11F-585D90DD3CDB}"/>
              </c:ext>
            </c:extLst>
          </c:dPt>
          <c:dLbls>
            <c:dLbl>
              <c:idx val="0"/>
              <c:layout>
                <c:manualLayout>
                  <c:x val="-9.2021037325477978E-2"/>
                  <c:y val="-0.19536358471327672"/>
                </c:manualLayout>
              </c:layout>
              <c:tx>
                <c:rich>
                  <a:bodyPr/>
                  <a:lstStyle/>
                  <a:p>
                    <a:r>
                      <a:rPr lang="zh-TW" altLang="en-US" sz="2400" dirty="0"/>
                      <a:t>海水</a:t>
                    </a:r>
                    <a:r>
                      <a:rPr lang="zh-TW" altLang="en-US" sz="2400" baseline="0" dirty="0"/>
                      <a:t> </a:t>
                    </a:r>
                    <a:fld id="{701AF13C-4B5C-447A-8B24-0BEF9503FC33}" type="VALUE">
                      <a:rPr lang="en-US" altLang="zh-HK" sz="2400" baseline="0" smtClean="0"/>
                      <a:pPr/>
                      <a:t>[值]</a:t>
                    </a:fld>
                    <a:r>
                      <a:rPr lang="en-US" sz="2400" baseline="0" dirty="0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796135456926295"/>
                      <c:h val="0.116769588206747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C52-475C-A11F-585D90DD3CDB}"/>
                </c:ext>
              </c:extLst>
            </c:dLbl>
            <c:dLbl>
              <c:idx val="1"/>
              <c:layout>
                <c:manualLayout>
                  <c:x val="0.38021498992203961"/>
                  <c:y val="8.3418020964204607E-3"/>
                </c:manualLayout>
              </c:layout>
              <c:tx>
                <c:rich>
                  <a:bodyPr/>
                  <a:lstStyle/>
                  <a:p>
                    <a:r>
                      <a:rPr lang="zh-TW" altLang="en-US" sz="2400" dirty="0"/>
                      <a:t>淡水</a:t>
                    </a:r>
                    <a:r>
                      <a:rPr lang="zh-TW" altLang="en-US" sz="2400" baseline="0" dirty="0"/>
                      <a:t> </a:t>
                    </a:r>
                    <a:fld id="{009105B2-2268-42E0-B12F-5A6286527D60}" type="VALUE">
                      <a:rPr lang="en-US" altLang="zh-HK" sz="2400" baseline="0" smtClean="0"/>
                      <a:pPr/>
                      <a:t>[值]</a:t>
                    </a:fld>
                    <a:r>
                      <a:rPr lang="en-US" sz="2400" baseline="0" dirty="0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590934644654321"/>
                      <c:h val="0.125559500589330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C52-475C-A11F-585D90DD3C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Seawater</c:v>
                </c:pt>
                <c:pt idx="1">
                  <c:v>Freshwater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97.5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52-475C-A11F-585D90DD3CDB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EBA8F3-E292-4AEC-A567-9616F8D00A54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20E3813-50FD-46A9-8CA5-689847B18307}">
      <dgm:prSet phldrT="[Text]" custT="1"/>
      <dgm:spPr/>
      <dgm:t>
        <a:bodyPr/>
        <a:lstStyle/>
        <a:p>
          <a:endParaRPr lang="en-HK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r>
            <a:rPr lang="en-HK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9</a:t>
          </a:r>
          <a:r>
            <a:rPr lang="zh-TW" altLang="en-US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HK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4EED93D7-FCC6-4F7E-9611-B4BAD74D8CC0}" type="parTrans" cxnId="{2BA33294-BD29-45D1-B0F5-BBB74DF62539}">
      <dgm:prSet/>
      <dgm:spPr/>
      <dgm:t>
        <a:bodyPr/>
        <a:lstStyle/>
        <a:p>
          <a:endParaRPr lang="en-GB" sz="2200"/>
        </a:p>
      </dgm:t>
    </dgm:pt>
    <dgm:pt modelId="{5DED2065-22BB-4359-9A2A-B290DF3EABDA}" type="sibTrans" cxnId="{2BA33294-BD29-45D1-B0F5-BBB74DF62539}">
      <dgm:prSet/>
      <dgm:spPr/>
      <dgm:t>
        <a:bodyPr/>
        <a:lstStyle/>
        <a:p>
          <a:endParaRPr lang="en-GB" sz="2200"/>
        </a:p>
      </dgm:t>
    </dgm:pt>
    <dgm:pt modelId="{3727A12A-644D-4CD7-8B78-5EC71EFE045A}">
      <dgm:prSet phldrT="[Text]" custT="1"/>
      <dgm:spPr/>
      <dgm:t>
        <a:bodyPr/>
        <a:lstStyle/>
        <a:p>
          <a:endParaRPr lang="en-HK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r>
            <a:rPr lang="en-HK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11</a:t>
          </a:r>
          <a:r>
            <a:rPr lang="zh-TW" altLang="en-US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GB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B95DA77A-A07F-47DD-B31E-EC7ED0CBEFC4}" type="parTrans" cxnId="{3A66DAEB-4692-4C55-8BC7-526D17C2D999}">
      <dgm:prSet/>
      <dgm:spPr/>
      <dgm:t>
        <a:bodyPr/>
        <a:lstStyle/>
        <a:p>
          <a:endParaRPr lang="en-GB" sz="2200"/>
        </a:p>
      </dgm:t>
    </dgm:pt>
    <dgm:pt modelId="{2C68CED7-B873-4F44-9CC0-2F24028FFD1D}" type="sibTrans" cxnId="{3A66DAEB-4692-4C55-8BC7-526D17C2D999}">
      <dgm:prSet/>
      <dgm:spPr/>
      <dgm:t>
        <a:bodyPr/>
        <a:lstStyle/>
        <a:p>
          <a:endParaRPr lang="en-GB" sz="2200"/>
        </a:p>
      </dgm:t>
    </dgm:pt>
    <dgm:pt modelId="{A8C66173-9807-4BBD-A79A-29AEC532AB52}">
      <dgm:prSet phldrT="[Text]" custT="1"/>
      <dgm:spPr/>
      <dgm:t>
        <a:bodyPr/>
        <a:lstStyle/>
        <a:p>
          <a:endParaRPr lang="en-HK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r>
            <a:rPr lang="en-HK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12</a:t>
          </a:r>
          <a:r>
            <a:rPr lang="zh-TW" altLang="en-US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GB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CAE01A61-3616-415A-99A0-3F04ED609797}" type="parTrans" cxnId="{E88EBFD7-ED3E-41B7-8D1B-E8529317B82E}">
      <dgm:prSet/>
      <dgm:spPr/>
      <dgm:t>
        <a:bodyPr/>
        <a:lstStyle/>
        <a:p>
          <a:endParaRPr lang="en-GB" sz="2200"/>
        </a:p>
      </dgm:t>
    </dgm:pt>
    <dgm:pt modelId="{352D4952-66BB-404A-87CE-10FF68813487}" type="sibTrans" cxnId="{E88EBFD7-ED3E-41B7-8D1B-E8529317B82E}">
      <dgm:prSet/>
      <dgm:spPr/>
      <dgm:t>
        <a:bodyPr/>
        <a:lstStyle/>
        <a:p>
          <a:endParaRPr lang="en-GB" sz="2200"/>
        </a:p>
      </dgm:t>
    </dgm:pt>
    <dgm:pt modelId="{21B4A978-D182-4AF3-82A9-7E30E2274B30}">
      <dgm:prSet phldrT="[Text]" custT="1"/>
      <dgm:spPr/>
      <dgm:t>
        <a:bodyPr/>
        <a:lstStyle/>
        <a:p>
          <a:endParaRPr lang="en-HK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r>
            <a:rPr lang="en-HK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1</a:t>
          </a:r>
          <a:r>
            <a:rPr lang="zh-TW" altLang="en-US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GB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702CF41A-43F5-42FC-8C4C-2E1A6C2E570B}" type="parTrans" cxnId="{8ADAD1F7-3B22-4481-8C4C-0FD9888986EB}">
      <dgm:prSet/>
      <dgm:spPr/>
      <dgm:t>
        <a:bodyPr/>
        <a:lstStyle/>
        <a:p>
          <a:endParaRPr lang="en-GB" sz="2200"/>
        </a:p>
      </dgm:t>
    </dgm:pt>
    <dgm:pt modelId="{157E4F52-CD1D-499C-8620-6B286FE13378}" type="sibTrans" cxnId="{8ADAD1F7-3B22-4481-8C4C-0FD9888986EB}">
      <dgm:prSet/>
      <dgm:spPr/>
      <dgm:t>
        <a:bodyPr/>
        <a:lstStyle/>
        <a:p>
          <a:endParaRPr lang="en-GB" sz="2200"/>
        </a:p>
      </dgm:t>
    </dgm:pt>
    <dgm:pt modelId="{212706C1-CB07-4AA6-9CC2-A67F7F00A084}">
      <dgm:prSet phldrT="[Text]" custT="1"/>
      <dgm:spPr/>
      <dgm:t>
        <a:bodyPr/>
        <a:lstStyle/>
        <a:p>
          <a:endParaRPr lang="en-HK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r>
            <a:rPr lang="en-GB" altLang="zh-TW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2</a:t>
          </a:r>
          <a:r>
            <a:rPr lang="zh-TW" altLang="en-US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GB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C267BC99-4481-48FF-863E-BDA2BD90D86C}" type="parTrans" cxnId="{0B7A7A5B-5A4C-43A6-8D7B-26379E9A48DA}">
      <dgm:prSet/>
      <dgm:spPr/>
      <dgm:t>
        <a:bodyPr/>
        <a:lstStyle/>
        <a:p>
          <a:endParaRPr lang="en-GB" sz="2200"/>
        </a:p>
      </dgm:t>
    </dgm:pt>
    <dgm:pt modelId="{35D57EA3-AEDA-47EB-A592-225CB447CAE9}" type="sibTrans" cxnId="{0B7A7A5B-5A4C-43A6-8D7B-26379E9A48DA}">
      <dgm:prSet/>
      <dgm:spPr/>
      <dgm:t>
        <a:bodyPr/>
        <a:lstStyle/>
        <a:p>
          <a:endParaRPr lang="en-GB" sz="2200"/>
        </a:p>
      </dgm:t>
    </dgm:pt>
    <dgm:pt modelId="{9D5EA026-58CB-451E-863B-A4433EF0ED70}">
      <dgm:prSet phldrT="[Text]" custT="1"/>
      <dgm:spPr/>
      <dgm:t>
        <a:bodyPr/>
        <a:lstStyle/>
        <a:p>
          <a:endParaRPr lang="en-HK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r>
            <a:rPr lang="en-HK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10</a:t>
          </a:r>
          <a:r>
            <a:rPr lang="zh-TW" altLang="en-US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HK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71CCF913-81E6-4AB6-B9A8-927F5BBEAFF5}" type="parTrans" cxnId="{A111A4CC-7062-40B6-88E6-057BD1F1888F}">
      <dgm:prSet/>
      <dgm:spPr/>
      <dgm:t>
        <a:bodyPr/>
        <a:lstStyle/>
        <a:p>
          <a:endParaRPr lang="en-GB" sz="2200"/>
        </a:p>
      </dgm:t>
    </dgm:pt>
    <dgm:pt modelId="{0966B746-8235-4FB8-8230-C2496252FC33}" type="sibTrans" cxnId="{A111A4CC-7062-40B6-88E6-057BD1F1888F}">
      <dgm:prSet/>
      <dgm:spPr/>
      <dgm:t>
        <a:bodyPr/>
        <a:lstStyle/>
        <a:p>
          <a:endParaRPr lang="en-GB" sz="2200"/>
        </a:p>
      </dgm:t>
    </dgm:pt>
    <dgm:pt modelId="{FE5384A8-B99D-4988-835A-84721935FEAB}">
      <dgm:prSet phldrT="[Text]" custT="1"/>
      <dgm:spPr/>
      <dgm:t>
        <a:bodyPr/>
        <a:lstStyle/>
        <a:p>
          <a:endParaRPr lang="en-HK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r>
            <a:rPr lang="en-HK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3</a:t>
          </a:r>
          <a:r>
            <a:rPr lang="zh-TW" altLang="en-US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GB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F6BC73E2-5011-40D3-B2CB-B86E8C7301F6}" type="parTrans" cxnId="{921CD019-685B-4F08-9AB5-7E2462E15F94}">
      <dgm:prSet/>
      <dgm:spPr/>
      <dgm:t>
        <a:bodyPr/>
        <a:lstStyle/>
        <a:p>
          <a:endParaRPr lang="en-GB" sz="2200"/>
        </a:p>
      </dgm:t>
    </dgm:pt>
    <dgm:pt modelId="{8FD74047-44ED-4AF1-8436-59CB21A536BF}" type="sibTrans" cxnId="{921CD019-685B-4F08-9AB5-7E2462E15F94}">
      <dgm:prSet/>
      <dgm:spPr/>
      <dgm:t>
        <a:bodyPr/>
        <a:lstStyle/>
        <a:p>
          <a:endParaRPr lang="en-GB" sz="2200"/>
        </a:p>
      </dgm:t>
    </dgm:pt>
    <dgm:pt modelId="{902C16E1-CDC7-45C6-9E12-3F7D134176C1}">
      <dgm:prSet phldrT="[Text]" custT="1"/>
      <dgm:spPr/>
      <dgm:t>
        <a:bodyPr/>
        <a:lstStyle/>
        <a:p>
          <a:endParaRPr lang="en-HK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r>
            <a:rPr lang="en-GB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4</a:t>
          </a:r>
          <a:r>
            <a:rPr lang="zh-TW" altLang="en-US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GB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A4F3728E-03A0-4204-A00E-F2640C04DDCC}" type="parTrans" cxnId="{26F9CC5C-4653-4092-AC2A-A33FC2BDC448}">
      <dgm:prSet/>
      <dgm:spPr/>
      <dgm:t>
        <a:bodyPr/>
        <a:lstStyle/>
        <a:p>
          <a:endParaRPr lang="en-GB" sz="2200"/>
        </a:p>
      </dgm:t>
    </dgm:pt>
    <dgm:pt modelId="{1E591F63-CB2D-4E52-B830-4ED3CCCB66D6}" type="sibTrans" cxnId="{26F9CC5C-4653-4092-AC2A-A33FC2BDC448}">
      <dgm:prSet/>
      <dgm:spPr/>
      <dgm:t>
        <a:bodyPr/>
        <a:lstStyle/>
        <a:p>
          <a:endParaRPr lang="en-GB" sz="2200"/>
        </a:p>
      </dgm:t>
    </dgm:pt>
    <dgm:pt modelId="{344C9A18-FD86-4D79-842E-3506150DEE51}">
      <dgm:prSet phldrT="[Text]" custT="1"/>
      <dgm:spPr/>
      <dgm:t>
        <a:bodyPr/>
        <a:lstStyle/>
        <a:p>
          <a:endParaRPr lang="en-HK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r>
            <a:rPr lang="en-HK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5</a:t>
          </a:r>
          <a:r>
            <a:rPr lang="zh-TW" altLang="en-US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GB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1B6F51B4-0DFE-4E06-A57E-5AC1E85DB193}" type="parTrans" cxnId="{0B050E48-6336-40AB-B929-692E3AFA1F73}">
      <dgm:prSet/>
      <dgm:spPr/>
      <dgm:t>
        <a:bodyPr/>
        <a:lstStyle/>
        <a:p>
          <a:endParaRPr lang="en-GB" sz="2200"/>
        </a:p>
      </dgm:t>
    </dgm:pt>
    <dgm:pt modelId="{5B46ACCE-ACB0-4E4C-A599-EC794550BFA9}" type="sibTrans" cxnId="{0B050E48-6336-40AB-B929-692E3AFA1F73}">
      <dgm:prSet/>
      <dgm:spPr/>
      <dgm:t>
        <a:bodyPr/>
        <a:lstStyle/>
        <a:p>
          <a:endParaRPr lang="en-GB" sz="2200"/>
        </a:p>
      </dgm:t>
    </dgm:pt>
    <dgm:pt modelId="{321D6DF9-47BD-4F26-8BB2-24FFB58816FE}">
      <dgm:prSet phldrT="[Text]" custT="1"/>
      <dgm:spPr/>
      <dgm:t>
        <a:bodyPr/>
        <a:lstStyle/>
        <a:p>
          <a:endParaRPr lang="en-HK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r>
            <a:rPr lang="en-HK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6</a:t>
          </a:r>
          <a:r>
            <a:rPr lang="zh-TW" altLang="en-US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GB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6B058403-3BCA-42FC-8B94-CB2D0D6C743B}" type="parTrans" cxnId="{7FAB0D38-F68F-4106-BF64-7107BA9EFABA}">
      <dgm:prSet/>
      <dgm:spPr/>
      <dgm:t>
        <a:bodyPr/>
        <a:lstStyle/>
        <a:p>
          <a:endParaRPr lang="en-GB" sz="2200"/>
        </a:p>
      </dgm:t>
    </dgm:pt>
    <dgm:pt modelId="{C1361676-DEDB-4D3D-8DA2-BB1D7C7306BD}" type="sibTrans" cxnId="{7FAB0D38-F68F-4106-BF64-7107BA9EFABA}">
      <dgm:prSet/>
      <dgm:spPr/>
      <dgm:t>
        <a:bodyPr/>
        <a:lstStyle/>
        <a:p>
          <a:endParaRPr lang="en-GB" sz="2200"/>
        </a:p>
      </dgm:t>
    </dgm:pt>
    <dgm:pt modelId="{A6684440-D082-4BB0-A3D5-C6CAF1F340E1}">
      <dgm:prSet phldrT="[Text]" custT="1"/>
      <dgm:spPr/>
      <dgm:t>
        <a:bodyPr/>
        <a:lstStyle/>
        <a:p>
          <a:endParaRPr lang="en-HK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r>
            <a:rPr lang="en-HK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7</a:t>
          </a:r>
          <a:r>
            <a:rPr lang="zh-TW" altLang="en-US" sz="2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GB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86E31CEF-D081-4EF7-AEDB-5A60240B064B}" type="parTrans" cxnId="{3D37F686-9827-4A43-B577-A6E71252D5F5}">
      <dgm:prSet/>
      <dgm:spPr/>
      <dgm:t>
        <a:bodyPr/>
        <a:lstStyle/>
        <a:p>
          <a:endParaRPr lang="en-GB" sz="2200"/>
        </a:p>
      </dgm:t>
    </dgm:pt>
    <dgm:pt modelId="{9E33CDC4-448F-4269-9F51-B0DB9DAC46D5}" type="sibTrans" cxnId="{3D37F686-9827-4A43-B577-A6E71252D5F5}">
      <dgm:prSet/>
      <dgm:spPr/>
      <dgm:t>
        <a:bodyPr/>
        <a:lstStyle/>
        <a:p>
          <a:endParaRPr lang="en-GB" sz="2200"/>
        </a:p>
      </dgm:t>
    </dgm:pt>
    <dgm:pt modelId="{59E5A6B8-BFFB-4EAD-83B3-30D91455710B}">
      <dgm:prSet phldrT="[Text]" custT="1"/>
      <dgm:spPr/>
      <dgm:t>
        <a:bodyPr/>
        <a:lstStyle/>
        <a:p>
          <a:endParaRPr lang="en-GB" sz="2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37B49058-700F-4DC9-AD46-6BFEDCA6E0CC}" type="parTrans" cxnId="{ADB539CD-888F-4813-9BD3-74F9EA6F55F9}">
      <dgm:prSet/>
      <dgm:spPr/>
      <dgm:t>
        <a:bodyPr/>
        <a:lstStyle/>
        <a:p>
          <a:endParaRPr lang="en-GB" sz="2200"/>
        </a:p>
      </dgm:t>
    </dgm:pt>
    <dgm:pt modelId="{936737F9-F7A4-4982-9B45-C10DFA55D32B}" type="sibTrans" cxnId="{ADB539CD-888F-4813-9BD3-74F9EA6F55F9}">
      <dgm:prSet/>
      <dgm:spPr/>
      <dgm:t>
        <a:bodyPr/>
        <a:lstStyle/>
        <a:p>
          <a:endParaRPr lang="en-GB" sz="2200"/>
        </a:p>
      </dgm:t>
    </dgm:pt>
    <dgm:pt modelId="{9159551F-740F-4680-BE96-9EAD1E97AD81}" type="pres">
      <dgm:prSet presAssocID="{CCEBA8F3-E292-4AEC-A567-9616F8D00A54}" presName="Name0" presStyleCnt="0">
        <dgm:presLayoutVars>
          <dgm:dir/>
          <dgm:animLvl val="lvl"/>
          <dgm:resizeHandles val="exact"/>
        </dgm:presLayoutVars>
      </dgm:prSet>
      <dgm:spPr/>
    </dgm:pt>
    <dgm:pt modelId="{7D527885-9E96-44FA-A11C-3AA5B2C96964}" type="pres">
      <dgm:prSet presAssocID="{CCEBA8F3-E292-4AEC-A567-9616F8D00A54}" presName="dummy" presStyleCnt="0"/>
      <dgm:spPr/>
    </dgm:pt>
    <dgm:pt modelId="{C3A421E7-7A58-4DFD-A7D7-A08678FCD897}" type="pres">
      <dgm:prSet presAssocID="{CCEBA8F3-E292-4AEC-A567-9616F8D00A54}" presName="linH" presStyleCnt="0"/>
      <dgm:spPr/>
    </dgm:pt>
    <dgm:pt modelId="{D3E1182B-0FDD-414C-8D15-3FD9BF8FE939}" type="pres">
      <dgm:prSet presAssocID="{CCEBA8F3-E292-4AEC-A567-9616F8D00A54}" presName="padding1" presStyleCnt="0"/>
      <dgm:spPr/>
    </dgm:pt>
    <dgm:pt modelId="{1A8D7A5D-8E49-4B1F-B722-DC1EBFD25F24}" type="pres">
      <dgm:prSet presAssocID="{920E3813-50FD-46A9-8CA5-689847B18307}" presName="linV" presStyleCnt="0"/>
      <dgm:spPr/>
    </dgm:pt>
    <dgm:pt modelId="{4366C776-560F-468B-8379-B57C7AD7AA11}" type="pres">
      <dgm:prSet presAssocID="{920E3813-50FD-46A9-8CA5-689847B18307}" presName="spVertical1" presStyleCnt="0"/>
      <dgm:spPr/>
    </dgm:pt>
    <dgm:pt modelId="{FDFA2035-9746-4BB3-BFA8-E18D36AFC4FD}" type="pres">
      <dgm:prSet presAssocID="{920E3813-50FD-46A9-8CA5-689847B18307}" presName="parTx" presStyleLbl="revTx" presStyleIdx="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EB4D13-1209-4E18-843B-1B2D9E6EC7F0}" type="pres">
      <dgm:prSet presAssocID="{920E3813-50FD-46A9-8CA5-689847B18307}" presName="spVertical2" presStyleCnt="0"/>
      <dgm:spPr/>
    </dgm:pt>
    <dgm:pt modelId="{1E5305AA-49E6-4AD5-A340-C618DC3BA07E}" type="pres">
      <dgm:prSet presAssocID="{920E3813-50FD-46A9-8CA5-689847B18307}" presName="spVertical3" presStyleCnt="0"/>
      <dgm:spPr/>
    </dgm:pt>
    <dgm:pt modelId="{32D96114-5EED-4BB4-8E1A-B69ACAC3FDF4}" type="pres">
      <dgm:prSet presAssocID="{5DED2065-22BB-4359-9A2A-B290DF3EABDA}" presName="space" presStyleCnt="0"/>
      <dgm:spPr/>
    </dgm:pt>
    <dgm:pt modelId="{7F1F0AD5-14AE-47CE-8395-BB08DCDBBD9F}" type="pres">
      <dgm:prSet presAssocID="{9D5EA026-58CB-451E-863B-A4433EF0ED70}" presName="linV" presStyleCnt="0"/>
      <dgm:spPr/>
    </dgm:pt>
    <dgm:pt modelId="{5CA26E1F-A617-4447-9CFE-BFEDC4AE2536}" type="pres">
      <dgm:prSet presAssocID="{9D5EA026-58CB-451E-863B-A4433EF0ED70}" presName="spVertical1" presStyleCnt="0"/>
      <dgm:spPr/>
    </dgm:pt>
    <dgm:pt modelId="{31C0695D-567D-478C-BB47-DC60BEC1B746}" type="pres">
      <dgm:prSet presAssocID="{9D5EA026-58CB-451E-863B-A4433EF0ED70}" presName="parTx" presStyleLbl="revTx" presStyleIdx="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5EB8C3-1A95-49CC-B28F-06AC36F168C1}" type="pres">
      <dgm:prSet presAssocID="{9D5EA026-58CB-451E-863B-A4433EF0ED70}" presName="spVertical2" presStyleCnt="0"/>
      <dgm:spPr/>
    </dgm:pt>
    <dgm:pt modelId="{123C350D-75FA-4FC2-A9E3-FE9F514CEA5F}" type="pres">
      <dgm:prSet presAssocID="{9D5EA026-58CB-451E-863B-A4433EF0ED70}" presName="spVertical3" presStyleCnt="0"/>
      <dgm:spPr/>
    </dgm:pt>
    <dgm:pt modelId="{3F65A1E0-812C-42E1-8EF1-8CAF1FF201A8}" type="pres">
      <dgm:prSet presAssocID="{0966B746-8235-4FB8-8230-C2496252FC33}" presName="space" presStyleCnt="0"/>
      <dgm:spPr/>
    </dgm:pt>
    <dgm:pt modelId="{2FE20211-B91F-4DAC-93FB-AF112541314D}" type="pres">
      <dgm:prSet presAssocID="{3727A12A-644D-4CD7-8B78-5EC71EFE045A}" presName="linV" presStyleCnt="0"/>
      <dgm:spPr/>
    </dgm:pt>
    <dgm:pt modelId="{BFAE6CFE-B4CF-4B76-8D71-2FFD9B7E486E}" type="pres">
      <dgm:prSet presAssocID="{3727A12A-644D-4CD7-8B78-5EC71EFE045A}" presName="spVertical1" presStyleCnt="0"/>
      <dgm:spPr/>
    </dgm:pt>
    <dgm:pt modelId="{CFDA9177-6A24-4DC8-84BD-59921E072B50}" type="pres">
      <dgm:prSet presAssocID="{3727A12A-644D-4CD7-8B78-5EC71EFE045A}" presName="parTx" presStyleLbl="revTx" presStyleIdx="2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C253D2-D0D0-489E-9447-0CAC6F1C4871}" type="pres">
      <dgm:prSet presAssocID="{3727A12A-644D-4CD7-8B78-5EC71EFE045A}" presName="spVertical2" presStyleCnt="0"/>
      <dgm:spPr/>
    </dgm:pt>
    <dgm:pt modelId="{3936BE91-40E6-4C43-A803-231A30D43268}" type="pres">
      <dgm:prSet presAssocID="{3727A12A-644D-4CD7-8B78-5EC71EFE045A}" presName="spVertical3" presStyleCnt="0"/>
      <dgm:spPr/>
    </dgm:pt>
    <dgm:pt modelId="{DF25C3F7-54EF-4742-97AB-E4C59279B62E}" type="pres">
      <dgm:prSet presAssocID="{2C68CED7-B873-4F44-9CC0-2F24028FFD1D}" presName="space" presStyleCnt="0"/>
      <dgm:spPr/>
    </dgm:pt>
    <dgm:pt modelId="{5A752906-743B-4E98-96BF-BF60888887F7}" type="pres">
      <dgm:prSet presAssocID="{A8C66173-9807-4BBD-A79A-29AEC532AB52}" presName="linV" presStyleCnt="0"/>
      <dgm:spPr/>
    </dgm:pt>
    <dgm:pt modelId="{8474FF5D-1598-4C8B-8BE0-84D70FF69EB4}" type="pres">
      <dgm:prSet presAssocID="{A8C66173-9807-4BBD-A79A-29AEC532AB52}" presName="spVertical1" presStyleCnt="0"/>
      <dgm:spPr/>
    </dgm:pt>
    <dgm:pt modelId="{A4B8B106-AAE0-406C-ACF6-2E0FF09EE60A}" type="pres">
      <dgm:prSet presAssocID="{A8C66173-9807-4BBD-A79A-29AEC532AB52}" presName="parTx" presStyleLbl="revTx" presStyleIdx="3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39D665-9C18-4E7F-87F0-7660625A9A95}" type="pres">
      <dgm:prSet presAssocID="{A8C66173-9807-4BBD-A79A-29AEC532AB52}" presName="spVertical2" presStyleCnt="0"/>
      <dgm:spPr/>
    </dgm:pt>
    <dgm:pt modelId="{1185D218-6EDF-493C-B1A0-4E45A87AA654}" type="pres">
      <dgm:prSet presAssocID="{A8C66173-9807-4BBD-A79A-29AEC532AB52}" presName="spVertical3" presStyleCnt="0"/>
      <dgm:spPr/>
    </dgm:pt>
    <dgm:pt modelId="{DF62DA79-1938-42D8-982D-20D96622C8B5}" type="pres">
      <dgm:prSet presAssocID="{352D4952-66BB-404A-87CE-10FF68813487}" presName="space" presStyleCnt="0"/>
      <dgm:spPr/>
    </dgm:pt>
    <dgm:pt modelId="{881B2EB6-3BF9-4198-8CE3-91D2CB5956EC}" type="pres">
      <dgm:prSet presAssocID="{21B4A978-D182-4AF3-82A9-7E30E2274B30}" presName="linV" presStyleCnt="0"/>
      <dgm:spPr/>
    </dgm:pt>
    <dgm:pt modelId="{5521CABB-6930-4D9D-9F49-5977CB781385}" type="pres">
      <dgm:prSet presAssocID="{21B4A978-D182-4AF3-82A9-7E30E2274B30}" presName="spVertical1" presStyleCnt="0"/>
      <dgm:spPr/>
    </dgm:pt>
    <dgm:pt modelId="{CC94AE3F-5FD4-4614-B827-1B15B2697DA5}" type="pres">
      <dgm:prSet presAssocID="{21B4A978-D182-4AF3-82A9-7E30E2274B30}" presName="parTx" presStyleLbl="revTx" presStyleIdx="4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722609-7A53-4FD8-B580-8DAA95A6E5A3}" type="pres">
      <dgm:prSet presAssocID="{21B4A978-D182-4AF3-82A9-7E30E2274B30}" presName="spVertical2" presStyleCnt="0"/>
      <dgm:spPr/>
    </dgm:pt>
    <dgm:pt modelId="{79049CF8-571A-4519-B5F8-06E0E7C75AC4}" type="pres">
      <dgm:prSet presAssocID="{21B4A978-D182-4AF3-82A9-7E30E2274B30}" presName="spVertical3" presStyleCnt="0"/>
      <dgm:spPr/>
    </dgm:pt>
    <dgm:pt modelId="{17E6C135-7DF5-4FBB-AB6E-A9F38A3873CF}" type="pres">
      <dgm:prSet presAssocID="{157E4F52-CD1D-499C-8620-6B286FE13378}" presName="space" presStyleCnt="0"/>
      <dgm:spPr/>
    </dgm:pt>
    <dgm:pt modelId="{8EBCE3FF-A727-46CD-B776-11A2EF0EC8AD}" type="pres">
      <dgm:prSet presAssocID="{212706C1-CB07-4AA6-9CC2-A67F7F00A084}" presName="linV" presStyleCnt="0"/>
      <dgm:spPr/>
    </dgm:pt>
    <dgm:pt modelId="{00DEC8C9-BFBB-46A3-9C7A-B0EDFB430D2C}" type="pres">
      <dgm:prSet presAssocID="{212706C1-CB07-4AA6-9CC2-A67F7F00A084}" presName="spVertical1" presStyleCnt="0"/>
      <dgm:spPr/>
    </dgm:pt>
    <dgm:pt modelId="{D5932189-28FD-43B1-A36B-2881FF05C6E7}" type="pres">
      <dgm:prSet presAssocID="{212706C1-CB07-4AA6-9CC2-A67F7F00A084}" presName="parTx" presStyleLbl="revTx" presStyleIdx="5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505FEA-F88A-4DDA-BF05-E0F0C8C5AADD}" type="pres">
      <dgm:prSet presAssocID="{212706C1-CB07-4AA6-9CC2-A67F7F00A084}" presName="spVertical2" presStyleCnt="0"/>
      <dgm:spPr/>
    </dgm:pt>
    <dgm:pt modelId="{52E4E66B-13D0-4EB8-B9A0-5ADED773485F}" type="pres">
      <dgm:prSet presAssocID="{212706C1-CB07-4AA6-9CC2-A67F7F00A084}" presName="spVertical3" presStyleCnt="0"/>
      <dgm:spPr/>
    </dgm:pt>
    <dgm:pt modelId="{5F0E0299-1D42-403C-8274-B2983CE699D3}" type="pres">
      <dgm:prSet presAssocID="{35D57EA3-AEDA-47EB-A592-225CB447CAE9}" presName="space" presStyleCnt="0"/>
      <dgm:spPr/>
    </dgm:pt>
    <dgm:pt modelId="{DAAC294A-B2F9-4844-9731-18DC965F0E0E}" type="pres">
      <dgm:prSet presAssocID="{FE5384A8-B99D-4988-835A-84721935FEAB}" presName="linV" presStyleCnt="0"/>
      <dgm:spPr/>
    </dgm:pt>
    <dgm:pt modelId="{046F5BCE-EA7C-4AFB-8AA5-7C6F633161E3}" type="pres">
      <dgm:prSet presAssocID="{FE5384A8-B99D-4988-835A-84721935FEAB}" presName="spVertical1" presStyleCnt="0"/>
      <dgm:spPr/>
    </dgm:pt>
    <dgm:pt modelId="{2EF17F4E-39F9-4C85-BE1E-202DFC3A535D}" type="pres">
      <dgm:prSet presAssocID="{FE5384A8-B99D-4988-835A-84721935FEAB}" presName="parTx" presStyleLbl="revTx" presStyleIdx="6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63932F-8BEE-4364-9053-1BCCFF3D298C}" type="pres">
      <dgm:prSet presAssocID="{FE5384A8-B99D-4988-835A-84721935FEAB}" presName="spVertical2" presStyleCnt="0"/>
      <dgm:spPr/>
    </dgm:pt>
    <dgm:pt modelId="{622A5B76-C1B9-4619-A10E-20D57B08C718}" type="pres">
      <dgm:prSet presAssocID="{FE5384A8-B99D-4988-835A-84721935FEAB}" presName="spVertical3" presStyleCnt="0"/>
      <dgm:spPr/>
    </dgm:pt>
    <dgm:pt modelId="{9405E3F8-0410-4F95-BCDC-5CC6B9BED3EE}" type="pres">
      <dgm:prSet presAssocID="{8FD74047-44ED-4AF1-8436-59CB21A536BF}" presName="space" presStyleCnt="0"/>
      <dgm:spPr/>
    </dgm:pt>
    <dgm:pt modelId="{889ED564-C996-44C5-989B-03FA49F4DD79}" type="pres">
      <dgm:prSet presAssocID="{902C16E1-CDC7-45C6-9E12-3F7D134176C1}" presName="linV" presStyleCnt="0"/>
      <dgm:spPr/>
    </dgm:pt>
    <dgm:pt modelId="{A92485B0-0F0D-4DF1-85B8-3EF1D3179300}" type="pres">
      <dgm:prSet presAssocID="{902C16E1-CDC7-45C6-9E12-3F7D134176C1}" presName="spVertical1" presStyleCnt="0"/>
      <dgm:spPr/>
    </dgm:pt>
    <dgm:pt modelId="{1E72012E-E211-4A40-90D0-DA7CF0A17F63}" type="pres">
      <dgm:prSet presAssocID="{902C16E1-CDC7-45C6-9E12-3F7D134176C1}" presName="parTx" presStyleLbl="revTx" presStyleIdx="7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6CD820-B3DB-40A4-B269-913CADF34299}" type="pres">
      <dgm:prSet presAssocID="{902C16E1-CDC7-45C6-9E12-3F7D134176C1}" presName="spVertical2" presStyleCnt="0"/>
      <dgm:spPr/>
    </dgm:pt>
    <dgm:pt modelId="{4992E3CF-5266-45EA-A5DF-9A88BA4AECC0}" type="pres">
      <dgm:prSet presAssocID="{902C16E1-CDC7-45C6-9E12-3F7D134176C1}" presName="spVertical3" presStyleCnt="0"/>
      <dgm:spPr/>
    </dgm:pt>
    <dgm:pt modelId="{F1267BD8-9A39-4633-BAC9-1212633B65E9}" type="pres">
      <dgm:prSet presAssocID="{1E591F63-CB2D-4E52-B830-4ED3CCCB66D6}" presName="space" presStyleCnt="0"/>
      <dgm:spPr/>
    </dgm:pt>
    <dgm:pt modelId="{1E433717-2B5A-42C2-AEAC-003FE9DBD8D5}" type="pres">
      <dgm:prSet presAssocID="{344C9A18-FD86-4D79-842E-3506150DEE51}" presName="linV" presStyleCnt="0"/>
      <dgm:spPr/>
    </dgm:pt>
    <dgm:pt modelId="{A4A7952D-83AB-4E3B-BBAC-8027C06F5AD2}" type="pres">
      <dgm:prSet presAssocID="{344C9A18-FD86-4D79-842E-3506150DEE51}" presName="spVertical1" presStyleCnt="0"/>
      <dgm:spPr/>
    </dgm:pt>
    <dgm:pt modelId="{96DCC86A-CA12-4C38-B3C2-538A6BD4FCD1}" type="pres">
      <dgm:prSet presAssocID="{344C9A18-FD86-4D79-842E-3506150DEE51}" presName="parTx" presStyleLbl="revTx" presStyleIdx="8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A55E4B-A231-43FD-BD6B-30FC0571F902}" type="pres">
      <dgm:prSet presAssocID="{344C9A18-FD86-4D79-842E-3506150DEE51}" presName="spVertical2" presStyleCnt="0"/>
      <dgm:spPr/>
    </dgm:pt>
    <dgm:pt modelId="{4E56D5F6-2741-49EC-940F-EA8A5C340E78}" type="pres">
      <dgm:prSet presAssocID="{344C9A18-FD86-4D79-842E-3506150DEE51}" presName="spVertical3" presStyleCnt="0"/>
      <dgm:spPr/>
    </dgm:pt>
    <dgm:pt modelId="{0F1DB6CF-374F-4279-AD17-B3D22B620FA2}" type="pres">
      <dgm:prSet presAssocID="{5B46ACCE-ACB0-4E4C-A599-EC794550BFA9}" presName="space" presStyleCnt="0"/>
      <dgm:spPr/>
    </dgm:pt>
    <dgm:pt modelId="{A1171889-E80A-4242-BFB5-26797B9D4071}" type="pres">
      <dgm:prSet presAssocID="{321D6DF9-47BD-4F26-8BB2-24FFB58816FE}" presName="linV" presStyleCnt="0"/>
      <dgm:spPr/>
    </dgm:pt>
    <dgm:pt modelId="{6AFA3EE1-AD57-4AE5-99B5-C2C443520947}" type="pres">
      <dgm:prSet presAssocID="{321D6DF9-47BD-4F26-8BB2-24FFB58816FE}" presName="spVertical1" presStyleCnt="0"/>
      <dgm:spPr/>
    </dgm:pt>
    <dgm:pt modelId="{17033E19-CADF-4232-B995-9FD6D63975CB}" type="pres">
      <dgm:prSet presAssocID="{321D6DF9-47BD-4F26-8BB2-24FFB58816FE}" presName="parTx" presStyleLbl="revTx" presStyleIdx="9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7A5A0D-095C-4449-A9DC-F21B6FF2D6F9}" type="pres">
      <dgm:prSet presAssocID="{321D6DF9-47BD-4F26-8BB2-24FFB58816FE}" presName="spVertical2" presStyleCnt="0"/>
      <dgm:spPr/>
    </dgm:pt>
    <dgm:pt modelId="{ACEB3D4A-1C1E-49AB-89CB-2E267F28A5CB}" type="pres">
      <dgm:prSet presAssocID="{321D6DF9-47BD-4F26-8BB2-24FFB58816FE}" presName="spVertical3" presStyleCnt="0"/>
      <dgm:spPr/>
    </dgm:pt>
    <dgm:pt modelId="{6D559444-F83F-4DB8-8B9B-95E9437FC443}" type="pres">
      <dgm:prSet presAssocID="{C1361676-DEDB-4D3D-8DA2-BB1D7C7306BD}" presName="space" presStyleCnt="0"/>
      <dgm:spPr/>
    </dgm:pt>
    <dgm:pt modelId="{CAF9792D-9739-4695-9629-C9260896824C}" type="pres">
      <dgm:prSet presAssocID="{A6684440-D082-4BB0-A3D5-C6CAF1F340E1}" presName="linV" presStyleCnt="0"/>
      <dgm:spPr/>
    </dgm:pt>
    <dgm:pt modelId="{17657657-D9C9-49AB-9787-01C49EF777F4}" type="pres">
      <dgm:prSet presAssocID="{A6684440-D082-4BB0-A3D5-C6CAF1F340E1}" presName="spVertical1" presStyleCnt="0"/>
      <dgm:spPr/>
    </dgm:pt>
    <dgm:pt modelId="{FFCBEA89-4943-43CB-B232-AC9BA7408304}" type="pres">
      <dgm:prSet presAssocID="{A6684440-D082-4BB0-A3D5-C6CAF1F340E1}" presName="parTx" presStyleLbl="revTx" presStyleIdx="1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101B5F-E810-4C55-AAC1-2BCBE1860869}" type="pres">
      <dgm:prSet presAssocID="{A6684440-D082-4BB0-A3D5-C6CAF1F340E1}" presName="spVertical2" presStyleCnt="0"/>
      <dgm:spPr/>
    </dgm:pt>
    <dgm:pt modelId="{06D9D02D-D998-4A3A-A32E-0378AAF3404C}" type="pres">
      <dgm:prSet presAssocID="{A6684440-D082-4BB0-A3D5-C6CAF1F340E1}" presName="spVertical3" presStyleCnt="0"/>
      <dgm:spPr/>
    </dgm:pt>
    <dgm:pt modelId="{4190405D-EBC4-4AA8-B8DF-3869C14A4EF5}" type="pres">
      <dgm:prSet presAssocID="{9E33CDC4-448F-4269-9F51-B0DB9DAC46D5}" presName="space" presStyleCnt="0"/>
      <dgm:spPr/>
    </dgm:pt>
    <dgm:pt modelId="{E0467F9F-A67A-45E2-9A88-1C6BE72B4C9F}" type="pres">
      <dgm:prSet presAssocID="{59E5A6B8-BFFB-4EAD-83B3-30D91455710B}" presName="linV" presStyleCnt="0"/>
      <dgm:spPr/>
    </dgm:pt>
    <dgm:pt modelId="{FB75E302-4A04-40A7-B9E9-CAF9117249A3}" type="pres">
      <dgm:prSet presAssocID="{59E5A6B8-BFFB-4EAD-83B3-30D91455710B}" presName="spVertical1" presStyleCnt="0"/>
      <dgm:spPr/>
    </dgm:pt>
    <dgm:pt modelId="{09397AC1-DE47-4306-8B4A-21FCF607941A}" type="pres">
      <dgm:prSet presAssocID="{59E5A6B8-BFFB-4EAD-83B3-30D91455710B}" presName="parTx" presStyleLbl="revTx" presStyleIdx="1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964A4B-56DB-46FE-90ED-4A52377C33B7}" type="pres">
      <dgm:prSet presAssocID="{59E5A6B8-BFFB-4EAD-83B3-30D91455710B}" presName="spVertical2" presStyleCnt="0"/>
      <dgm:spPr/>
    </dgm:pt>
    <dgm:pt modelId="{466E472D-1992-47E8-A31D-BD4DCD98910A}" type="pres">
      <dgm:prSet presAssocID="{59E5A6B8-BFFB-4EAD-83B3-30D91455710B}" presName="spVertical3" presStyleCnt="0"/>
      <dgm:spPr/>
    </dgm:pt>
    <dgm:pt modelId="{64FD0EE1-B3B0-49C6-82F3-B77133523BAF}" type="pres">
      <dgm:prSet presAssocID="{CCEBA8F3-E292-4AEC-A567-9616F8D00A54}" presName="padding2" presStyleCnt="0"/>
      <dgm:spPr/>
    </dgm:pt>
    <dgm:pt modelId="{A9C791D9-B69D-42A0-83CB-40C3F53344F0}" type="pres">
      <dgm:prSet presAssocID="{CCEBA8F3-E292-4AEC-A567-9616F8D00A54}" presName="negArrow" presStyleCnt="0"/>
      <dgm:spPr/>
    </dgm:pt>
    <dgm:pt modelId="{A2559CA6-2441-4C6D-8FAF-FF6E11F351AB}" type="pres">
      <dgm:prSet presAssocID="{CCEBA8F3-E292-4AEC-A567-9616F8D00A54}" presName="backgroundArrow" presStyleLbl="node1" presStyleIdx="0" presStyleCnt="1"/>
      <dgm:spPr/>
    </dgm:pt>
  </dgm:ptLst>
  <dgm:cxnLst>
    <dgm:cxn modelId="{7FAB0D38-F68F-4106-BF64-7107BA9EFABA}" srcId="{CCEBA8F3-E292-4AEC-A567-9616F8D00A54}" destId="{321D6DF9-47BD-4F26-8BB2-24FFB58816FE}" srcOrd="9" destOrd="0" parTransId="{6B058403-3BCA-42FC-8B94-CB2D0D6C743B}" sibTransId="{C1361676-DEDB-4D3D-8DA2-BB1D7C7306BD}"/>
    <dgm:cxn modelId="{D57C1578-F345-4173-B73F-163AB7311D45}" type="presOf" srcId="{902C16E1-CDC7-45C6-9E12-3F7D134176C1}" destId="{1E72012E-E211-4A40-90D0-DA7CF0A17F63}" srcOrd="0" destOrd="0" presId="urn:microsoft.com/office/officeart/2005/8/layout/hProcess3"/>
    <dgm:cxn modelId="{63F30D97-BD6D-49AD-A862-ACE36273F47F}" type="presOf" srcId="{9D5EA026-58CB-451E-863B-A4433EF0ED70}" destId="{31C0695D-567D-478C-BB47-DC60BEC1B746}" srcOrd="0" destOrd="0" presId="urn:microsoft.com/office/officeart/2005/8/layout/hProcess3"/>
    <dgm:cxn modelId="{5BD6766A-D66B-42AB-9D65-17C5BFBCFEAD}" type="presOf" srcId="{FE5384A8-B99D-4988-835A-84721935FEAB}" destId="{2EF17F4E-39F9-4C85-BE1E-202DFC3A535D}" srcOrd="0" destOrd="0" presId="urn:microsoft.com/office/officeart/2005/8/layout/hProcess3"/>
    <dgm:cxn modelId="{81DF4FE0-CD41-45A5-BDE8-FFF3BFDE4904}" type="presOf" srcId="{344C9A18-FD86-4D79-842E-3506150DEE51}" destId="{96DCC86A-CA12-4C38-B3C2-538A6BD4FCD1}" srcOrd="0" destOrd="0" presId="urn:microsoft.com/office/officeart/2005/8/layout/hProcess3"/>
    <dgm:cxn modelId="{2BA33294-BD29-45D1-B0F5-BBB74DF62539}" srcId="{CCEBA8F3-E292-4AEC-A567-9616F8D00A54}" destId="{920E3813-50FD-46A9-8CA5-689847B18307}" srcOrd="0" destOrd="0" parTransId="{4EED93D7-FCC6-4F7E-9611-B4BAD74D8CC0}" sibTransId="{5DED2065-22BB-4359-9A2A-B290DF3EABDA}"/>
    <dgm:cxn modelId="{0B7A7A5B-5A4C-43A6-8D7B-26379E9A48DA}" srcId="{CCEBA8F3-E292-4AEC-A567-9616F8D00A54}" destId="{212706C1-CB07-4AA6-9CC2-A67F7F00A084}" srcOrd="5" destOrd="0" parTransId="{C267BC99-4481-48FF-863E-BDA2BD90D86C}" sibTransId="{35D57EA3-AEDA-47EB-A592-225CB447CAE9}"/>
    <dgm:cxn modelId="{E88EBFD7-ED3E-41B7-8D1B-E8529317B82E}" srcId="{CCEBA8F3-E292-4AEC-A567-9616F8D00A54}" destId="{A8C66173-9807-4BBD-A79A-29AEC532AB52}" srcOrd="3" destOrd="0" parTransId="{CAE01A61-3616-415A-99A0-3F04ED609797}" sibTransId="{352D4952-66BB-404A-87CE-10FF68813487}"/>
    <dgm:cxn modelId="{539D814F-CCBB-4283-AC0E-6D010F69F8D8}" type="presOf" srcId="{212706C1-CB07-4AA6-9CC2-A67F7F00A084}" destId="{D5932189-28FD-43B1-A36B-2881FF05C6E7}" srcOrd="0" destOrd="0" presId="urn:microsoft.com/office/officeart/2005/8/layout/hProcess3"/>
    <dgm:cxn modelId="{8ADAD1F7-3B22-4481-8C4C-0FD9888986EB}" srcId="{CCEBA8F3-E292-4AEC-A567-9616F8D00A54}" destId="{21B4A978-D182-4AF3-82A9-7E30E2274B30}" srcOrd="4" destOrd="0" parTransId="{702CF41A-43F5-42FC-8C4C-2E1A6C2E570B}" sibTransId="{157E4F52-CD1D-499C-8620-6B286FE13378}"/>
    <dgm:cxn modelId="{921CD019-685B-4F08-9AB5-7E2462E15F94}" srcId="{CCEBA8F3-E292-4AEC-A567-9616F8D00A54}" destId="{FE5384A8-B99D-4988-835A-84721935FEAB}" srcOrd="6" destOrd="0" parTransId="{F6BC73E2-5011-40D3-B2CB-B86E8C7301F6}" sibTransId="{8FD74047-44ED-4AF1-8436-59CB21A536BF}"/>
    <dgm:cxn modelId="{4A2E875A-7D3F-4D55-8B59-7AB67D105BAE}" type="presOf" srcId="{A6684440-D082-4BB0-A3D5-C6CAF1F340E1}" destId="{FFCBEA89-4943-43CB-B232-AC9BA7408304}" srcOrd="0" destOrd="0" presId="urn:microsoft.com/office/officeart/2005/8/layout/hProcess3"/>
    <dgm:cxn modelId="{0B050E48-6336-40AB-B929-692E3AFA1F73}" srcId="{CCEBA8F3-E292-4AEC-A567-9616F8D00A54}" destId="{344C9A18-FD86-4D79-842E-3506150DEE51}" srcOrd="8" destOrd="0" parTransId="{1B6F51B4-0DFE-4E06-A57E-5AC1E85DB193}" sibTransId="{5B46ACCE-ACB0-4E4C-A599-EC794550BFA9}"/>
    <dgm:cxn modelId="{FDE8BFC4-2155-44C0-99DA-143CBB572A8B}" type="presOf" srcId="{59E5A6B8-BFFB-4EAD-83B3-30D91455710B}" destId="{09397AC1-DE47-4306-8B4A-21FCF607941A}" srcOrd="0" destOrd="0" presId="urn:microsoft.com/office/officeart/2005/8/layout/hProcess3"/>
    <dgm:cxn modelId="{5F214604-123A-4FCE-830C-CAE505C8E92E}" type="presOf" srcId="{920E3813-50FD-46A9-8CA5-689847B18307}" destId="{FDFA2035-9746-4BB3-BFA8-E18D36AFC4FD}" srcOrd="0" destOrd="0" presId="urn:microsoft.com/office/officeart/2005/8/layout/hProcess3"/>
    <dgm:cxn modelId="{6D4AA97E-260E-4ACC-98DA-457FF9A7C8FC}" type="presOf" srcId="{3727A12A-644D-4CD7-8B78-5EC71EFE045A}" destId="{CFDA9177-6A24-4DC8-84BD-59921E072B50}" srcOrd="0" destOrd="0" presId="urn:microsoft.com/office/officeart/2005/8/layout/hProcess3"/>
    <dgm:cxn modelId="{57C05831-4824-45D9-98E1-9ABAAC31D9F1}" type="presOf" srcId="{21B4A978-D182-4AF3-82A9-7E30E2274B30}" destId="{CC94AE3F-5FD4-4614-B827-1B15B2697DA5}" srcOrd="0" destOrd="0" presId="urn:microsoft.com/office/officeart/2005/8/layout/hProcess3"/>
    <dgm:cxn modelId="{68AB6DFF-FDEB-455F-9551-4029F2411770}" type="presOf" srcId="{321D6DF9-47BD-4F26-8BB2-24FFB58816FE}" destId="{17033E19-CADF-4232-B995-9FD6D63975CB}" srcOrd="0" destOrd="0" presId="urn:microsoft.com/office/officeart/2005/8/layout/hProcess3"/>
    <dgm:cxn modelId="{D4971E1E-3489-4D2D-A82F-4632136453CC}" type="presOf" srcId="{CCEBA8F3-E292-4AEC-A567-9616F8D00A54}" destId="{9159551F-740F-4680-BE96-9EAD1E97AD81}" srcOrd="0" destOrd="0" presId="urn:microsoft.com/office/officeart/2005/8/layout/hProcess3"/>
    <dgm:cxn modelId="{3A66DAEB-4692-4C55-8BC7-526D17C2D999}" srcId="{CCEBA8F3-E292-4AEC-A567-9616F8D00A54}" destId="{3727A12A-644D-4CD7-8B78-5EC71EFE045A}" srcOrd="2" destOrd="0" parTransId="{B95DA77A-A07F-47DD-B31E-EC7ED0CBEFC4}" sibTransId="{2C68CED7-B873-4F44-9CC0-2F24028FFD1D}"/>
    <dgm:cxn modelId="{155D171B-872C-4B92-BDDF-6F91545008DC}" type="presOf" srcId="{A8C66173-9807-4BBD-A79A-29AEC532AB52}" destId="{A4B8B106-AAE0-406C-ACF6-2E0FF09EE60A}" srcOrd="0" destOrd="0" presId="urn:microsoft.com/office/officeart/2005/8/layout/hProcess3"/>
    <dgm:cxn modelId="{A111A4CC-7062-40B6-88E6-057BD1F1888F}" srcId="{CCEBA8F3-E292-4AEC-A567-9616F8D00A54}" destId="{9D5EA026-58CB-451E-863B-A4433EF0ED70}" srcOrd="1" destOrd="0" parTransId="{71CCF913-81E6-4AB6-B9A8-927F5BBEAFF5}" sibTransId="{0966B746-8235-4FB8-8230-C2496252FC33}"/>
    <dgm:cxn modelId="{3D37F686-9827-4A43-B577-A6E71252D5F5}" srcId="{CCEBA8F3-E292-4AEC-A567-9616F8D00A54}" destId="{A6684440-D082-4BB0-A3D5-C6CAF1F340E1}" srcOrd="10" destOrd="0" parTransId="{86E31CEF-D081-4EF7-AEDB-5A60240B064B}" sibTransId="{9E33CDC4-448F-4269-9F51-B0DB9DAC46D5}"/>
    <dgm:cxn modelId="{26F9CC5C-4653-4092-AC2A-A33FC2BDC448}" srcId="{CCEBA8F3-E292-4AEC-A567-9616F8D00A54}" destId="{902C16E1-CDC7-45C6-9E12-3F7D134176C1}" srcOrd="7" destOrd="0" parTransId="{A4F3728E-03A0-4204-A00E-F2640C04DDCC}" sibTransId="{1E591F63-CB2D-4E52-B830-4ED3CCCB66D6}"/>
    <dgm:cxn modelId="{ADB539CD-888F-4813-9BD3-74F9EA6F55F9}" srcId="{CCEBA8F3-E292-4AEC-A567-9616F8D00A54}" destId="{59E5A6B8-BFFB-4EAD-83B3-30D91455710B}" srcOrd="11" destOrd="0" parTransId="{37B49058-700F-4DC9-AD46-6BFEDCA6E0CC}" sibTransId="{936737F9-F7A4-4982-9B45-C10DFA55D32B}"/>
    <dgm:cxn modelId="{4101434F-BC15-445B-86B2-F27E3F277B1B}" type="presParOf" srcId="{9159551F-740F-4680-BE96-9EAD1E97AD81}" destId="{7D527885-9E96-44FA-A11C-3AA5B2C96964}" srcOrd="0" destOrd="0" presId="urn:microsoft.com/office/officeart/2005/8/layout/hProcess3"/>
    <dgm:cxn modelId="{2B8428D4-8D1A-4DF7-ABF5-DEEC62B06B44}" type="presParOf" srcId="{9159551F-740F-4680-BE96-9EAD1E97AD81}" destId="{C3A421E7-7A58-4DFD-A7D7-A08678FCD897}" srcOrd="1" destOrd="0" presId="urn:microsoft.com/office/officeart/2005/8/layout/hProcess3"/>
    <dgm:cxn modelId="{E567AE01-B798-4EA7-8909-3A5E98C38113}" type="presParOf" srcId="{C3A421E7-7A58-4DFD-A7D7-A08678FCD897}" destId="{D3E1182B-0FDD-414C-8D15-3FD9BF8FE939}" srcOrd="0" destOrd="0" presId="urn:microsoft.com/office/officeart/2005/8/layout/hProcess3"/>
    <dgm:cxn modelId="{77731CE0-44AC-4928-AE9E-5E5B1170AAAF}" type="presParOf" srcId="{C3A421E7-7A58-4DFD-A7D7-A08678FCD897}" destId="{1A8D7A5D-8E49-4B1F-B722-DC1EBFD25F24}" srcOrd="1" destOrd="0" presId="urn:microsoft.com/office/officeart/2005/8/layout/hProcess3"/>
    <dgm:cxn modelId="{7E4FEE85-2900-44D8-8B9C-6C323EA1A3EA}" type="presParOf" srcId="{1A8D7A5D-8E49-4B1F-B722-DC1EBFD25F24}" destId="{4366C776-560F-468B-8379-B57C7AD7AA11}" srcOrd="0" destOrd="0" presId="urn:microsoft.com/office/officeart/2005/8/layout/hProcess3"/>
    <dgm:cxn modelId="{0443D954-402E-4355-AAE0-7A4C4DB57740}" type="presParOf" srcId="{1A8D7A5D-8E49-4B1F-B722-DC1EBFD25F24}" destId="{FDFA2035-9746-4BB3-BFA8-E18D36AFC4FD}" srcOrd="1" destOrd="0" presId="urn:microsoft.com/office/officeart/2005/8/layout/hProcess3"/>
    <dgm:cxn modelId="{D18992F4-0B06-493E-A062-74DC636020CF}" type="presParOf" srcId="{1A8D7A5D-8E49-4B1F-B722-DC1EBFD25F24}" destId="{89EB4D13-1209-4E18-843B-1B2D9E6EC7F0}" srcOrd="2" destOrd="0" presId="urn:microsoft.com/office/officeart/2005/8/layout/hProcess3"/>
    <dgm:cxn modelId="{2FE04294-E97A-459F-A69E-F4D20342088A}" type="presParOf" srcId="{1A8D7A5D-8E49-4B1F-B722-DC1EBFD25F24}" destId="{1E5305AA-49E6-4AD5-A340-C618DC3BA07E}" srcOrd="3" destOrd="0" presId="urn:microsoft.com/office/officeart/2005/8/layout/hProcess3"/>
    <dgm:cxn modelId="{D5EEB172-0C8F-45AB-9ECE-E98C2F7F5915}" type="presParOf" srcId="{C3A421E7-7A58-4DFD-A7D7-A08678FCD897}" destId="{32D96114-5EED-4BB4-8E1A-B69ACAC3FDF4}" srcOrd="2" destOrd="0" presId="urn:microsoft.com/office/officeart/2005/8/layout/hProcess3"/>
    <dgm:cxn modelId="{EAD64AAA-424A-4754-806D-9A2DF11D2114}" type="presParOf" srcId="{C3A421E7-7A58-4DFD-A7D7-A08678FCD897}" destId="{7F1F0AD5-14AE-47CE-8395-BB08DCDBBD9F}" srcOrd="3" destOrd="0" presId="urn:microsoft.com/office/officeart/2005/8/layout/hProcess3"/>
    <dgm:cxn modelId="{4E40D7A0-3283-4036-8764-FDEEDD691978}" type="presParOf" srcId="{7F1F0AD5-14AE-47CE-8395-BB08DCDBBD9F}" destId="{5CA26E1F-A617-4447-9CFE-BFEDC4AE2536}" srcOrd="0" destOrd="0" presId="urn:microsoft.com/office/officeart/2005/8/layout/hProcess3"/>
    <dgm:cxn modelId="{39F5D8AC-E50E-4D96-A3FF-CDA67640C5F5}" type="presParOf" srcId="{7F1F0AD5-14AE-47CE-8395-BB08DCDBBD9F}" destId="{31C0695D-567D-478C-BB47-DC60BEC1B746}" srcOrd="1" destOrd="0" presId="urn:microsoft.com/office/officeart/2005/8/layout/hProcess3"/>
    <dgm:cxn modelId="{8E679DC7-23FB-4214-B69C-63802AD500B5}" type="presParOf" srcId="{7F1F0AD5-14AE-47CE-8395-BB08DCDBBD9F}" destId="{F25EB8C3-1A95-49CC-B28F-06AC36F168C1}" srcOrd="2" destOrd="0" presId="urn:microsoft.com/office/officeart/2005/8/layout/hProcess3"/>
    <dgm:cxn modelId="{A25B7F3A-D795-496A-BBF1-444660DB6469}" type="presParOf" srcId="{7F1F0AD5-14AE-47CE-8395-BB08DCDBBD9F}" destId="{123C350D-75FA-4FC2-A9E3-FE9F514CEA5F}" srcOrd="3" destOrd="0" presId="urn:microsoft.com/office/officeart/2005/8/layout/hProcess3"/>
    <dgm:cxn modelId="{22EB68EA-7657-4096-A477-650FF8C1A011}" type="presParOf" srcId="{C3A421E7-7A58-4DFD-A7D7-A08678FCD897}" destId="{3F65A1E0-812C-42E1-8EF1-8CAF1FF201A8}" srcOrd="4" destOrd="0" presId="urn:microsoft.com/office/officeart/2005/8/layout/hProcess3"/>
    <dgm:cxn modelId="{1F7569C9-EAE8-4A26-8045-A8E17BB53361}" type="presParOf" srcId="{C3A421E7-7A58-4DFD-A7D7-A08678FCD897}" destId="{2FE20211-B91F-4DAC-93FB-AF112541314D}" srcOrd="5" destOrd="0" presId="urn:microsoft.com/office/officeart/2005/8/layout/hProcess3"/>
    <dgm:cxn modelId="{1F684754-0DDD-440F-86EB-3343CB2DE85B}" type="presParOf" srcId="{2FE20211-B91F-4DAC-93FB-AF112541314D}" destId="{BFAE6CFE-B4CF-4B76-8D71-2FFD9B7E486E}" srcOrd="0" destOrd="0" presId="urn:microsoft.com/office/officeart/2005/8/layout/hProcess3"/>
    <dgm:cxn modelId="{BD1E79B8-3FDD-49D9-8378-3207CCE1DAEE}" type="presParOf" srcId="{2FE20211-B91F-4DAC-93FB-AF112541314D}" destId="{CFDA9177-6A24-4DC8-84BD-59921E072B50}" srcOrd="1" destOrd="0" presId="urn:microsoft.com/office/officeart/2005/8/layout/hProcess3"/>
    <dgm:cxn modelId="{27694E99-1828-4145-96CA-4A84A6D65924}" type="presParOf" srcId="{2FE20211-B91F-4DAC-93FB-AF112541314D}" destId="{F1C253D2-D0D0-489E-9447-0CAC6F1C4871}" srcOrd="2" destOrd="0" presId="urn:microsoft.com/office/officeart/2005/8/layout/hProcess3"/>
    <dgm:cxn modelId="{02C3A867-CE52-4F17-96C4-94F6AA45F4A7}" type="presParOf" srcId="{2FE20211-B91F-4DAC-93FB-AF112541314D}" destId="{3936BE91-40E6-4C43-A803-231A30D43268}" srcOrd="3" destOrd="0" presId="urn:microsoft.com/office/officeart/2005/8/layout/hProcess3"/>
    <dgm:cxn modelId="{82031DAA-FAEC-46F4-8F76-285CA7A46D76}" type="presParOf" srcId="{C3A421E7-7A58-4DFD-A7D7-A08678FCD897}" destId="{DF25C3F7-54EF-4742-97AB-E4C59279B62E}" srcOrd="6" destOrd="0" presId="urn:microsoft.com/office/officeart/2005/8/layout/hProcess3"/>
    <dgm:cxn modelId="{19CA0E49-B40D-451F-92BE-B41CED880014}" type="presParOf" srcId="{C3A421E7-7A58-4DFD-A7D7-A08678FCD897}" destId="{5A752906-743B-4E98-96BF-BF60888887F7}" srcOrd="7" destOrd="0" presId="urn:microsoft.com/office/officeart/2005/8/layout/hProcess3"/>
    <dgm:cxn modelId="{810831A6-3A43-4650-8B3D-6C5F7189527E}" type="presParOf" srcId="{5A752906-743B-4E98-96BF-BF60888887F7}" destId="{8474FF5D-1598-4C8B-8BE0-84D70FF69EB4}" srcOrd="0" destOrd="0" presId="urn:microsoft.com/office/officeart/2005/8/layout/hProcess3"/>
    <dgm:cxn modelId="{18D143BB-7E40-43C3-BCF3-CE18EB4EE274}" type="presParOf" srcId="{5A752906-743B-4E98-96BF-BF60888887F7}" destId="{A4B8B106-AAE0-406C-ACF6-2E0FF09EE60A}" srcOrd="1" destOrd="0" presId="urn:microsoft.com/office/officeart/2005/8/layout/hProcess3"/>
    <dgm:cxn modelId="{DD45C1D9-AFE2-408E-940F-EF17DAE68552}" type="presParOf" srcId="{5A752906-743B-4E98-96BF-BF60888887F7}" destId="{AB39D665-9C18-4E7F-87F0-7660625A9A95}" srcOrd="2" destOrd="0" presId="urn:microsoft.com/office/officeart/2005/8/layout/hProcess3"/>
    <dgm:cxn modelId="{4ED30FFD-0093-4271-B384-5F4FFAF7E4F3}" type="presParOf" srcId="{5A752906-743B-4E98-96BF-BF60888887F7}" destId="{1185D218-6EDF-493C-B1A0-4E45A87AA654}" srcOrd="3" destOrd="0" presId="urn:microsoft.com/office/officeart/2005/8/layout/hProcess3"/>
    <dgm:cxn modelId="{0ADC3FA6-0F7B-43DD-A658-D7D8D3FD1DE0}" type="presParOf" srcId="{C3A421E7-7A58-4DFD-A7D7-A08678FCD897}" destId="{DF62DA79-1938-42D8-982D-20D96622C8B5}" srcOrd="8" destOrd="0" presId="urn:microsoft.com/office/officeart/2005/8/layout/hProcess3"/>
    <dgm:cxn modelId="{B4D658E8-82AB-4BFC-B856-F4B0814A20E7}" type="presParOf" srcId="{C3A421E7-7A58-4DFD-A7D7-A08678FCD897}" destId="{881B2EB6-3BF9-4198-8CE3-91D2CB5956EC}" srcOrd="9" destOrd="0" presId="urn:microsoft.com/office/officeart/2005/8/layout/hProcess3"/>
    <dgm:cxn modelId="{7B69A11E-0FA7-44E4-8291-5BA9621BC4A5}" type="presParOf" srcId="{881B2EB6-3BF9-4198-8CE3-91D2CB5956EC}" destId="{5521CABB-6930-4D9D-9F49-5977CB781385}" srcOrd="0" destOrd="0" presId="urn:microsoft.com/office/officeart/2005/8/layout/hProcess3"/>
    <dgm:cxn modelId="{ED820A4C-81BE-4F8B-86FC-B5FBDDE32ADF}" type="presParOf" srcId="{881B2EB6-3BF9-4198-8CE3-91D2CB5956EC}" destId="{CC94AE3F-5FD4-4614-B827-1B15B2697DA5}" srcOrd="1" destOrd="0" presId="urn:microsoft.com/office/officeart/2005/8/layout/hProcess3"/>
    <dgm:cxn modelId="{4DA24BCC-28BE-4E57-B548-1CE76384264C}" type="presParOf" srcId="{881B2EB6-3BF9-4198-8CE3-91D2CB5956EC}" destId="{EA722609-7A53-4FD8-B580-8DAA95A6E5A3}" srcOrd="2" destOrd="0" presId="urn:microsoft.com/office/officeart/2005/8/layout/hProcess3"/>
    <dgm:cxn modelId="{35373942-98B9-44CF-BE06-0FB83F07A418}" type="presParOf" srcId="{881B2EB6-3BF9-4198-8CE3-91D2CB5956EC}" destId="{79049CF8-571A-4519-B5F8-06E0E7C75AC4}" srcOrd="3" destOrd="0" presId="urn:microsoft.com/office/officeart/2005/8/layout/hProcess3"/>
    <dgm:cxn modelId="{87937BED-AA03-4091-B3EF-F2B49CB33F09}" type="presParOf" srcId="{C3A421E7-7A58-4DFD-A7D7-A08678FCD897}" destId="{17E6C135-7DF5-4FBB-AB6E-A9F38A3873CF}" srcOrd="10" destOrd="0" presId="urn:microsoft.com/office/officeart/2005/8/layout/hProcess3"/>
    <dgm:cxn modelId="{54A53FC6-96C3-47DA-A76B-504655733027}" type="presParOf" srcId="{C3A421E7-7A58-4DFD-A7D7-A08678FCD897}" destId="{8EBCE3FF-A727-46CD-B776-11A2EF0EC8AD}" srcOrd="11" destOrd="0" presId="urn:microsoft.com/office/officeart/2005/8/layout/hProcess3"/>
    <dgm:cxn modelId="{5365FE2C-E334-4E2D-AFF1-0DDFD1F199C0}" type="presParOf" srcId="{8EBCE3FF-A727-46CD-B776-11A2EF0EC8AD}" destId="{00DEC8C9-BFBB-46A3-9C7A-B0EDFB430D2C}" srcOrd="0" destOrd="0" presId="urn:microsoft.com/office/officeart/2005/8/layout/hProcess3"/>
    <dgm:cxn modelId="{4726FA8E-5277-410A-950C-DF2008895B08}" type="presParOf" srcId="{8EBCE3FF-A727-46CD-B776-11A2EF0EC8AD}" destId="{D5932189-28FD-43B1-A36B-2881FF05C6E7}" srcOrd="1" destOrd="0" presId="urn:microsoft.com/office/officeart/2005/8/layout/hProcess3"/>
    <dgm:cxn modelId="{0C162257-C3FD-4ED5-A477-E677F3E61794}" type="presParOf" srcId="{8EBCE3FF-A727-46CD-B776-11A2EF0EC8AD}" destId="{DA505FEA-F88A-4DDA-BF05-E0F0C8C5AADD}" srcOrd="2" destOrd="0" presId="urn:microsoft.com/office/officeart/2005/8/layout/hProcess3"/>
    <dgm:cxn modelId="{988E7898-3744-4C14-B8EA-AA5C0C10EA8C}" type="presParOf" srcId="{8EBCE3FF-A727-46CD-B776-11A2EF0EC8AD}" destId="{52E4E66B-13D0-4EB8-B9A0-5ADED773485F}" srcOrd="3" destOrd="0" presId="urn:microsoft.com/office/officeart/2005/8/layout/hProcess3"/>
    <dgm:cxn modelId="{5829CCFD-556E-41D0-A04C-8CCC9B51BC15}" type="presParOf" srcId="{C3A421E7-7A58-4DFD-A7D7-A08678FCD897}" destId="{5F0E0299-1D42-403C-8274-B2983CE699D3}" srcOrd="12" destOrd="0" presId="urn:microsoft.com/office/officeart/2005/8/layout/hProcess3"/>
    <dgm:cxn modelId="{B8D56866-67E9-41F2-9B35-7C2CE6A97BCF}" type="presParOf" srcId="{C3A421E7-7A58-4DFD-A7D7-A08678FCD897}" destId="{DAAC294A-B2F9-4844-9731-18DC965F0E0E}" srcOrd="13" destOrd="0" presId="urn:microsoft.com/office/officeart/2005/8/layout/hProcess3"/>
    <dgm:cxn modelId="{FED914DE-F92B-448F-B9A8-C79DB8B35171}" type="presParOf" srcId="{DAAC294A-B2F9-4844-9731-18DC965F0E0E}" destId="{046F5BCE-EA7C-4AFB-8AA5-7C6F633161E3}" srcOrd="0" destOrd="0" presId="urn:microsoft.com/office/officeart/2005/8/layout/hProcess3"/>
    <dgm:cxn modelId="{F642AFB8-96A8-4EAB-952C-E33827405E67}" type="presParOf" srcId="{DAAC294A-B2F9-4844-9731-18DC965F0E0E}" destId="{2EF17F4E-39F9-4C85-BE1E-202DFC3A535D}" srcOrd="1" destOrd="0" presId="urn:microsoft.com/office/officeart/2005/8/layout/hProcess3"/>
    <dgm:cxn modelId="{66F2C3B6-A87A-4974-9124-3201376A9D46}" type="presParOf" srcId="{DAAC294A-B2F9-4844-9731-18DC965F0E0E}" destId="{F563932F-8BEE-4364-9053-1BCCFF3D298C}" srcOrd="2" destOrd="0" presId="urn:microsoft.com/office/officeart/2005/8/layout/hProcess3"/>
    <dgm:cxn modelId="{60F9B34D-9326-4F36-8F75-F729C527EB58}" type="presParOf" srcId="{DAAC294A-B2F9-4844-9731-18DC965F0E0E}" destId="{622A5B76-C1B9-4619-A10E-20D57B08C718}" srcOrd="3" destOrd="0" presId="urn:microsoft.com/office/officeart/2005/8/layout/hProcess3"/>
    <dgm:cxn modelId="{D4AC6B8E-3ED3-4ABC-829D-6214F10A5465}" type="presParOf" srcId="{C3A421E7-7A58-4DFD-A7D7-A08678FCD897}" destId="{9405E3F8-0410-4F95-BCDC-5CC6B9BED3EE}" srcOrd="14" destOrd="0" presId="urn:microsoft.com/office/officeart/2005/8/layout/hProcess3"/>
    <dgm:cxn modelId="{719D3CED-151A-447E-85AD-2EA6E1F1E8FB}" type="presParOf" srcId="{C3A421E7-7A58-4DFD-A7D7-A08678FCD897}" destId="{889ED564-C996-44C5-989B-03FA49F4DD79}" srcOrd="15" destOrd="0" presId="urn:microsoft.com/office/officeart/2005/8/layout/hProcess3"/>
    <dgm:cxn modelId="{D578171F-E6F9-4591-AD52-0F771CFB8EBB}" type="presParOf" srcId="{889ED564-C996-44C5-989B-03FA49F4DD79}" destId="{A92485B0-0F0D-4DF1-85B8-3EF1D3179300}" srcOrd="0" destOrd="0" presId="urn:microsoft.com/office/officeart/2005/8/layout/hProcess3"/>
    <dgm:cxn modelId="{3737FBB0-7AC2-4149-AF8A-8C22A436C58A}" type="presParOf" srcId="{889ED564-C996-44C5-989B-03FA49F4DD79}" destId="{1E72012E-E211-4A40-90D0-DA7CF0A17F63}" srcOrd="1" destOrd="0" presId="urn:microsoft.com/office/officeart/2005/8/layout/hProcess3"/>
    <dgm:cxn modelId="{CDCC6AE3-9E06-48B8-B956-F9B8F465A136}" type="presParOf" srcId="{889ED564-C996-44C5-989B-03FA49F4DD79}" destId="{6C6CD820-B3DB-40A4-B269-913CADF34299}" srcOrd="2" destOrd="0" presId="urn:microsoft.com/office/officeart/2005/8/layout/hProcess3"/>
    <dgm:cxn modelId="{A48373D2-E625-4718-A608-F48297335C7F}" type="presParOf" srcId="{889ED564-C996-44C5-989B-03FA49F4DD79}" destId="{4992E3CF-5266-45EA-A5DF-9A88BA4AECC0}" srcOrd="3" destOrd="0" presId="urn:microsoft.com/office/officeart/2005/8/layout/hProcess3"/>
    <dgm:cxn modelId="{4408E355-4BC0-4D87-BC7E-2472DC478837}" type="presParOf" srcId="{C3A421E7-7A58-4DFD-A7D7-A08678FCD897}" destId="{F1267BD8-9A39-4633-BAC9-1212633B65E9}" srcOrd="16" destOrd="0" presId="urn:microsoft.com/office/officeart/2005/8/layout/hProcess3"/>
    <dgm:cxn modelId="{B2244770-E63E-4038-A8DB-1243E9002653}" type="presParOf" srcId="{C3A421E7-7A58-4DFD-A7D7-A08678FCD897}" destId="{1E433717-2B5A-42C2-AEAC-003FE9DBD8D5}" srcOrd="17" destOrd="0" presId="urn:microsoft.com/office/officeart/2005/8/layout/hProcess3"/>
    <dgm:cxn modelId="{51BF8450-5E4B-4A3C-8E5D-C0D101DA6828}" type="presParOf" srcId="{1E433717-2B5A-42C2-AEAC-003FE9DBD8D5}" destId="{A4A7952D-83AB-4E3B-BBAC-8027C06F5AD2}" srcOrd="0" destOrd="0" presId="urn:microsoft.com/office/officeart/2005/8/layout/hProcess3"/>
    <dgm:cxn modelId="{756ADDF2-8C8C-4866-B76D-92023F4B7BE8}" type="presParOf" srcId="{1E433717-2B5A-42C2-AEAC-003FE9DBD8D5}" destId="{96DCC86A-CA12-4C38-B3C2-538A6BD4FCD1}" srcOrd="1" destOrd="0" presId="urn:microsoft.com/office/officeart/2005/8/layout/hProcess3"/>
    <dgm:cxn modelId="{C07509A2-BEE2-4255-98F8-3730710A3A2C}" type="presParOf" srcId="{1E433717-2B5A-42C2-AEAC-003FE9DBD8D5}" destId="{AEA55E4B-A231-43FD-BD6B-30FC0571F902}" srcOrd="2" destOrd="0" presId="urn:microsoft.com/office/officeart/2005/8/layout/hProcess3"/>
    <dgm:cxn modelId="{52F2835C-53F6-4D12-9661-765BC68E39E2}" type="presParOf" srcId="{1E433717-2B5A-42C2-AEAC-003FE9DBD8D5}" destId="{4E56D5F6-2741-49EC-940F-EA8A5C340E78}" srcOrd="3" destOrd="0" presId="urn:microsoft.com/office/officeart/2005/8/layout/hProcess3"/>
    <dgm:cxn modelId="{293DC407-1A5B-4003-B71F-8CFDDF874228}" type="presParOf" srcId="{C3A421E7-7A58-4DFD-A7D7-A08678FCD897}" destId="{0F1DB6CF-374F-4279-AD17-B3D22B620FA2}" srcOrd="18" destOrd="0" presId="urn:microsoft.com/office/officeart/2005/8/layout/hProcess3"/>
    <dgm:cxn modelId="{31F2B8F1-DE2A-4D06-BE35-FF1513DA790F}" type="presParOf" srcId="{C3A421E7-7A58-4DFD-A7D7-A08678FCD897}" destId="{A1171889-E80A-4242-BFB5-26797B9D4071}" srcOrd="19" destOrd="0" presId="urn:microsoft.com/office/officeart/2005/8/layout/hProcess3"/>
    <dgm:cxn modelId="{BB2D31B6-BC53-4472-B2E3-D3BDC3ED5A49}" type="presParOf" srcId="{A1171889-E80A-4242-BFB5-26797B9D4071}" destId="{6AFA3EE1-AD57-4AE5-99B5-C2C443520947}" srcOrd="0" destOrd="0" presId="urn:microsoft.com/office/officeart/2005/8/layout/hProcess3"/>
    <dgm:cxn modelId="{B8F75446-D545-4D8E-A05D-A9CEE6974028}" type="presParOf" srcId="{A1171889-E80A-4242-BFB5-26797B9D4071}" destId="{17033E19-CADF-4232-B995-9FD6D63975CB}" srcOrd="1" destOrd="0" presId="urn:microsoft.com/office/officeart/2005/8/layout/hProcess3"/>
    <dgm:cxn modelId="{9BB7696D-22A4-45C5-AF82-11762EC47C34}" type="presParOf" srcId="{A1171889-E80A-4242-BFB5-26797B9D4071}" destId="{077A5A0D-095C-4449-A9DC-F21B6FF2D6F9}" srcOrd="2" destOrd="0" presId="urn:microsoft.com/office/officeart/2005/8/layout/hProcess3"/>
    <dgm:cxn modelId="{8D2B5A03-7A66-440B-8AA7-C3C1942F4910}" type="presParOf" srcId="{A1171889-E80A-4242-BFB5-26797B9D4071}" destId="{ACEB3D4A-1C1E-49AB-89CB-2E267F28A5CB}" srcOrd="3" destOrd="0" presId="urn:microsoft.com/office/officeart/2005/8/layout/hProcess3"/>
    <dgm:cxn modelId="{49D1670C-D1CB-4640-AF3D-15571270705A}" type="presParOf" srcId="{C3A421E7-7A58-4DFD-A7D7-A08678FCD897}" destId="{6D559444-F83F-4DB8-8B9B-95E9437FC443}" srcOrd="20" destOrd="0" presId="urn:microsoft.com/office/officeart/2005/8/layout/hProcess3"/>
    <dgm:cxn modelId="{7537ACDC-2BDA-4767-A6CF-4F57A9E605E7}" type="presParOf" srcId="{C3A421E7-7A58-4DFD-A7D7-A08678FCD897}" destId="{CAF9792D-9739-4695-9629-C9260896824C}" srcOrd="21" destOrd="0" presId="urn:microsoft.com/office/officeart/2005/8/layout/hProcess3"/>
    <dgm:cxn modelId="{40B9B07E-79EF-4CDB-80AD-981CE8E4679C}" type="presParOf" srcId="{CAF9792D-9739-4695-9629-C9260896824C}" destId="{17657657-D9C9-49AB-9787-01C49EF777F4}" srcOrd="0" destOrd="0" presId="urn:microsoft.com/office/officeart/2005/8/layout/hProcess3"/>
    <dgm:cxn modelId="{7A1EB751-192C-43C0-98DD-29F2DB6CB7AA}" type="presParOf" srcId="{CAF9792D-9739-4695-9629-C9260896824C}" destId="{FFCBEA89-4943-43CB-B232-AC9BA7408304}" srcOrd="1" destOrd="0" presId="urn:microsoft.com/office/officeart/2005/8/layout/hProcess3"/>
    <dgm:cxn modelId="{6666FD2E-746A-4EF5-BFF4-81C6F938859F}" type="presParOf" srcId="{CAF9792D-9739-4695-9629-C9260896824C}" destId="{32101B5F-E810-4C55-AAC1-2BCBE1860869}" srcOrd="2" destOrd="0" presId="urn:microsoft.com/office/officeart/2005/8/layout/hProcess3"/>
    <dgm:cxn modelId="{029EBEB5-29D0-4B32-A4D6-81F46A2F1D6D}" type="presParOf" srcId="{CAF9792D-9739-4695-9629-C9260896824C}" destId="{06D9D02D-D998-4A3A-A32E-0378AAF3404C}" srcOrd="3" destOrd="0" presId="urn:microsoft.com/office/officeart/2005/8/layout/hProcess3"/>
    <dgm:cxn modelId="{953BF1F3-8CB4-40D5-AB90-B8B3E718BD18}" type="presParOf" srcId="{C3A421E7-7A58-4DFD-A7D7-A08678FCD897}" destId="{4190405D-EBC4-4AA8-B8DF-3869C14A4EF5}" srcOrd="22" destOrd="0" presId="urn:microsoft.com/office/officeart/2005/8/layout/hProcess3"/>
    <dgm:cxn modelId="{2407F379-1744-4C2A-8A76-0426C3331461}" type="presParOf" srcId="{C3A421E7-7A58-4DFD-A7D7-A08678FCD897}" destId="{E0467F9F-A67A-45E2-9A88-1C6BE72B4C9F}" srcOrd="23" destOrd="0" presId="urn:microsoft.com/office/officeart/2005/8/layout/hProcess3"/>
    <dgm:cxn modelId="{DC85E32F-665C-4FBB-8514-949DF70F4B32}" type="presParOf" srcId="{E0467F9F-A67A-45E2-9A88-1C6BE72B4C9F}" destId="{FB75E302-4A04-40A7-B9E9-CAF9117249A3}" srcOrd="0" destOrd="0" presId="urn:microsoft.com/office/officeart/2005/8/layout/hProcess3"/>
    <dgm:cxn modelId="{7D53A4DE-AADE-4740-A270-A88B831C00FC}" type="presParOf" srcId="{E0467F9F-A67A-45E2-9A88-1C6BE72B4C9F}" destId="{09397AC1-DE47-4306-8B4A-21FCF607941A}" srcOrd="1" destOrd="0" presId="urn:microsoft.com/office/officeart/2005/8/layout/hProcess3"/>
    <dgm:cxn modelId="{A6BE837A-3338-431A-B304-4EF4A23EA37F}" type="presParOf" srcId="{E0467F9F-A67A-45E2-9A88-1C6BE72B4C9F}" destId="{17964A4B-56DB-46FE-90ED-4A52377C33B7}" srcOrd="2" destOrd="0" presId="urn:microsoft.com/office/officeart/2005/8/layout/hProcess3"/>
    <dgm:cxn modelId="{245A4D0F-78D5-4B52-978F-5D9BED45D4A5}" type="presParOf" srcId="{E0467F9F-A67A-45E2-9A88-1C6BE72B4C9F}" destId="{466E472D-1992-47E8-A31D-BD4DCD98910A}" srcOrd="3" destOrd="0" presId="urn:microsoft.com/office/officeart/2005/8/layout/hProcess3"/>
    <dgm:cxn modelId="{B316E007-BBA7-471C-9B8A-6179A3C5DE3F}" type="presParOf" srcId="{C3A421E7-7A58-4DFD-A7D7-A08678FCD897}" destId="{64FD0EE1-B3B0-49C6-82F3-B77133523BAF}" srcOrd="24" destOrd="0" presId="urn:microsoft.com/office/officeart/2005/8/layout/hProcess3"/>
    <dgm:cxn modelId="{6A9BF33C-CD50-4DD2-B743-A96E7088B3CF}" type="presParOf" srcId="{C3A421E7-7A58-4DFD-A7D7-A08678FCD897}" destId="{A9C791D9-B69D-42A0-83CB-40C3F53344F0}" srcOrd="25" destOrd="0" presId="urn:microsoft.com/office/officeart/2005/8/layout/hProcess3"/>
    <dgm:cxn modelId="{6E0E5630-17F6-40FA-94F0-4ED47B05E122}" type="presParOf" srcId="{C3A421E7-7A58-4DFD-A7D7-A08678FCD897}" destId="{A2559CA6-2441-4C6D-8FAF-FF6E11F351AB}" srcOrd="2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6018609-C020-422B-803C-CF63A209BD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265F0C7-1DC0-46FC-835A-CC0BA0223103}">
      <dgm:prSet custT="1"/>
      <dgm:spPr/>
      <dgm:t>
        <a:bodyPr/>
        <a:lstStyle/>
        <a:p>
          <a:r>
            <a:rPr 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G4. 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參與校外活動時（如學校旅行、參觀郊野公園或地質公園等），實踐「山野無痕」。</a:t>
          </a:r>
          <a:endParaRPr lang="en-GB" sz="24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B1DFCE65-5AD3-470F-90CD-860AA4B78030}" type="parTrans" cxnId="{DE472C0A-05F2-47F9-A65B-F419B4CD1ECC}">
      <dgm:prSet/>
      <dgm:spPr/>
      <dgm:t>
        <a:bodyPr/>
        <a:lstStyle/>
        <a:p>
          <a:endParaRPr lang="en-GB" sz="2400"/>
        </a:p>
      </dgm:t>
    </dgm:pt>
    <dgm:pt modelId="{0B8602A6-2248-4036-A235-A46DE1713E5F}" type="sibTrans" cxnId="{DE472C0A-05F2-47F9-A65B-F419B4CD1ECC}">
      <dgm:prSet/>
      <dgm:spPr/>
      <dgm:t>
        <a:bodyPr/>
        <a:lstStyle/>
        <a:p>
          <a:endParaRPr lang="en-GB" sz="2400"/>
        </a:p>
      </dgm:t>
    </dgm:pt>
    <dgm:pt modelId="{263FC3D4-5513-4F32-9F42-7116F67A7AFA}" type="pres">
      <dgm:prSet presAssocID="{A6018609-C020-422B-803C-CF63A209BD2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8156707D-4045-4350-9347-0DE1F0940981}" type="pres">
      <dgm:prSet presAssocID="{1265F0C7-1DC0-46FC-835A-CC0BA0223103}" presName="thickLine" presStyleLbl="alignNode1" presStyleIdx="0" presStyleCnt="1"/>
      <dgm:spPr/>
    </dgm:pt>
    <dgm:pt modelId="{FB551D88-7C18-4833-9863-16FCABF5A636}" type="pres">
      <dgm:prSet presAssocID="{1265F0C7-1DC0-46FC-835A-CC0BA0223103}" presName="horz1" presStyleCnt="0"/>
      <dgm:spPr/>
    </dgm:pt>
    <dgm:pt modelId="{986BD714-DFF7-44A7-AAA6-8CBD4EF50B87}" type="pres">
      <dgm:prSet presAssocID="{1265F0C7-1DC0-46FC-835A-CC0BA0223103}" presName="tx1" presStyleLbl="revTx" presStyleIdx="0" presStyleCnt="1"/>
      <dgm:spPr/>
      <dgm:t>
        <a:bodyPr/>
        <a:lstStyle/>
        <a:p>
          <a:endParaRPr lang="zh-TW" altLang="en-US"/>
        </a:p>
      </dgm:t>
    </dgm:pt>
    <dgm:pt modelId="{A2CE0F63-092E-4907-B2E2-517AFAAE9E1F}" type="pres">
      <dgm:prSet presAssocID="{1265F0C7-1DC0-46FC-835A-CC0BA0223103}" presName="vert1" presStyleCnt="0"/>
      <dgm:spPr/>
    </dgm:pt>
  </dgm:ptLst>
  <dgm:cxnLst>
    <dgm:cxn modelId="{53364463-B2DE-4A90-B7B8-7BA5792977DE}" type="presOf" srcId="{A6018609-C020-422B-803C-CF63A209BD2E}" destId="{263FC3D4-5513-4F32-9F42-7116F67A7AFA}" srcOrd="0" destOrd="0" presId="urn:microsoft.com/office/officeart/2008/layout/LinedList"/>
    <dgm:cxn modelId="{1774D2E7-91AF-4BBF-827B-9E6B4D4C4A65}" type="presOf" srcId="{1265F0C7-1DC0-46FC-835A-CC0BA0223103}" destId="{986BD714-DFF7-44A7-AAA6-8CBD4EF50B87}" srcOrd="0" destOrd="0" presId="urn:microsoft.com/office/officeart/2008/layout/LinedList"/>
    <dgm:cxn modelId="{DE472C0A-05F2-47F9-A65B-F419B4CD1ECC}" srcId="{A6018609-C020-422B-803C-CF63A209BD2E}" destId="{1265F0C7-1DC0-46FC-835A-CC0BA0223103}" srcOrd="0" destOrd="0" parTransId="{B1DFCE65-5AD3-470F-90CD-860AA4B78030}" sibTransId="{0B8602A6-2248-4036-A235-A46DE1713E5F}"/>
    <dgm:cxn modelId="{11A9499D-8C1D-4DA1-9335-C9A3866B605C}" type="presParOf" srcId="{263FC3D4-5513-4F32-9F42-7116F67A7AFA}" destId="{8156707D-4045-4350-9347-0DE1F0940981}" srcOrd="0" destOrd="0" presId="urn:microsoft.com/office/officeart/2008/layout/LinedList"/>
    <dgm:cxn modelId="{DF728CAC-B4A5-4C11-9F50-E2F3874C4854}" type="presParOf" srcId="{263FC3D4-5513-4F32-9F42-7116F67A7AFA}" destId="{FB551D88-7C18-4833-9863-16FCABF5A636}" srcOrd="1" destOrd="0" presId="urn:microsoft.com/office/officeart/2008/layout/LinedList"/>
    <dgm:cxn modelId="{BA0DB20D-F3DE-416A-9346-0CD5E0442945}" type="presParOf" srcId="{FB551D88-7C18-4833-9863-16FCABF5A636}" destId="{986BD714-DFF7-44A7-AAA6-8CBD4EF50B87}" srcOrd="0" destOrd="0" presId="urn:microsoft.com/office/officeart/2008/layout/LinedList"/>
    <dgm:cxn modelId="{17551FB5-8C83-4216-A61A-1E570CF2CFDF}" type="presParOf" srcId="{FB551D88-7C18-4833-9863-16FCABF5A636}" destId="{A2CE0F63-092E-4907-B2E2-517AFAAE9E1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6018609-C020-422B-803C-CF63A209BD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A285027-2E26-4579-B4C8-661DD6C8777B}">
      <dgm:prSet phldrT="[Text]" custT="1"/>
      <dgm:spPr/>
      <dgm:t>
        <a:bodyPr/>
        <a:lstStyle/>
        <a:p>
          <a:r>
            <a:rPr lang="en-GB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A1. 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保持班房的垃圾桶清潔乾淨及使用後把蓋子蓋好。</a:t>
          </a:r>
          <a:endParaRPr lang="en-GB" sz="24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61743D7C-258B-4CC6-844F-78CDCD4C33BE}" type="parTrans" cxnId="{143D634E-4A13-4244-B1C2-ED3B8524C464}">
      <dgm:prSet/>
      <dgm:spPr/>
      <dgm:t>
        <a:bodyPr/>
        <a:lstStyle/>
        <a:p>
          <a:endParaRPr lang="en-GB" sz="2400"/>
        </a:p>
      </dgm:t>
    </dgm:pt>
    <dgm:pt modelId="{363283CF-68E0-4821-AF88-7BDAB8934AE4}" type="sibTrans" cxnId="{143D634E-4A13-4244-B1C2-ED3B8524C464}">
      <dgm:prSet/>
      <dgm:spPr/>
      <dgm:t>
        <a:bodyPr/>
        <a:lstStyle/>
        <a:p>
          <a:endParaRPr lang="en-GB" sz="2400"/>
        </a:p>
      </dgm:t>
    </dgm:pt>
    <dgm:pt modelId="{5E298F7E-2F35-400B-A9EF-627DCF8DED4E}">
      <dgm:prSet custT="1"/>
      <dgm:spPr/>
      <dgm:t>
        <a:bodyPr/>
        <a:lstStyle/>
        <a:p>
          <a:r>
            <a:rPr lang="en-GB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A2. 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保持校園內的廚餘收集桶及／或廚餘機清潔乾淨及使用後把蓋子完全緊閉（如有）。</a:t>
          </a:r>
          <a:endParaRPr lang="en-US" sz="24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FC19B6EF-BF90-40DB-982E-762D59A2E60D}" type="parTrans" cxnId="{7E5D6E17-DD18-4673-AF71-989EF86CD198}">
      <dgm:prSet/>
      <dgm:spPr/>
      <dgm:t>
        <a:bodyPr/>
        <a:lstStyle/>
        <a:p>
          <a:endParaRPr lang="en-GB" sz="2400"/>
        </a:p>
      </dgm:t>
    </dgm:pt>
    <dgm:pt modelId="{30021B3D-4B86-478A-B2F6-2623D6F73D86}" type="sibTrans" cxnId="{7E5D6E17-DD18-4673-AF71-989EF86CD198}">
      <dgm:prSet/>
      <dgm:spPr/>
      <dgm:t>
        <a:bodyPr/>
        <a:lstStyle/>
        <a:p>
          <a:endParaRPr lang="en-GB" sz="2400"/>
        </a:p>
      </dgm:t>
    </dgm:pt>
    <dgm:pt modelId="{051E7C90-EDA6-414A-9779-137449A22701}">
      <dgm:prSet custT="1"/>
      <dgm:spPr/>
      <dgm:t>
        <a:bodyPr/>
        <a:lstStyle/>
        <a:p>
          <a:r>
            <a:rPr lang="en-GB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A3. 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保持個人座位及班房清潔乾淨，避免積聚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灰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塵。</a:t>
          </a:r>
          <a:endParaRPr lang="en-US" sz="24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0D5AA98A-0BB7-4455-B794-D79D80486E2C}" type="parTrans" cxnId="{4F799542-3EAA-4CCB-AD76-329867F5282C}">
      <dgm:prSet/>
      <dgm:spPr/>
      <dgm:t>
        <a:bodyPr/>
        <a:lstStyle/>
        <a:p>
          <a:endParaRPr lang="en-GB" sz="2400"/>
        </a:p>
      </dgm:t>
    </dgm:pt>
    <dgm:pt modelId="{B4B71E83-E65B-4821-852F-201FE2B9D3E0}" type="sibTrans" cxnId="{4F799542-3EAA-4CCB-AD76-329867F5282C}">
      <dgm:prSet/>
      <dgm:spPr/>
      <dgm:t>
        <a:bodyPr/>
        <a:lstStyle/>
        <a:p>
          <a:endParaRPr lang="en-GB" sz="2400"/>
        </a:p>
      </dgm:t>
    </dgm:pt>
    <dgm:pt modelId="{1265F0C7-1DC0-46FC-835A-CC0BA0223103}">
      <dgm:prSet custT="1"/>
      <dgm:spPr/>
      <dgm:t>
        <a:bodyPr/>
        <a:lstStyle/>
        <a:p>
          <a:r>
            <a:rPr lang="en-GB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A4. 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立即清理弄灑的食物或飲料，防止黴菌或細菌滋生（如有）。</a:t>
          </a:r>
          <a:endParaRPr lang="en-GB" sz="24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B1DFCE65-5AD3-470F-90CD-860AA4B78030}" type="parTrans" cxnId="{DE472C0A-05F2-47F9-A65B-F419B4CD1ECC}">
      <dgm:prSet/>
      <dgm:spPr/>
      <dgm:t>
        <a:bodyPr/>
        <a:lstStyle/>
        <a:p>
          <a:endParaRPr lang="en-GB" sz="2400"/>
        </a:p>
      </dgm:t>
    </dgm:pt>
    <dgm:pt modelId="{0B8602A6-2248-4036-A235-A46DE1713E5F}" type="sibTrans" cxnId="{DE472C0A-05F2-47F9-A65B-F419B4CD1ECC}">
      <dgm:prSet/>
      <dgm:spPr/>
      <dgm:t>
        <a:bodyPr/>
        <a:lstStyle/>
        <a:p>
          <a:endParaRPr lang="en-GB" sz="2400"/>
        </a:p>
      </dgm:t>
    </dgm:pt>
    <dgm:pt modelId="{7105B695-5D46-4646-883D-2F0641DB7EF5}">
      <dgm:prSet custT="1"/>
      <dgm:spPr/>
      <dgm:t>
        <a:bodyPr/>
        <a:lstStyle/>
        <a:p>
          <a:r>
            <a:rPr lang="en-GB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A5. 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不會在班房內使用高揮發性有機化合物的文具（例如：箱頭筆）。</a:t>
          </a:r>
          <a:endParaRPr lang="en-GB" sz="24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CAD525F0-5BD4-442E-8C66-F4066BD35354}" type="parTrans" cxnId="{2817F13E-3010-41EB-8791-CE9BA0E1A1C8}">
      <dgm:prSet/>
      <dgm:spPr/>
      <dgm:t>
        <a:bodyPr/>
        <a:lstStyle/>
        <a:p>
          <a:endParaRPr lang="en-GB" sz="2000"/>
        </a:p>
      </dgm:t>
    </dgm:pt>
    <dgm:pt modelId="{ED06A41F-F88F-4E0E-8123-7FBEDD1F5636}" type="sibTrans" cxnId="{2817F13E-3010-41EB-8791-CE9BA0E1A1C8}">
      <dgm:prSet/>
      <dgm:spPr/>
      <dgm:t>
        <a:bodyPr/>
        <a:lstStyle/>
        <a:p>
          <a:endParaRPr lang="en-GB" sz="2000"/>
        </a:p>
      </dgm:t>
    </dgm:pt>
    <dgm:pt modelId="{CBC00544-B5FE-427A-AF4F-39E5911EFC7C}">
      <dgm:prSet custT="1"/>
      <dgm:spPr/>
      <dgm:t>
        <a:bodyPr/>
        <a:lstStyle/>
        <a:p>
          <a:r>
            <a:rPr lang="en-GB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A6. 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適時開</a:t>
          </a:r>
          <a:r>
            <a:rPr lang="zh-TW" altLang="en-US" sz="2400" b="1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啟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班房內的空氣淨化機（如有）。</a:t>
          </a:r>
          <a:endParaRPr lang="en-GB" sz="24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F8835032-CA90-4154-B139-93EBC6946235}" type="parTrans" cxnId="{0FABEABD-4276-4495-9BBA-3915FB110233}">
      <dgm:prSet/>
      <dgm:spPr/>
      <dgm:t>
        <a:bodyPr/>
        <a:lstStyle/>
        <a:p>
          <a:endParaRPr lang="en-GB" sz="2000"/>
        </a:p>
      </dgm:t>
    </dgm:pt>
    <dgm:pt modelId="{ABCE3810-3B24-4404-A660-4B396887B317}" type="sibTrans" cxnId="{0FABEABD-4276-4495-9BBA-3915FB110233}">
      <dgm:prSet/>
      <dgm:spPr/>
      <dgm:t>
        <a:bodyPr/>
        <a:lstStyle/>
        <a:p>
          <a:endParaRPr lang="en-GB" sz="2000"/>
        </a:p>
      </dgm:t>
    </dgm:pt>
    <dgm:pt modelId="{263FC3D4-5513-4F32-9F42-7116F67A7AFA}" type="pres">
      <dgm:prSet presAssocID="{A6018609-C020-422B-803C-CF63A209BD2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121F3C10-597B-49EB-A236-FF9D1F85F08C}" type="pres">
      <dgm:prSet presAssocID="{DA285027-2E26-4579-B4C8-661DD6C8777B}" presName="thickLine" presStyleLbl="alignNode1" presStyleIdx="0" presStyleCnt="6"/>
      <dgm:spPr/>
    </dgm:pt>
    <dgm:pt modelId="{EC9DC1D4-E568-498D-80ED-D79E9DB80FA4}" type="pres">
      <dgm:prSet presAssocID="{DA285027-2E26-4579-B4C8-661DD6C8777B}" presName="horz1" presStyleCnt="0"/>
      <dgm:spPr/>
    </dgm:pt>
    <dgm:pt modelId="{B8922EBC-8501-44BF-BBB1-1A6CBE031F25}" type="pres">
      <dgm:prSet presAssocID="{DA285027-2E26-4579-B4C8-661DD6C8777B}" presName="tx1" presStyleLbl="revTx" presStyleIdx="0" presStyleCnt="6" custScaleY="74253"/>
      <dgm:spPr/>
      <dgm:t>
        <a:bodyPr/>
        <a:lstStyle/>
        <a:p>
          <a:endParaRPr lang="zh-TW" altLang="en-US"/>
        </a:p>
      </dgm:t>
    </dgm:pt>
    <dgm:pt modelId="{C0D64D71-0597-45BA-BAE6-25C3BC005414}" type="pres">
      <dgm:prSet presAssocID="{DA285027-2E26-4579-B4C8-661DD6C8777B}" presName="vert1" presStyleCnt="0"/>
      <dgm:spPr/>
    </dgm:pt>
    <dgm:pt modelId="{26604284-1961-4697-845D-6622AA876844}" type="pres">
      <dgm:prSet presAssocID="{5E298F7E-2F35-400B-A9EF-627DCF8DED4E}" presName="thickLine" presStyleLbl="alignNode1" presStyleIdx="1" presStyleCnt="6"/>
      <dgm:spPr/>
    </dgm:pt>
    <dgm:pt modelId="{AD5E4B95-BE9C-4C9C-8E2D-5D939E348E3E}" type="pres">
      <dgm:prSet presAssocID="{5E298F7E-2F35-400B-A9EF-627DCF8DED4E}" presName="horz1" presStyleCnt="0"/>
      <dgm:spPr/>
    </dgm:pt>
    <dgm:pt modelId="{5C5D33FC-7149-4BF7-8896-7311306D2864}" type="pres">
      <dgm:prSet presAssocID="{5E298F7E-2F35-400B-A9EF-627DCF8DED4E}" presName="tx1" presStyleLbl="revTx" presStyleIdx="1" presStyleCnt="6"/>
      <dgm:spPr/>
      <dgm:t>
        <a:bodyPr/>
        <a:lstStyle/>
        <a:p>
          <a:endParaRPr lang="zh-TW" altLang="en-US"/>
        </a:p>
      </dgm:t>
    </dgm:pt>
    <dgm:pt modelId="{622B3F5A-D8EC-4824-8CFD-F1988D5DA4EC}" type="pres">
      <dgm:prSet presAssocID="{5E298F7E-2F35-400B-A9EF-627DCF8DED4E}" presName="vert1" presStyleCnt="0"/>
      <dgm:spPr/>
    </dgm:pt>
    <dgm:pt modelId="{6085BC0A-CA9F-40ED-A637-9061EBFFE376}" type="pres">
      <dgm:prSet presAssocID="{051E7C90-EDA6-414A-9779-137449A22701}" presName="thickLine" presStyleLbl="alignNode1" presStyleIdx="2" presStyleCnt="6"/>
      <dgm:spPr/>
    </dgm:pt>
    <dgm:pt modelId="{ED14D3C1-BD86-47B9-AC74-D8F76EC71798}" type="pres">
      <dgm:prSet presAssocID="{051E7C90-EDA6-414A-9779-137449A22701}" presName="horz1" presStyleCnt="0"/>
      <dgm:spPr/>
    </dgm:pt>
    <dgm:pt modelId="{B6EC7DC0-AD1F-4C4D-81FA-83C2740C72BF}" type="pres">
      <dgm:prSet presAssocID="{051E7C90-EDA6-414A-9779-137449A22701}" presName="tx1" presStyleLbl="revTx" presStyleIdx="2" presStyleCnt="6" custScaleY="77951"/>
      <dgm:spPr/>
      <dgm:t>
        <a:bodyPr/>
        <a:lstStyle/>
        <a:p>
          <a:endParaRPr lang="zh-TW" altLang="en-US"/>
        </a:p>
      </dgm:t>
    </dgm:pt>
    <dgm:pt modelId="{128A13B2-2AB0-4529-B6D6-59198214754E}" type="pres">
      <dgm:prSet presAssocID="{051E7C90-EDA6-414A-9779-137449A22701}" presName="vert1" presStyleCnt="0"/>
      <dgm:spPr/>
    </dgm:pt>
    <dgm:pt modelId="{8156707D-4045-4350-9347-0DE1F0940981}" type="pres">
      <dgm:prSet presAssocID="{1265F0C7-1DC0-46FC-835A-CC0BA0223103}" presName="thickLine" presStyleLbl="alignNode1" presStyleIdx="3" presStyleCnt="6"/>
      <dgm:spPr/>
    </dgm:pt>
    <dgm:pt modelId="{FB551D88-7C18-4833-9863-16FCABF5A636}" type="pres">
      <dgm:prSet presAssocID="{1265F0C7-1DC0-46FC-835A-CC0BA0223103}" presName="horz1" presStyleCnt="0"/>
      <dgm:spPr/>
    </dgm:pt>
    <dgm:pt modelId="{986BD714-DFF7-44A7-AAA6-8CBD4EF50B87}" type="pres">
      <dgm:prSet presAssocID="{1265F0C7-1DC0-46FC-835A-CC0BA0223103}" presName="tx1" presStyleLbl="revTx" presStyleIdx="3" presStyleCnt="6" custScaleY="81086"/>
      <dgm:spPr/>
      <dgm:t>
        <a:bodyPr/>
        <a:lstStyle/>
        <a:p>
          <a:endParaRPr lang="zh-TW" altLang="en-US"/>
        </a:p>
      </dgm:t>
    </dgm:pt>
    <dgm:pt modelId="{A2CE0F63-092E-4907-B2E2-517AFAAE9E1F}" type="pres">
      <dgm:prSet presAssocID="{1265F0C7-1DC0-46FC-835A-CC0BA0223103}" presName="vert1" presStyleCnt="0"/>
      <dgm:spPr/>
    </dgm:pt>
    <dgm:pt modelId="{A65C508A-F822-46A9-A4C6-519B98049475}" type="pres">
      <dgm:prSet presAssocID="{7105B695-5D46-4646-883D-2F0641DB7EF5}" presName="thickLine" presStyleLbl="alignNode1" presStyleIdx="4" presStyleCnt="6"/>
      <dgm:spPr/>
    </dgm:pt>
    <dgm:pt modelId="{A1AF68D8-55E9-4E93-886E-D90E7873052D}" type="pres">
      <dgm:prSet presAssocID="{7105B695-5D46-4646-883D-2F0641DB7EF5}" presName="horz1" presStyleCnt="0"/>
      <dgm:spPr/>
    </dgm:pt>
    <dgm:pt modelId="{651F5EEA-8DB9-4E2C-B185-800DD0738818}" type="pres">
      <dgm:prSet presAssocID="{7105B695-5D46-4646-883D-2F0641DB7EF5}" presName="tx1" presStyleLbl="revTx" presStyleIdx="4" presStyleCnt="6" custScaleY="75934"/>
      <dgm:spPr/>
      <dgm:t>
        <a:bodyPr/>
        <a:lstStyle/>
        <a:p>
          <a:endParaRPr lang="zh-TW" altLang="en-US"/>
        </a:p>
      </dgm:t>
    </dgm:pt>
    <dgm:pt modelId="{5D0277D8-BAEC-426A-B250-6273807002A0}" type="pres">
      <dgm:prSet presAssocID="{7105B695-5D46-4646-883D-2F0641DB7EF5}" presName="vert1" presStyleCnt="0"/>
      <dgm:spPr/>
    </dgm:pt>
    <dgm:pt modelId="{75A6AE6C-169F-411C-84ED-2AF3ACDE7B7F}" type="pres">
      <dgm:prSet presAssocID="{CBC00544-B5FE-427A-AF4F-39E5911EFC7C}" presName="thickLine" presStyleLbl="alignNode1" presStyleIdx="5" presStyleCnt="6"/>
      <dgm:spPr/>
    </dgm:pt>
    <dgm:pt modelId="{ECFC2FA1-0F14-4F6F-98F0-E181293C2570}" type="pres">
      <dgm:prSet presAssocID="{CBC00544-B5FE-427A-AF4F-39E5911EFC7C}" presName="horz1" presStyleCnt="0"/>
      <dgm:spPr/>
    </dgm:pt>
    <dgm:pt modelId="{B74E56C8-B291-447A-9C78-3E192D49F4CE}" type="pres">
      <dgm:prSet presAssocID="{CBC00544-B5FE-427A-AF4F-39E5911EFC7C}" presName="tx1" presStyleLbl="revTx" presStyleIdx="5" presStyleCnt="6" custScaleY="79078"/>
      <dgm:spPr/>
      <dgm:t>
        <a:bodyPr/>
        <a:lstStyle/>
        <a:p>
          <a:endParaRPr lang="zh-TW" altLang="en-US"/>
        </a:p>
      </dgm:t>
    </dgm:pt>
    <dgm:pt modelId="{F8065E12-5ADD-4F46-B721-334EC40A3794}" type="pres">
      <dgm:prSet presAssocID="{CBC00544-B5FE-427A-AF4F-39E5911EFC7C}" presName="vert1" presStyleCnt="0"/>
      <dgm:spPr/>
    </dgm:pt>
  </dgm:ptLst>
  <dgm:cxnLst>
    <dgm:cxn modelId="{1774D2E7-91AF-4BBF-827B-9E6B4D4C4A65}" type="presOf" srcId="{1265F0C7-1DC0-46FC-835A-CC0BA0223103}" destId="{986BD714-DFF7-44A7-AAA6-8CBD4EF50B87}" srcOrd="0" destOrd="0" presId="urn:microsoft.com/office/officeart/2008/layout/LinedList"/>
    <dgm:cxn modelId="{143D634E-4A13-4244-B1C2-ED3B8524C464}" srcId="{A6018609-C020-422B-803C-CF63A209BD2E}" destId="{DA285027-2E26-4579-B4C8-661DD6C8777B}" srcOrd="0" destOrd="0" parTransId="{61743D7C-258B-4CC6-844F-78CDCD4C33BE}" sibTransId="{363283CF-68E0-4821-AF88-7BDAB8934AE4}"/>
    <dgm:cxn modelId="{4F799542-3EAA-4CCB-AD76-329867F5282C}" srcId="{A6018609-C020-422B-803C-CF63A209BD2E}" destId="{051E7C90-EDA6-414A-9779-137449A22701}" srcOrd="2" destOrd="0" parTransId="{0D5AA98A-0BB7-4455-B794-D79D80486E2C}" sibTransId="{B4B71E83-E65B-4821-852F-201FE2B9D3E0}"/>
    <dgm:cxn modelId="{DE472C0A-05F2-47F9-A65B-F419B4CD1ECC}" srcId="{A6018609-C020-422B-803C-CF63A209BD2E}" destId="{1265F0C7-1DC0-46FC-835A-CC0BA0223103}" srcOrd="3" destOrd="0" parTransId="{B1DFCE65-5AD3-470F-90CD-860AA4B78030}" sibTransId="{0B8602A6-2248-4036-A235-A46DE1713E5F}"/>
    <dgm:cxn modelId="{46A84F6F-B9F5-4D82-9BF3-CE9F4BC700EE}" type="presOf" srcId="{CBC00544-B5FE-427A-AF4F-39E5911EFC7C}" destId="{B74E56C8-B291-447A-9C78-3E192D49F4CE}" srcOrd="0" destOrd="0" presId="urn:microsoft.com/office/officeart/2008/layout/LinedList"/>
    <dgm:cxn modelId="{FC95640A-867E-4000-A7EA-6BC562E6FB71}" type="presOf" srcId="{7105B695-5D46-4646-883D-2F0641DB7EF5}" destId="{651F5EEA-8DB9-4E2C-B185-800DD0738818}" srcOrd="0" destOrd="0" presId="urn:microsoft.com/office/officeart/2008/layout/LinedList"/>
    <dgm:cxn modelId="{ACA36860-0383-47EE-8D45-159B3755E539}" type="presOf" srcId="{5E298F7E-2F35-400B-A9EF-627DCF8DED4E}" destId="{5C5D33FC-7149-4BF7-8896-7311306D2864}" srcOrd="0" destOrd="0" presId="urn:microsoft.com/office/officeart/2008/layout/LinedList"/>
    <dgm:cxn modelId="{7E5D6E17-DD18-4673-AF71-989EF86CD198}" srcId="{A6018609-C020-422B-803C-CF63A209BD2E}" destId="{5E298F7E-2F35-400B-A9EF-627DCF8DED4E}" srcOrd="1" destOrd="0" parTransId="{FC19B6EF-BF90-40DB-982E-762D59A2E60D}" sibTransId="{30021B3D-4B86-478A-B2F6-2623D6F73D86}"/>
    <dgm:cxn modelId="{0FABEABD-4276-4495-9BBA-3915FB110233}" srcId="{A6018609-C020-422B-803C-CF63A209BD2E}" destId="{CBC00544-B5FE-427A-AF4F-39E5911EFC7C}" srcOrd="5" destOrd="0" parTransId="{F8835032-CA90-4154-B139-93EBC6946235}" sibTransId="{ABCE3810-3B24-4404-A660-4B396887B317}"/>
    <dgm:cxn modelId="{523CE62F-89CA-40E2-8E83-CC2A28E27CF4}" type="presOf" srcId="{051E7C90-EDA6-414A-9779-137449A22701}" destId="{B6EC7DC0-AD1F-4C4D-81FA-83C2740C72BF}" srcOrd="0" destOrd="0" presId="urn:microsoft.com/office/officeart/2008/layout/LinedList"/>
    <dgm:cxn modelId="{53364463-B2DE-4A90-B7B8-7BA5792977DE}" type="presOf" srcId="{A6018609-C020-422B-803C-CF63A209BD2E}" destId="{263FC3D4-5513-4F32-9F42-7116F67A7AFA}" srcOrd="0" destOrd="0" presId="urn:microsoft.com/office/officeart/2008/layout/LinedList"/>
    <dgm:cxn modelId="{2817F13E-3010-41EB-8791-CE9BA0E1A1C8}" srcId="{A6018609-C020-422B-803C-CF63A209BD2E}" destId="{7105B695-5D46-4646-883D-2F0641DB7EF5}" srcOrd="4" destOrd="0" parTransId="{CAD525F0-5BD4-442E-8C66-F4066BD35354}" sibTransId="{ED06A41F-F88F-4E0E-8123-7FBEDD1F5636}"/>
    <dgm:cxn modelId="{9BB7857F-EB21-4E44-9ECE-A2D5FFFBF4F4}" type="presOf" srcId="{DA285027-2E26-4579-B4C8-661DD6C8777B}" destId="{B8922EBC-8501-44BF-BBB1-1A6CBE031F25}" srcOrd="0" destOrd="0" presId="urn:microsoft.com/office/officeart/2008/layout/LinedList"/>
    <dgm:cxn modelId="{E1A8381F-0B82-458E-A160-123CD42225FE}" type="presParOf" srcId="{263FC3D4-5513-4F32-9F42-7116F67A7AFA}" destId="{121F3C10-597B-49EB-A236-FF9D1F85F08C}" srcOrd="0" destOrd="0" presId="urn:microsoft.com/office/officeart/2008/layout/LinedList"/>
    <dgm:cxn modelId="{C1C77D6F-049C-4C04-BB3A-9CD026DD0170}" type="presParOf" srcId="{263FC3D4-5513-4F32-9F42-7116F67A7AFA}" destId="{EC9DC1D4-E568-498D-80ED-D79E9DB80FA4}" srcOrd="1" destOrd="0" presId="urn:microsoft.com/office/officeart/2008/layout/LinedList"/>
    <dgm:cxn modelId="{12296698-12AC-4D46-9996-F34F47E8A695}" type="presParOf" srcId="{EC9DC1D4-E568-498D-80ED-D79E9DB80FA4}" destId="{B8922EBC-8501-44BF-BBB1-1A6CBE031F25}" srcOrd="0" destOrd="0" presId="urn:microsoft.com/office/officeart/2008/layout/LinedList"/>
    <dgm:cxn modelId="{F833F2FA-5B3D-4953-BE97-C72ADF608A5D}" type="presParOf" srcId="{EC9DC1D4-E568-498D-80ED-D79E9DB80FA4}" destId="{C0D64D71-0597-45BA-BAE6-25C3BC005414}" srcOrd="1" destOrd="0" presId="urn:microsoft.com/office/officeart/2008/layout/LinedList"/>
    <dgm:cxn modelId="{2968F419-1152-4060-A6C4-8290092AB473}" type="presParOf" srcId="{263FC3D4-5513-4F32-9F42-7116F67A7AFA}" destId="{26604284-1961-4697-845D-6622AA876844}" srcOrd="2" destOrd="0" presId="urn:microsoft.com/office/officeart/2008/layout/LinedList"/>
    <dgm:cxn modelId="{5A09C7F9-D6D6-4D5F-82B2-142EC80E3492}" type="presParOf" srcId="{263FC3D4-5513-4F32-9F42-7116F67A7AFA}" destId="{AD5E4B95-BE9C-4C9C-8E2D-5D939E348E3E}" srcOrd="3" destOrd="0" presId="urn:microsoft.com/office/officeart/2008/layout/LinedList"/>
    <dgm:cxn modelId="{360D421B-2053-492E-95BB-8E7534228DAB}" type="presParOf" srcId="{AD5E4B95-BE9C-4C9C-8E2D-5D939E348E3E}" destId="{5C5D33FC-7149-4BF7-8896-7311306D2864}" srcOrd="0" destOrd="0" presId="urn:microsoft.com/office/officeart/2008/layout/LinedList"/>
    <dgm:cxn modelId="{EEF95583-A7DF-4538-A752-73430F7F424F}" type="presParOf" srcId="{AD5E4B95-BE9C-4C9C-8E2D-5D939E348E3E}" destId="{622B3F5A-D8EC-4824-8CFD-F1988D5DA4EC}" srcOrd="1" destOrd="0" presId="urn:microsoft.com/office/officeart/2008/layout/LinedList"/>
    <dgm:cxn modelId="{B705D269-2AC9-4131-9E0A-F1F8A682B428}" type="presParOf" srcId="{263FC3D4-5513-4F32-9F42-7116F67A7AFA}" destId="{6085BC0A-CA9F-40ED-A637-9061EBFFE376}" srcOrd="4" destOrd="0" presId="urn:microsoft.com/office/officeart/2008/layout/LinedList"/>
    <dgm:cxn modelId="{15B598C1-18DA-4D25-983B-94C2501711D4}" type="presParOf" srcId="{263FC3D4-5513-4F32-9F42-7116F67A7AFA}" destId="{ED14D3C1-BD86-47B9-AC74-D8F76EC71798}" srcOrd="5" destOrd="0" presId="urn:microsoft.com/office/officeart/2008/layout/LinedList"/>
    <dgm:cxn modelId="{4642AF31-5482-4C5D-8E7E-7AA4D35BF4BD}" type="presParOf" srcId="{ED14D3C1-BD86-47B9-AC74-D8F76EC71798}" destId="{B6EC7DC0-AD1F-4C4D-81FA-83C2740C72BF}" srcOrd="0" destOrd="0" presId="urn:microsoft.com/office/officeart/2008/layout/LinedList"/>
    <dgm:cxn modelId="{C81ABD79-1EC9-407D-A326-08F66C018FAE}" type="presParOf" srcId="{ED14D3C1-BD86-47B9-AC74-D8F76EC71798}" destId="{128A13B2-2AB0-4529-B6D6-59198214754E}" srcOrd="1" destOrd="0" presId="urn:microsoft.com/office/officeart/2008/layout/LinedList"/>
    <dgm:cxn modelId="{11A9499D-8C1D-4DA1-9335-C9A3866B605C}" type="presParOf" srcId="{263FC3D4-5513-4F32-9F42-7116F67A7AFA}" destId="{8156707D-4045-4350-9347-0DE1F0940981}" srcOrd="6" destOrd="0" presId="urn:microsoft.com/office/officeart/2008/layout/LinedList"/>
    <dgm:cxn modelId="{DF728CAC-B4A5-4C11-9F50-E2F3874C4854}" type="presParOf" srcId="{263FC3D4-5513-4F32-9F42-7116F67A7AFA}" destId="{FB551D88-7C18-4833-9863-16FCABF5A636}" srcOrd="7" destOrd="0" presId="urn:microsoft.com/office/officeart/2008/layout/LinedList"/>
    <dgm:cxn modelId="{BA0DB20D-F3DE-416A-9346-0CD5E0442945}" type="presParOf" srcId="{FB551D88-7C18-4833-9863-16FCABF5A636}" destId="{986BD714-DFF7-44A7-AAA6-8CBD4EF50B87}" srcOrd="0" destOrd="0" presId="urn:microsoft.com/office/officeart/2008/layout/LinedList"/>
    <dgm:cxn modelId="{17551FB5-8C83-4216-A61A-1E570CF2CFDF}" type="presParOf" srcId="{FB551D88-7C18-4833-9863-16FCABF5A636}" destId="{A2CE0F63-092E-4907-B2E2-517AFAAE9E1F}" srcOrd="1" destOrd="0" presId="urn:microsoft.com/office/officeart/2008/layout/LinedList"/>
    <dgm:cxn modelId="{96A3C51C-8974-429F-B3BC-2C419271E858}" type="presParOf" srcId="{263FC3D4-5513-4F32-9F42-7116F67A7AFA}" destId="{A65C508A-F822-46A9-A4C6-519B98049475}" srcOrd="8" destOrd="0" presId="urn:microsoft.com/office/officeart/2008/layout/LinedList"/>
    <dgm:cxn modelId="{DB96A85E-EA0F-413F-92B3-F185FB4FD2CD}" type="presParOf" srcId="{263FC3D4-5513-4F32-9F42-7116F67A7AFA}" destId="{A1AF68D8-55E9-4E93-886E-D90E7873052D}" srcOrd="9" destOrd="0" presId="urn:microsoft.com/office/officeart/2008/layout/LinedList"/>
    <dgm:cxn modelId="{B9740D60-721A-4149-9F07-381B415299B3}" type="presParOf" srcId="{A1AF68D8-55E9-4E93-886E-D90E7873052D}" destId="{651F5EEA-8DB9-4E2C-B185-800DD0738818}" srcOrd="0" destOrd="0" presId="urn:microsoft.com/office/officeart/2008/layout/LinedList"/>
    <dgm:cxn modelId="{E2BDE853-1086-4C71-A2BA-97E5D22D36B5}" type="presParOf" srcId="{A1AF68D8-55E9-4E93-886E-D90E7873052D}" destId="{5D0277D8-BAEC-426A-B250-6273807002A0}" srcOrd="1" destOrd="0" presId="urn:microsoft.com/office/officeart/2008/layout/LinedList"/>
    <dgm:cxn modelId="{EF6DBF99-B776-4A02-87D6-68F9FC8D3BFD}" type="presParOf" srcId="{263FC3D4-5513-4F32-9F42-7116F67A7AFA}" destId="{75A6AE6C-169F-411C-84ED-2AF3ACDE7B7F}" srcOrd="10" destOrd="0" presId="urn:microsoft.com/office/officeart/2008/layout/LinedList"/>
    <dgm:cxn modelId="{E8C604D2-C9A4-431D-9418-AA5A27135510}" type="presParOf" srcId="{263FC3D4-5513-4F32-9F42-7116F67A7AFA}" destId="{ECFC2FA1-0F14-4F6F-98F0-E181293C2570}" srcOrd="11" destOrd="0" presId="urn:microsoft.com/office/officeart/2008/layout/LinedList"/>
    <dgm:cxn modelId="{AFEE7E17-FFC8-48B6-BF2E-4C969F23AEF3}" type="presParOf" srcId="{ECFC2FA1-0F14-4F6F-98F0-E181293C2570}" destId="{B74E56C8-B291-447A-9C78-3E192D49F4CE}" srcOrd="0" destOrd="0" presId="urn:microsoft.com/office/officeart/2008/layout/LinedList"/>
    <dgm:cxn modelId="{78BC2050-9C0D-41EF-A483-02CCCD392DAB}" type="presParOf" srcId="{ECFC2FA1-0F14-4F6F-98F0-E181293C2570}" destId="{F8065E12-5ADD-4F46-B721-334EC40A379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DC0B99B-0A1F-4C92-9692-E78BFF1FC8B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91FCDDB-D37B-4CBC-8714-F0F624176933}">
      <dgm:prSet phldrT="[Text]" custT="1"/>
      <dgm:spPr/>
      <dgm:t>
        <a:bodyPr/>
        <a:lstStyle/>
        <a:p>
          <a:r>
            <a:rPr lang="zh-TW" altLang="en-US" sz="18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步驟 </a:t>
          </a:r>
          <a:r>
            <a:rPr lang="en-US" altLang="zh-TW" sz="18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1</a:t>
          </a:r>
          <a:r>
            <a:rPr lang="zh-TW" altLang="en-US" sz="18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：</a:t>
          </a:r>
          <a:endParaRPr lang="en-GB" altLang="zh-TW" sz="18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r>
            <a:rPr lang="zh-TW" altLang="en-US" sz="18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數據分析 </a:t>
          </a:r>
          <a:endParaRPr lang="en-GB" sz="18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281737A7-941D-4E4E-9E5F-7AB519787066}" type="parTrans" cxnId="{2A3B27C3-56E4-4F19-949F-F27DBB5B07B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98800501-47B7-4B0C-BCAB-AF5D2D5C6F76}" type="sibTrans" cxnId="{2A3B27C3-56E4-4F19-949F-F27DBB5B07B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90676F1-F7DC-430E-843B-87612BCBDE3B}">
      <dgm:prSet phldrT="[Text]" custT="1"/>
      <dgm:spPr/>
      <dgm:t>
        <a:bodyPr/>
        <a:lstStyle/>
        <a:p>
          <a:r>
            <a:rPr lang="zh-TW" altLang="en-US" sz="18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步驟 </a:t>
          </a:r>
          <a:r>
            <a:rPr lang="en-US" altLang="zh-TW" sz="18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2</a:t>
          </a:r>
          <a:r>
            <a:rPr lang="zh-TW" altLang="en-US" sz="18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：</a:t>
          </a:r>
          <a:endParaRPr lang="en-GB" altLang="zh-TW" sz="18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r>
            <a:rPr lang="zh-TW" altLang="en-US" sz="18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小組評估 </a:t>
          </a:r>
          <a:endParaRPr lang="en-GB" sz="18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3BAD7AF8-FD5A-4D54-AA34-38AA3334A066}" type="parTrans" cxnId="{794C3F1F-BEE3-4E07-94D4-53D3BB44D5F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0671D81-5501-48D7-AA51-5F2AA87F9F6E}" type="sibTrans" cxnId="{794C3F1F-BEE3-4E07-94D4-53D3BB44D5F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2E6BB93-2D5F-437C-B88B-63DE97CB8EEB}">
      <dgm:prSet phldrT="[Text]" custT="1"/>
      <dgm:spPr/>
      <dgm:t>
        <a:bodyPr/>
        <a:lstStyle/>
        <a:p>
          <a:r>
            <a:rPr lang="zh-TW" altLang="en-US" sz="18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步驟 </a:t>
          </a:r>
          <a:r>
            <a:rPr lang="en-US" altLang="zh-TW" sz="18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4</a:t>
          </a:r>
          <a:r>
            <a:rPr lang="zh-TW" altLang="en-US" sz="18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：</a:t>
          </a:r>
          <a:endParaRPr lang="en-GB" altLang="zh-TW" sz="18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r>
            <a:rPr lang="zh-TW" altLang="en-US" sz="18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設定新目標 </a:t>
          </a:r>
          <a:endParaRPr lang="en-GB" sz="18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2B179E9E-9D52-45CA-B0E5-28117757B452}" type="parTrans" cxnId="{D1B5D9DD-6653-4481-8656-5F1E74E6602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7BDFB43-319F-4F8D-B507-8956E8406545}" type="sibTrans" cxnId="{D1B5D9DD-6653-4481-8656-5F1E74E6602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1C1024B2-78C8-4BDB-9568-893FD6966440}">
      <dgm:prSet phldrT="[Text]" custT="1"/>
      <dgm:spPr/>
      <dgm:t>
        <a:bodyPr/>
        <a:lstStyle/>
        <a:p>
          <a:r>
            <a:rPr lang="zh-TW" altLang="en-US" sz="18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步驟 </a:t>
          </a:r>
          <a:r>
            <a:rPr lang="en-US" altLang="zh-TW" sz="18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3</a:t>
          </a:r>
          <a:r>
            <a:rPr lang="zh-TW" altLang="en-US" sz="18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：</a:t>
          </a:r>
          <a:endParaRPr lang="en-GB" altLang="zh-TW" sz="18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r>
            <a:rPr lang="zh-TW" altLang="en-US" sz="18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公佈結果 </a:t>
          </a:r>
          <a:endParaRPr lang="en-GB" sz="18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4E12C298-A6EC-4D77-8114-069A90DF5D3C}" type="parTrans" cxnId="{628EDF18-C4D2-4C7F-876A-4B233867684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9601D609-2DDA-4B6C-966C-B31FC2B713B8}" type="sibTrans" cxnId="{628EDF18-C4D2-4C7F-876A-4B233867684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27DA877-DCFC-4EB8-9BE9-B6C5FC4D6861}" type="pres">
      <dgm:prSet presAssocID="{0DC0B99B-0A1F-4C92-9692-E78BFF1FC8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96D8D7D-0C10-4BC3-8944-D484DB6C720C}" type="pres">
      <dgm:prSet presAssocID="{E91FCDDB-D37B-4CBC-8714-F0F624176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F641C88-01AF-4F37-9EAB-74CEACDAE21E}" type="pres">
      <dgm:prSet presAssocID="{98800501-47B7-4B0C-BCAB-AF5D2D5C6F76}" presName="parTxOnlySpace" presStyleCnt="0"/>
      <dgm:spPr/>
    </dgm:pt>
    <dgm:pt modelId="{D22DDB56-AB80-4306-B35A-D92CB3A4A14E}" type="pres">
      <dgm:prSet presAssocID="{F90676F1-F7DC-430E-843B-87612BCBDE3B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4D2E6A-FD1D-4E47-98D2-290AAA94306E}" type="pres">
      <dgm:prSet presAssocID="{D0671D81-5501-48D7-AA51-5F2AA87F9F6E}" presName="parTxOnlySpace" presStyleCnt="0"/>
      <dgm:spPr/>
    </dgm:pt>
    <dgm:pt modelId="{82075806-7F2E-4417-BD24-FB5D1FADE84D}" type="pres">
      <dgm:prSet presAssocID="{1C1024B2-78C8-4BDB-9568-893FD696644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770751-B563-41D1-AC11-74D054F45186}" type="pres">
      <dgm:prSet presAssocID="{9601D609-2DDA-4B6C-966C-B31FC2B713B8}" presName="parTxOnlySpace" presStyleCnt="0"/>
      <dgm:spPr/>
    </dgm:pt>
    <dgm:pt modelId="{CF92E37A-D35C-4E33-AA4A-AC2BCE5DD6AC}" type="pres">
      <dgm:prSet presAssocID="{42E6BB93-2D5F-437C-B88B-63DE97CB8EE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02AA22-42B0-4CDD-9CBB-C1B9F2BBB8BF}" type="presOf" srcId="{42E6BB93-2D5F-437C-B88B-63DE97CB8EEB}" destId="{CF92E37A-D35C-4E33-AA4A-AC2BCE5DD6AC}" srcOrd="0" destOrd="0" presId="urn:microsoft.com/office/officeart/2005/8/layout/chevron1"/>
    <dgm:cxn modelId="{97587BD3-5256-4D92-B203-3822246D00DE}" type="presOf" srcId="{0DC0B99B-0A1F-4C92-9692-E78BFF1FC8BD}" destId="{327DA877-DCFC-4EB8-9BE9-B6C5FC4D6861}" srcOrd="0" destOrd="0" presId="urn:microsoft.com/office/officeart/2005/8/layout/chevron1"/>
    <dgm:cxn modelId="{06EEE0BB-B340-424B-AC00-E61A4E80C9CA}" type="presOf" srcId="{E91FCDDB-D37B-4CBC-8714-F0F624176933}" destId="{D96D8D7D-0C10-4BC3-8944-D484DB6C720C}" srcOrd="0" destOrd="0" presId="urn:microsoft.com/office/officeart/2005/8/layout/chevron1"/>
    <dgm:cxn modelId="{794C3F1F-BEE3-4E07-94D4-53D3BB44D5F1}" srcId="{0DC0B99B-0A1F-4C92-9692-E78BFF1FC8BD}" destId="{F90676F1-F7DC-430E-843B-87612BCBDE3B}" srcOrd="1" destOrd="0" parTransId="{3BAD7AF8-FD5A-4D54-AA34-38AA3334A066}" sibTransId="{D0671D81-5501-48D7-AA51-5F2AA87F9F6E}"/>
    <dgm:cxn modelId="{B3F23C83-1094-4639-9219-1F85F9811153}" type="presOf" srcId="{F90676F1-F7DC-430E-843B-87612BCBDE3B}" destId="{D22DDB56-AB80-4306-B35A-D92CB3A4A14E}" srcOrd="0" destOrd="0" presId="urn:microsoft.com/office/officeart/2005/8/layout/chevron1"/>
    <dgm:cxn modelId="{D1B5D9DD-6653-4481-8656-5F1E74E66025}" srcId="{0DC0B99B-0A1F-4C92-9692-E78BFF1FC8BD}" destId="{42E6BB93-2D5F-437C-B88B-63DE97CB8EEB}" srcOrd="3" destOrd="0" parTransId="{2B179E9E-9D52-45CA-B0E5-28117757B452}" sibTransId="{A7BDFB43-319F-4F8D-B507-8956E8406545}"/>
    <dgm:cxn modelId="{628EDF18-C4D2-4C7F-876A-4B233867684B}" srcId="{0DC0B99B-0A1F-4C92-9692-E78BFF1FC8BD}" destId="{1C1024B2-78C8-4BDB-9568-893FD6966440}" srcOrd="2" destOrd="0" parTransId="{4E12C298-A6EC-4D77-8114-069A90DF5D3C}" sibTransId="{9601D609-2DDA-4B6C-966C-B31FC2B713B8}"/>
    <dgm:cxn modelId="{2A3B27C3-56E4-4F19-949F-F27DBB5B07B2}" srcId="{0DC0B99B-0A1F-4C92-9692-E78BFF1FC8BD}" destId="{E91FCDDB-D37B-4CBC-8714-F0F624176933}" srcOrd="0" destOrd="0" parTransId="{281737A7-941D-4E4E-9E5F-7AB519787066}" sibTransId="{98800501-47B7-4B0C-BCAB-AF5D2D5C6F76}"/>
    <dgm:cxn modelId="{E07C1B95-FBAE-4647-9C27-A8FDF10E0826}" type="presOf" srcId="{1C1024B2-78C8-4BDB-9568-893FD6966440}" destId="{82075806-7F2E-4417-BD24-FB5D1FADE84D}" srcOrd="0" destOrd="0" presId="urn:microsoft.com/office/officeart/2005/8/layout/chevron1"/>
    <dgm:cxn modelId="{8D5EBF42-016F-4399-8DA6-6916D7003BE7}" type="presParOf" srcId="{327DA877-DCFC-4EB8-9BE9-B6C5FC4D6861}" destId="{D96D8D7D-0C10-4BC3-8944-D484DB6C720C}" srcOrd="0" destOrd="0" presId="urn:microsoft.com/office/officeart/2005/8/layout/chevron1"/>
    <dgm:cxn modelId="{0E0E9924-5A37-4F8C-A6DF-299191D281B7}" type="presParOf" srcId="{327DA877-DCFC-4EB8-9BE9-B6C5FC4D6861}" destId="{4F641C88-01AF-4F37-9EAB-74CEACDAE21E}" srcOrd="1" destOrd="0" presId="urn:microsoft.com/office/officeart/2005/8/layout/chevron1"/>
    <dgm:cxn modelId="{574BC649-860E-44A6-BE5C-FEC1693AFB9A}" type="presParOf" srcId="{327DA877-DCFC-4EB8-9BE9-B6C5FC4D6861}" destId="{D22DDB56-AB80-4306-B35A-D92CB3A4A14E}" srcOrd="2" destOrd="0" presId="urn:microsoft.com/office/officeart/2005/8/layout/chevron1"/>
    <dgm:cxn modelId="{1FFC3756-7873-47DC-B208-99E9DDD53301}" type="presParOf" srcId="{327DA877-DCFC-4EB8-9BE9-B6C5FC4D6861}" destId="{3B4D2E6A-FD1D-4E47-98D2-290AAA94306E}" srcOrd="3" destOrd="0" presId="urn:microsoft.com/office/officeart/2005/8/layout/chevron1"/>
    <dgm:cxn modelId="{FFBAFE13-0FE1-4900-BA2B-5656DC7801D1}" type="presParOf" srcId="{327DA877-DCFC-4EB8-9BE9-B6C5FC4D6861}" destId="{82075806-7F2E-4417-BD24-FB5D1FADE84D}" srcOrd="4" destOrd="0" presId="urn:microsoft.com/office/officeart/2005/8/layout/chevron1"/>
    <dgm:cxn modelId="{AA4EC239-AB19-4DF9-9A4D-554794375407}" type="presParOf" srcId="{327DA877-DCFC-4EB8-9BE9-B6C5FC4D6861}" destId="{01770751-B563-41D1-AC11-74D054F45186}" srcOrd="5" destOrd="0" presId="urn:microsoft.com/office/officeart/2005/8/layout/chevron1"/>
    <dgm:cxn modelId="{965C5062-A067-4D3B-B53F-3E6B778AB97C}" type="presParOf" srcId="{327DA877-DCFC-4EB8-9BE9-B6C5FC4D6861}" destId="{CF92E37A-D35C-4E33-AA4A-AC2BCE5DD6A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3F6CF6F-0D84-470D-BA66-5F31EEC024B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7C95820-C1BB-4476-B9E5-9E9C0EDBDD23}">
      <dgm:prSet phldrT="[Text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向所有學生報告結果</a:t>
          </a:r>
          <a:endParaRPr lang="en-GB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876240-8562-4E2F-BD51-91D522F68399}" type="parTrans" cxnId="{B97881F9-B38E-431D-9493-0D0562494BA5}">
      <dgm:prSet/>
      <dgm:spPr/>
      <dgm:t>
        <a:bodyPr/>
        <a:lstStyle/>
        <a:p>
          <a:endParaRPr lang="en-GB"/>
        </a:p>
      </dgm:t>
    </dgm:pt>
    <dgm:pt modelId="{67EB3BB7-410F-4FBD-9AF9-DF7AA6DD7FC3}" type="sibTrans" cxnId="{B97881F9-B38E-431D-9493-0D0562494BA5}">
      <dgm:prSet/>
      <dgm:spPr/>
      <dgm:t>
        <a:bodyPr/>
        <a:lstStyle/>
        <a:p>
          <a:endParaRPr lang="en-GB"/>
        </a:p>
      </dgm:t>
    </dgm:pt>
    <dgm:pt modelId="{4775C461-F5A7-42BD-AA3B-9BF14CD3E0E6}">
      <dgm:prSet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表揚環保表現優異的班級</a:t>
          </a:r>
          <a:endParaRPr 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8620F47-734D-445C-92FA-800141928986}" type="parTrans" cxnId="{A9C9B959-6732-43C9-94CC-87FF17A2D3EC}">
      <dgm:prSet/>
      <dgm:spPr/>
      <dgm:t>
        <a:bodyPr/>
        <a:lstStyle/>
        <a:p>
          <a:endParaRPr lang="en-GB"/>
        </a:p>
      </dgm:t>
    </dgm:pt>
    <dgm:pt modelId="{F0A29EFD-7B17-4932-92D1-C33F86147B55}" type="sibTrans" cxnId="{A9C9B959-6732-43C9-94CC-87FF17A2D3EC}">
      <dgm:prSet/>
      <dgm:spPr/>
      <dgm:t>
        <a:bodyPr/>
        <a:lstStyle/>
        <a:p>
          <a:endParaRPr lang="en-GB"/>
        </a:p>
      </dgm:t>
    </dgm:pt>
    <dgm:pt modelId="{DECDCCF0-1022-42F9-B4B5-93B958591599}">
      <dgm:prSet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與學校管理層分享環保風紀計劃</a:t>
          </a:r>
          <a:r>
            <a:rPr lang="zh-TW" altLang="zh-TW" sz="1800" b="1" dirty="0">
              <a:latin typeface="+mn-lt"/>
              <a:ea typeface="微軟正黑體" panose="020B0604030504040204" pitchFamily="34" charset="-120"/>
            </a:rPr>
            <a:t>的</a:t>
          </a: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年度成果 </a:t>
          </a:r>
          <a:endParaRPr 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B04F808-475B-4C72-A382-90619B2978E3}" type="parTrans" cxnId="{FDEB0F59-3E95-42DE-87A5-BA7078EA9927}">
      <dgm:prSet/>
      <dgm:spPr/>
      <dgm:t>
        <a:bodyPr/>
        <a:lstStyle/>
        <a:p>
          <a:endParaRPr lang="en-GB"/>
        </a:p>
      </dgm:t>
    </dgm:pt>
    <dgm:pt modelId="{342EDE7C-D534-479C-9FB0-BC5398C278BB}" type="sibTrans" cxnId="{FDEB0F59-3E95-42DE-87A5-BA7078EA9927}">
      <dgm:prSet/>
      <dgm:spPr/>
      <dgm:t>
        <a:bodyPr/>
        <a:lstStyle/>
        <a:p>
          <a:endParaRPr lang="en-GB"/>
        </a:p>
      </dgm:t>
    </dgm:pt>
    <dgm:pt modelId="{259B5832-0F4F-4254-B149-10657199086E}" type="pres">
      <dgm:prSet presAssocID="{93F6CF6F-0D84-470D-BA66-5F31EEC024B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FF9ECE7-00E2-4B71-8BFD-1F1763B91B19}" type="pres">
      <dgm:prSet presAssocID="{93F6CF6F-0D84-470D-BA66-5F31EEC024BF}" presName="arrow" presStyleLbl="bgShp" presStyleIdx="0" presStyleCnt="1"/>
      <dgm:spPr/>
    </dgm:pt>
    <dgm:pt modelId="{C4B10F67-A798-4CD8-9E88-EC1941A75385}" type="pres">
      <dgm:prSet presAssocID="{93F6CF6F-0D84-470D-BA66-5F31EEC024BF}" presName="arrowDiagram3" presStyleCnt="0"/>
      <dgm:spPr/>
    </dgm:pt>
    <dgm:pt modelId="{7E644D90-28A2-4555-9D3F-D77328F217D5}" type="pres">
      <dgm:prSet presAssocID="{A7C95820-C1BB-4476-B9E5-9E9C0EDBDD23}" presName="bullet3a" presStyleLbl="node1" presStyleIdx="0" presStyleCnt="3"/>
      <dgm:spPr/>
    </dgm:pt>
    <dgm:pt modelId="{F34BC88D-7508-4EB9-B644-89DE7CACE267}" type="pres">
      <dgm:prSet presAssocID="{A7C95820-C1BB-4476-B9E5-9E9C0EDBDD23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62BB25-C714-42F7-B918-5416DFAF8327}" type="pres">
      <dgm:prSet presAssocID="{4775C461-F5A7-42BD-AA3B-9BF14CD3E0E6}" presName="bullet3b" presStyleLbl="node1" presStyleIdx="1" presStyleCnt="3"/>
      <dgm:spPr/>
    </dgm:pt>
    <dgm:pt modelId="{D7E5BFA8-C997-4633-BA4B-92D493272965}" type="pres">
      <dgm:prSet presAssocID="{4775C461-F5A7-42BD-AA3B-9BF14CD3E0E6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D66C2CD-230B-4701-986E-29FE9E6FC86A}" type="pres">
      <dgm:prSet presAssocID="{DECDCCF0-1022-42F9-B4B5-93B958591599}" presName="bullet3c" presStyleLbl="node1" presStyleIdx="2" presStyleCnt="3"/>
      <dgm:spPr/>
    </dgm:pt>
    <dgm:pt modelId="{9EFA6C34-C95C-4EF5-81F6-5A60CEF2BBCD}" type="pres">
      <dgm:prSet presAssocID="{DECDCCF0-1022-42F9-B4B5-93B958591599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9C9B959-6732-43C9-94CC-87FF17A2D3EC}" srcId="{93F6CF6F-0D84-470D-BA66-5F31EEC024BF}" destId="{4775C461-F5A7-42BD-AA3B-9BF14CD3E0E6}" srcOrd="1" destOrd="0" parTransId="{F8620F47-734D-445C-92FA-800141928986}" sibTransId="{F0A29EFD-7B17-4932-92D1-C33F86147B55}"/>
    <dgm:cxn modelId="{F4ABD2A2-31CF-4746-A918-A3F005B45C89}" type="presOf" srcId="{A7C95820-C1BB-4476-B9E5-9E9C0EDBDD23}" destId="{F34BC88D-7508-4EB9-B644-89DE7CACE267}" srcOrd="0" destOrd="0" presId="urn:microsoft.com/office/officeart/2005/8/layout/arrow2"/>
    <dgm:cxn modelId="{21452184-F1E3-4806-8534-2BF9DAF6D7BB}" type="presOf" srcId="{DECDCCF0-1022-42F9-B4B5-93B958591599}" destId="{9EFA6C34-C95C-4EF5-81F6-5A60CEF2BBCD}" srcOrd="0" destOrd="0" presId="urn:microsoft.com/office/officeart/2005/8/layout/arrow2"/>
    <dgm:cxn modelId="{4058F154-5461-4B7B-82BB-806B01672C2A}" type="presOf" srcId="{93F6CF6F-0D84-470D-BA66-5F31EEC024BF}" destId="{259B5832-0F4F-4254-B149-10657199086E}" srcOrd="0" destOrd="0" presId="urn:microsoft.com/office/officeart/2005/8/layout/arrow2"/>
    <dgm:cxn modelId="{B1E11AC5-F46C-44A5-AC24-9867CB5F821E}" type="presOf" srcId="{4775C461-F5A7-42BD-AA3B-9BF14CD3E0E6}" destId="{D7E5BFA8-C997-4633-BA4B-92D493272965}" srcOrd="0" destOrd="0" presId="urn:microsoft.com/office/officeart/2005/8/layout/arrow2"/>
    <dgm:cxn modelId="{B97881F9-B38E-431D-9493-0D0562494BA5}" srcId="{93F6CF6F-0D84-470D-BA66-5F31EEC024BF}" destId="{A7C95820-C1BB-4476-B9E5-9E9C0EDBDD23}" srcOrd="0" destOrd="0" parTransId="{EA876240-8562-4E2F-BD51-91D522F68399}" sibTransId="{67EB3BB7-410F-4FBD-9AF9-DF7AA6DD7FC3}"/>
    <dgm:cxn modelId="{FDEB0F59-3E95-42DE-87A5-BA7078EA9927}" srcId="{93F6CF6F-0D84-470D-BA66-5F31EEC024BF}" destId="{DECDCCF0-1022-42F9-B4B5-93B958591599}" srcOrd="2" destOrd="0" parTransId="{6B04F808-475B-4C72-A382-90619B2978E3}" sibTransId="{342EDE7C-D534-479C-9FB0-BC5398C278BB}"/>
    <dgm:cxn modelId="{9728923B-14E8-43EF-A581-FD2B43AF7224}" type="presParOf" srcId="{259B5832-0F4F-4254-B149-10657199086E}" destId="{FFF9ECE7-00E2-4B71-8BFD-1F1763B91B19}" srcOrd="0" destOrd="0" presId="urn:microsoft.com/office/officeart/2005/8/layout/arrow2"/>
    <dgm:cxn modelId="{F987C16E-6442-4804-962E-9484013214DE}" type="presParOf" srcId="{259B5832-0F4F-4254-B149-10657199086E}" destId="{C4B10F67-A798-4CD8-9E88-EC1941A75385}" srcOrd="1" destOrd="0" presId="urn:microsoft.com/office/officeart/2005/8/layout/arrow2"/>
    <dgm:cxn modelId="{E4D7A73B-6F36-425D-935C-C98BA38501A1}" type="presParOf" srcId="{C4B10F67-A798-4CD8-9E88-EC1941A75385}" destId="{7E644D90-28A2-4555-9D3F-D77328F217D5}" srcOrd="0" destOrd="0" presId="urn:microsoft.com/office/officeart/2005/8/layout/arrow2"/>
    <dgm:cxn modelId="{851262BF-9A38-48F2-B14D-73915A7A23E8}" type="presParOf" srcId="{C4B10F67-A798-4CD8-9E88-EC1941A75385}" destId="{F34BC88D-7508-4EB9-B644-89DE7CACE267}" srcOrd="1" destOrd="0" presId="urn:microsoft.com/office/officeart/2005/8/layout/arrow2"/>
    <dgm:cxn modelId="{141C7A4D-85C4-47EF-8741-F2F7BAE24FF3}" type="presParOf" srcId="{C4B10F67-A798-4CD8-9E88-EC1941A75385}" destId="{8C62BB25-C714-42F7-B918-5416DFAF8327}" srcOrd="2" destOrd="0" presId="urn:microsoft.com/office/officeart/2005/8/layout/arrow2"/>
    <dgm:cxn modelId="{0EDC6735-EF09-4E55-A5B8-2C6041A8E597}" type="presParOf" srcId="{C4B10F67-A798-4CD8-9E88-EC1941A75385}" destId="{D7E5BFA8-C997-4633-BA4B-92D493272965}" srcOrd="3" destOrd="0" presId="urn:microsoft.com/office/officeart/2005/8/layout/arrow2"/>
    <dgm:cxn modelId="{ECF79F69-17B9-430D-AA80-8CAA115717E2}" type="presParOf" srcId="{C4B10F67-A798-4CD8-9E88-EC1941A75385}" destId="{3D66C2CD-230B-4701-986E-29FE9E6FC86A}" srcOrd="4" destOrd="0" presId="urn:microsoft.com/office/officeart/2005/8/layout/arrow2"/>
    <dgm:cxn modelId="{49EF1667-2F94-4F36-A871-BC360427ED4A}" type="presParOf" srcId="{C4B10F67-A798-4CD8-9E88-EC1941A75385}" destId="{9EFA6C34-C95C-4EF5-81F6-5A60CEF2BBCD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2D8D53-20AD-4D3D-8B0F-046612F5170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70A8D49-8417-4C4D-8322-B0939297635F}">
      <dgm:prSet phldrT="[Text]" custT="1"/>
      <dgm:spPr/>
      <dgm:t>
        <a:bodyPr/>
        <a:lstStyle/>
        <a:p>
          <a:r>
            <a:rPr 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E1. 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儘量使用天然光，並在光線充足時只開</a:t>
          </a:r>
          <a:r>
            <a:rPr lang="zh-TW" altLang="en-US" sz="2400" b="1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啟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所需的電燈。</a:t>
          </a:r>
          <a:endParaRPr lang="en-GB" sz="24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6677C6F5-F9B2-4FE8-9497-1A38F9D2542F}" type="parTrans" cxnId="{BD873748-84BD-4C67-AEF1-35BFC8509B16}">
      <dgm:prSet/>
      <dgm:spPr/>
      <dgm:t>
        <a:bodyPr/>
        <a:lstStyle/>
        <a:p>
          <a:endParaRPr lang="en-GB" sz="2400"/>
        </a:p>
      </dgm:t>
    </dgm:pt>
    <dgm:pt modelId="{2F3B41B8-AB91-4BC3-B6D5-98F9D0C95988}" type="sibTrans" cxnId="{BD873748-84BD-4C67-AEF1-35BFC8509B16}">
      <dgm:prSet/>
      <dgm:spPr/>
      <dgm:t>
        <a:bodyPr/>
        <a:lstStyle/>
        <a:p>
          <a:endParaRPr lang="en-GB" sz="2400"/>
        </a:p>
      </dgm:t>
    </dgm:pt>
    <dgm:pt modelId="{EABBB425-C001-4A25-8E23-917B4711D0D9}">
      <dgm:prSet custT="1"/>
      <dgm:spPr/>
      <dgm:t>
        <a:bodyPr/>
        <a:lstStyle/>
        <a:p>
          <a:r>
            <a:rPr 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E2. 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關掉閒置的電燈、電腦和其他電子儀器（例如投影機、咪箱等）。</a:t>
          </a:r>
          <a:endParaRPr lang="en-US" sz="24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7365A8B1-02BB-4FCE-A578-37BF7D92ADBE}" type="parTrans" cxnId="{522B1661-C9D8-49ED-99F5-4EBB16ADE7E5}">
      <dgm:prSet/>
      <dgm:spPr/>
      <dgm:t>
        <a:bodyPr/>
        <a:lstStyle/>
        <a:p>
          <a:endParaRPr lang="en-GB" sz="2400"/>
        </a:p>
      </dgm:t>
    </dgm:pt>
    <dgm:pt modelId="{4A057EAE-2C6E-4FB9-9DFD-E668E2AF04A6}" type="sibTrans" cxnId="{522B1661-C9D8-49ED-99F5-4EBB16ADE7E5}">
      <dgm:prSet/>
      <dgm:spPr/>
      <dgm:t>
        <a:bodyPr/>
        <a:lstStyle/>
        <a:p>
          <a:endParaRPr lang="en-GB" sz="2400"/>
        </a:p>
      </dgm:t>
    </dgm:pt>
    <dgm:pt modelId="{C6C52822-2027-44AF-82AA-098FDEEC84BA}">
      <dgm:prSet custT="1"/>
      <dgm:spPr/>
      <dgm:t>
        <a:bodyPr/>
        <a:lstStyle/>
        <a:p>
          <a:r>
            <a:rPr 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E3. 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當室外溫度低於攝氏</a:t>
          </a:r>
          <a:r>
            <a:rPr lang="en-US" altLang="zh-TW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25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度及室外空氣質素良好時，採用自然通風（例如打開門窗）及使用風扇改善空氣流通。</a:t>
          </a:r>
          <a:endParaRPr lang="en-US" sz="24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8C8F6E16-1278-4B0F-8726-C6FF03A5E47A}" type="parTrans" cxnId="{AEF63B6D-D10B-4FF9-ACE5-908C16BD69B6}">
      <dgm:prSet/>
      <dgm:spPr/>
      <dgm:t>
        <a:bodyPr/>
        <a:lstStyle/>
        <a:p>
          <a:endParaRPr lang="en-GB" sz="2400"/>
        </a:p>
      </dgm:t>
    </dgm:pt>
    <dgm:pt modelId="{E8CFC959-4260-4471-AB93-BB3022D3AF52}" type="sibTrans" cxnId="{AEF63B6D-D10B-4FF9-ACE5-908C16BD69B6}">
      <dgm:prSet/>
      <dgm:spPr/>
      <dgm:t>
        <a:bodyPr/>
        <a:lstStyle/>
        <a:p>
          <a:endParaRPr lang="en-GB" sz="2400"/>
        </a:p>
      </dgm:t>
    </dgm:pt>
    <dgm:pt modelId="{3E3ADD9A-6494-48D3-B0E8-2C205DBA797A}">
      <dgm:prSet custT="1"/>
      <dgm:spPr/>
      <dgm:t>
        <a:bodyPr/>
        <a:lstStyle/>
        <a:p>
          <a:r>
            <a:rPr 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E4</a:t>
          </a:r>
          <a:r>
            <a:rPr lang="en-US" sz="2400">
              <a:latin typeface="Yu Gothic UI Semibold" panose="020B0700000000000000" pitchFamily="34" charset="-128"/>
              <a:ea typeface="Yu Gothic UI Semibold" panose="020B0700000000000000" pitchFamily="34" charset="-128"/>
            </a:rPr>
            <a:t>. </a:t>
          </a:r>
          <a:r>
            <a:rPr lang="zh-TW" altLang="en-US" sz="240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將班房冷氣溫度維持在學校政策所訂立的範圍內。</a:t>
          </a:r>
          <a:endParaRPr lang="en-US" sz="24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BF6E07B5-8A59-4B68-BA35-B97DEAFB4365}" type="parTrans" cxnId="{C88A22A4-80CC-451C-BF0D-8B2C47FD5CBA}">
      <dgm:prSet/>
      <dgm:spPr/>
      <dgm:t>
        <a:bodyPr/>
        <a:lstStyle/>
        <a:p>
          <a:endParaRPr lang="en-GB" sz="2400"/>
        </a:p>
      </dgm:t>
    </dgm:pt>
    <dgm:pt modelId="{A05D4525-700F-46AB-AA8E-97322EB9A986}" type="sibTrans" cxnId="{C88A22A4-80CC-451C-BF0D-8B2C47FD5CBA}">
      <dgm:prSet/>
      <dgm:spPr/>
      <dgm:t>
        <a:bodyPr/>
        <a:lstStyle/>
        <a:p>
          <a:endParaRPr lang="en-GB" sz="2400"/>
        </a:p>
      </dgm:t>
    </dgm:pt>
    <dgm:pt modelId="{64380E33-B644-4D8E-A8EB-7E7F9F2B4C1F}">
      <dgm:prSet custT="1"/>
      <dgm:spPr/>
      <dgm:t>
        <a:bodyPr/>
        <a:lstStyle/>
        <a:p>
          <a:r>
            <a:rPr 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E5. 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離開課室時，關掉閒置的風扇和冷氣機。</a:t>
          </a:r>
          <a:endParaRPr lang="en-GB" sz="24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95CD85BC-3E1C-4CCB-9AC8-A420EFF8B165}" type="parTrans" cxnId="{69B3DAFB-A2D5-4C9C-8DDA-830EBE69CE29}">
      <dgm:prSet/>
      <dgm:spPr/>
      <dgm:t>
        <a:bodyPr/>
        <a:lstStyle/>
        <a:p>
          <a:endParaRPr lang="en-GB" sz="2400"/>
        </a:p>
      </dgm:t>
    </dgm:pt>
    <dgm:pt modelId="{D75CC720-D214-40F4-9C76-8E7AC8A0A578}" type="sibTrans" cxnId="{69B3DAFB-A2D5-4C9C-8DDA-830EBE69CE29}">
      <dgm:prSet/>
      <dgm:spPr/>
      <dgm:t>
        <a:bodyPr/>
        <a:lstStyle/>
        <a:p>
          <a:endParaRPr lang="en-GB" sz="2400"/>
        </a:p>
      </dgm:t>
    </dgm:pt>
    <dgm:pt modelId="{270A5DF5-8CE7-4D67-8112-A0CCBDFB437E}" type="pres">
      <dgm:prSet presAssocID="{802D8D53-20AD-4D3D-8B0F-046612F5170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B720ECAB-3168-4D74-B6AE-27E6A76AEAD1}" type="pres">
      <dgm:prSet presAssocID="{B70A8D49-8417-4C4D-8322-B0939297635F}" presName="thickLine" presStyleLbl="alignNode1" presStyleIdx="0" presStyleCnt="5"/>
      <dgm:spPr/>
    </dgm:pt>
    <dgm:pt modelId="{B355794D-2D4A-47A9-B869-125F91DEE6F1}" type="pres">
      <dgm:prSet presAssocID="{B70A8D49-8417-4C4D-8322-B0939297635F}" presName="horz1" presStyleCnt="0"/>
      <dgm:spPr/>
    </dgm:pt>
    <dgm:pt modelId="{32CE04E8-DD38-4733-9818-ED2E78D77A4D}" type="pres">
      <dgm:prSet presAssocID="{B70A8D49-8417-4C4D-8322-B0939297635F}" presName="tx1" presStyleLbl="revTx" presStyleIdx="0" presStyleCnt="5"/>
      <dgm:spPr/>
      <dgm:t>
        <a:bodyPr/>
        <a:lstStyle/>
        <a:p>
          <a:endParaRPr lang="zh-TW" altLang="en-US"/>
        </a:p>
      </dgm:t>
    </dgm:pt>
    <dgm:pt modelId="{871F7B57-36B8-4DD5-8459-227E2C0F7F19}" type="pres">
      <dgm:prSet presAssocID="{B70A8D49-8417-4C4D-8322-B0939297635F}" presName="vert1" presStyleCnt="0"/>
      <dgm:spPr/>
    </dgm:pt>
    <dgm:pt modelId="{51959662-8944-4B90-9771-050A65CA55F3}" type="pres">
      <dgm:prSet presAssocID="{EABBB425-C001-4A25-8E23-917B4711D0D9}" presName="thickLine" presStyleLbl="alignNode1" presStyleIdx="1" presStyleCnt="5"/>
      <dgm:spPr/>
    </dgm:pt>
    <dgm:pt modelId="{8B391CD8-7C2C-40CF-9910-FEB55F29F008}" type="pres">
      <dgm:prSet presAssocID="{EABBB425-C001-4A25-8E23-917B4711D0D9}" presName="horz1" presStyleCnt="0"/>
      <dgm:spPr/>
    </dgm:pt>
    <dgm:pt modelId="{9E682264-3D6D-40F1-B8A7-18020F7EC039}" type="pres">
      <dgm:prSet presAssocID="{EABBB425-C001-4A25-8E23-917B4711D0D9}" presName="tx1" presStyleLbl="revTx" presStyleIdx="1" presStyleCnt="5"/>
      <dgm:spPr/>
      <dgm:t>
        <a:bodyPr/>
        <a:lstStyle/>
        <a:p>
          <a:endParaRPr lang="zh-TW" altLang="en-US"/>
        </a:p>
      </dgm:t>
    </dgm:pt>
    <dgm:pt modelId="{C3234D87-F2B5-4631-95A3-FE7523F7C648}" type="pres">
      <dgm:prSet presAssocID="{EABBB425-C001-4A25-8E23-917B4711D0D9}" presName="vert1" presStyleCnt="0"/>
      <dgm:spPr/>
    </dgm:pt>
    <dgm:pt modelId="{373F297D-7BA5-4534-AB6B-7F59D4613737}" type="pres">
      <dgm:prSet presAssocID="{C6C52822-2027-44AF-82AA-098FDEEC84BA}" presName="thickLine" presStyleLbl="alignNode1" presStyleIdx="2" presStyleCnt="5"/>
      <dgm:spPr/>
    </dgm:pt>
    <dgm:pt modelId="{1E3DCF4A-D8D8-4606-9352-731614772908}" type="pres">
      <dgm:prSet presAssocID="{C6C52822-2027-44AF-82AA-098FDEEC84BA}" presName="horz1" presStyleCnt="0"/>
      <dgm:spPr/>
    </dgm:pt>
    <dgm:pt modelId="{ACECC2EF-8D02-44FB-8E89-6A87C941DFEA}" type="pres">
      <dgm:prSet presAssocID="{C6C52822-2027-44AF-82AA-098FDEEC84BA}" presName="tx1" presStyleLbl="revTx" presStyleIdx="2" presStyleCnt="5"/>
      <dgm:spPr/>
      <dgm:t>
        <a:bodyPr/>
        <a:lstStyle/>
        <a:p>
          <a:endParaRPr lang="zh-TW" altLang="en-US"/>
        </a:p>
      </dgm:t>
    </dgm:pt>
    <dgm:pt modelId="{F966D4E8-7C2A-4D60-9F07-6E91344D8210}" type="pres">
      <dgm:prSet presAssocID="{C6C52822-2027-44AF-82AA-098FDEEC84BA}" presName="vert1" presStyleCnt="0"/>
      <dgm:spPr/>
    </dgm:pt>
    <dgm:pt modelId="{857073D1-CF0A-4938-8639-95BD0106E5C0}" type="pres">
      <dgm:prSet presAssocID="{3E3ADD9A-6494-48D3-B0E8-2C205DBA797A}" presName="thickLine" presStyleLbl="alignNode1" presStyleIdx="3" presStyleCnt="5"/>
      <dgm:spPr/>
    </dgm:pt>
    <dgm:pt modelId="{E4B633AD-A8E6-4120-8A31-EB0A64A61741}" type="pres">
      <dgm:prSet presAssocID="{3E3ADD9A-6494-48D3-B0E8-2C205DBA797A}" presName="horz1" presStyleCnt="0"/>
      <dgm:spPr/>
    </dgm:pt>
    <dgm:pt modelId="{3FCE5121-2550-4454-A5E4-7D05D8B82551}" type="pres">
      <dgm:prSet presAssocID="{3E3ADD9A-6494-48D3-B0E8-2C205DBA797A}" presName="tx1" presStyleLbl="revTx" presStyleIdx="3" presStyleCnt="5"/>
      <dgm:spPr/>
      <dgm:t>
        <a:bodyPr/>
        <a:lstStyle/>
        <a:p>
          <a:endParaRPr lang="zh-TW" altLang="en-US"/>
        </a:p>
      </dgm:t>
    </dgm:pt>
    <dgm:pt modelId="{114D2BBF-D406-44D4-B61A-EF7D17ACC381}" type="pres">
      <dgm:prSet presAssocID="{3E3ADD9A-6494-48D3-B0E8-2C205DBA797A}" presName="vert1" presStyleCnt="0"/>
      <dgm:spPr/>
    </dgm:pt>
    <dgm:pt modelId="{0781EA92-ECC7-4BFC-9966-313FE28C8397}" type="pres">
      <dgm:prSet presAssocID="{64380E33-B644-4D8E-A8EB-7E7F9F2B4C1F}" presName="thickLine" presStyleLbl="alignNode1" presStyleIdx="4" presStyleCnt="5"/>
      <dgm:spPr/>
    </dgm:pt>
    <dgm:pt modelId="{0B0A7998-CD24-4554-AF01-3BCEDB415A34}" type="pres">
      <dgm:prSet presAssocID="{64380E33-B644-4D8E-A8EB-7E7F9F2B4C1F}" presName="horz1" presStyleCnt="0"/>
      <dgm:spPr/>
    </dgm:pt>
    <dgm:pt modelId="{D96C53F3-ECFC-4C85-A183-C70ABAA8F7AD}" type="pres">
      <dgm:prSet presAssocID="{64380E33-B644-4D8E-A8EB-7E7F9F2B4C1F}" presName="tx1" presStyleLbl="revTx" presStyleIdx="4" presStyleCnt="5"/>
      <dgm:spPr/>
      <dgm:t>
        <a:bodyPr/>
        <a:lstStyle/>
        <a:p>
          <a:endParaRPr lang="zh-TW" altLang="en-US"/>
        </a:p>
      </dgm:t>
    </dgm:pt>
    <dgm:pt modelId="{16F72817-C16C-461D-9637-ACC194316715}" type="pres">
      <dgm:prSet presAssocID="{64380E33-B644-4D8E-A8EB-7E7F9F2B4C1F}" presName="vert1" presStyleCnt="0"/>
      <dgm:spPr/>
    </dgm:pt>
  </dgm:ptLst>
  <dgm:cxnLst>
    <dgm:cxn modelId="{46A517CE-3A92-4EB5-86AD-8C06F0CBC72A}" type="presOf" srcId="{B70A8D49-8417-4C4D-8322-B0939297635F}" destId="{32CE04E8-DD38-4733-9818-ED2E78D77A4D}" srcOrd="0" destOrd="0" presId="urn:microsoft.com/office/officeart/2008/layout/LinedList"/>
    <dgm:cxn modelId="{3E65A0F4-AC67-410E-BD2B-00F3CF423282}" type="presOf" srcId="{EABBB425-C001-4A25-8E23-917B4711D0D9}" destId="{9E682264-3D6D-40F1-B8A7-18020F7EC039}" srcOrd="0" destOrd="0" presId="urn:microsoft.com/office/officeart/2008/layout/LinedList"/>
    <dgm:cxn modelId="{AEF63B6D-D10B-4FF9-ACE5-908C16BD69B6}" srcId="{802D8D53-20AD-4D3D-8B0F-046612F5170E}" destId="{C6C52822-2027-44AF-82AA-098FDEEC84BA}" srcOrd="2" destOrd="0" parTransId="{8C8F6E16-1278-4B0F-8726-C6FF03A5E47A}" sibTransId="{E8CFC959-4260-4471-AB93-BB3022D3AF52}"/>
    <dgm:cxn modelId="{ED6EF1C2-E94B-4A26-9543-2053DC8D2406}" type="presOf" srcId="{C6C52822-2027-44AF-82AA-098FDEEC84BA}" destId="{ACECC2EF-8D02-44FB-8E89-6A87C941DFEA}" srcOrd="0" destOrd="0" presId="urn:microsoft.com/office/officeart/2008/layout/LinedList"/>
    <dgm:cxn modelId="{BD873748-84BD-4C67-AEF1-35BFC8509B16}" srcId="{802D8D53-20AD-4D3D-8B0F-046612F5170E}" destId="{B70A8D49-8417-4C4D-8322-B0939297635F}" srcOrd="0" destOrd="0" parTransId="{6677C6F5-F9B2-4FE8-9497-1A38F9D2542F}" sibTransId="{2F3B41B8-AB91-4BC3-B6D5-98F9D0C95988}"/>
    <dgm:cxn modelId="{13116895-1F15-43C6-AD63-33B30C932E37}" type="presOf" srcId="{3E3ADD9A-6494-48D3-B0E8-2C205DBA797A}" destId="{3FCE5121-2550-4454-A5E4-7D05D8B82551}" srcOrd="0" destOrd="0" presId="urn:microsoft.com/office/officeart/2008/layout/LinedList"/>
    <dgm:cxn modelId="{77437F1A-747D-4CF8-BBE0-479FBEE4D824}" type="presOf" srcId="{802D8D53-20AD-4D3D-8B0F-046612F5170E}" destId="{270A5DF5-8CE7-4D67-8112-A0CCBDFB437E}" srcOrd="0" destOrd="0" presId="urn:microsoft.com/office/officeart/2008/layout/LinedList"/>
    <dgm:cxn modelId="{69B3DAFB-A2D5-4C9C-8DDA-830EBE69CE29}" srcId="{802D8D53-20AD-4D3D-8B0F-046612F5170E}" destId="{64380E33-B644-4D8E-A8EB-7E7F9F2B4C1F}" srcOrd="4" destOrd="0" parTransId="{95CD85BC-3E1C-4CCB-9AC8-A420EFF8B165}" sibTransId="{D75CC720-D214-40F4-9C76-8E7AC8A0A578}"/>
    <dgm:cxn modelId="{4AF2ABAF-E1D2-468D-97CC-ACDD7887EBD8}" type="presOf" srcId="{64380E33-B644-4D8E-A8EB-7E7F9F2B4C1F}" destId="{D96C53F3-ECFC-4C85-A183-C70ABAA8F7AD}" srcOrd="0" destOrd="0" presId="urn:microsoft.com/office/officeart/2008/layout/LinedList"/>
    <dgm:cxn modelId="{C88A22A4-80CC-451C-BF0D-8B2C47FD5CBA}" srcId="{802D8D53-20AD-4D3D-8B0F-046612F5170E}" destId="{3E3ADD9A-6494-48D3-B0E8-2C205DBA797A}" srcOrd="3" destOrd="0" parTransId="{BF6E07B5-8A59-4B68-BA35-B97DEAFB4365}" sibTransId="{A05D4525-700F-46AB-AA8E-97322EB9A986}"/>
    <dgm:cxn modelId="{522B1661-C9D8-49ED-99F5-4EBB16ADE7E5}" srcId="{802D8D53-20AD-4D3D-8B0F-046612F5170E}" destId="{EABBB425-C001-4A25-8E23-917B4711D0D9}" srcOrd="1" destOrd="0" parTransId="{7365A8B1-02BB-4FCE-A578-37BF7D92ADBE}" sibTransId="{4A057EAE-2C6E-4FB9-9DFD-E668E2AF04A6}"/>
    <dgm:cxn modelId="{228061B3-D25F-462E-9DDE-DB86BE21D2F5}" type="presParOf" srcId="{270A5DF5-8CE7-4D67-8112-A0CCBDFB437E}" destId="{B720ECAB-3168-4D74-B6AE-27E6A76AEAD1}" srcOrd="0" destOrd="0" presId="urn:microsoft.com/office/officeart/2008/layout/LinedList"/>
    <dgm:cxn modelId="{E077EA22-9927-4559-A525-0957FDA7F0A8}" type="presParOf" srcId="{270A5DF5-8CE7-4D67-8112-A0CCBDFB437E}" destId="{B355794D-2D4A-47A9-B869-125F91DEE6F1}" srcOrd="1" destOrd="0" presId="urn:microsoft.com/office/officeart/2008/layout/LinedList"/>
    <dgm:cxn modelId="{8438C053-698A-4869-B2C0-D231362B8BFE}" type="presParOf" srcId="{B355794D-2D4A-47A9-B869-125F91DEE6F1}" destId="{32CE04E8-DD38-4733-9818-ED2E78D77A4D}" srcOrd="0" destOrd="0" presId="urn:microsoft.com/office/officeart/2008/layout/LinedList"/>
    <dgm:cxn modelId="{D6DCC4A2-25A5-40E9-B059-80C595D6DD70}" type="presParOf" srcId="{B355794D-2D4A-47A9-B869-125F91DEE6F1}" destId="{871F7B57-36B8-4DD5-8459-227E2C0F7F19}" srcOrd="1" destOrd="0" presId="urn:microsoft.com/office/officeart/2008/layout/LinedList"/>
    <dgm:cxn modelId="{EDC048D5-C9E7-4272-AB53-55088F536486}" type="presParOf" srcId="{270A5DF5-8CE7-4D67-8112-A0CCBDFB437E}" destId="{51959662-8944-4B90-9771-050A65CA55F3}" srcOrd="2" destOrd="0" presId="urn:microsoft.com/office/officeart/2008/layout/LinedList"/>
    <dgm:cxn modelId="{7B4EEC0B-B220-46BB-81AF-78421D8119EB}" type="presParOf" srcId="{270A5DF5-8CE7-4D67-8112-A0CCBDFB437E}" destId="{8B391CD8-7C2C-40CF-9910-FEB55F29F008}" srcOrd="3" destOrd="0" presId="urn:microsoft.com/office/officeart/2008/layout/LinedList"/>
    <dgm:cxn modelId="{E6C3AB6C-5665-49F4-910D-CA3143ACF2F5}" type="presParOf" srcId="{8B391CD8-7C2C-40CF-9910-FEB55F29F008}" destId="{9E682264-3D6D-40F1-B8A7-18020F7EC039}" srcOrd="0" destOrd="0" presId="urn:microsoft.com/office/officeart/2008/layout/LinedList"/>
    <dgm:cxn modelId="{AFE4B1CB-3D38-454A-BD7C-25D202FAEB78}" type="presParOf" srcId="{8B391CD8-7C2C-40CF-9910-FEB55F29F008}" destId="{C3234D87-F2B5-4631-95A3-FE7523F7C648}" srcOrd="1" destOrd="0" presId="urn:microsoft.com/office/officeart/2008/layout/LinedList"/>
    <dgm:cxn modelId="{ACF63F1D-6437-4B12-AF27-F1490BF8D8A5}" type="presParOf" srcId="{270A5DF5-8CE7-4D67-8112-A0CCBDFB437E}" destId="{373F297D-7BA5-4534-AB6B-7F59D4613737}" srcOrd="4" destOrd="0" presId="urn:microsoft.com/office/officeart/2008/layout/LinedList"/>
    <dgm:cxn modelId="{DFBA220C-B2CA-4130-9FE8-E1C04C8315FE}" type="presParOf" srcId="{270A5DF5-8CE7-4D67-8112-A0CCBDFB437E}" destId="{1E3DCF4A-D8D8-4606-9352-731614772908}" srcOrd="5" destOrd="0" presId="urn:microsoft.com/office/officeart/2008/layout/LinedList"/>
    <dgm:cxn modelId="{F08A865C-D801-4EBE-BD4B-604C86F73E52}" type="presParOf" srcId="{1E3DCF4A-D8D8-4606-9352-731614772908}" destId="{ACECC2EF-8D02-44FB-8E89-6A87C941DFEA}" srcOrd="0" destOrd="0" presId="urn:microsoft.com/office/officeart/2008/layout/LinedList"/>
    <dgm:cxn modelId="{BD82A469-9555-46EB-B9C7-F0EFA583AD62}" type="presParOf" srcId="{1E3DCF4A-D8D8-4606-9352-731614772908}" destId="{F966D4E8-7C2A-4D60-9F07-6E91344D8210}" srcOrd="1" destOrd="0" presId="urn:microsoft.com/office/officeart/2008/layout/LinedList"/>
    <dgm:cxn modelId="{56F085B4-10D2-44D3-9485-B23D638FC2B0}" type="presParOf" srcId="{270A5DF5-8CE7-4D67-8112-A0CCBDFB437E}" destId="{857073D1-CF0A-4938-8639-95BD0106E5C0}" srcOrd="6" destOrd="0" presId="urn:microsoft.com/office/officeart/2008/layout/LinedList"/>
    <dgm:cxn modelId="{001D5E40-9ECE-48B4-AA21-6040F2C323D6}" type="presParOf" srcId="{270A5DF5-8CE7-4D67-8112-A0CCBDFB437E}" destId="{E4B633AD-A8E6-4120-8A31-EB0A64A61741}" srcOrd="7" destOrd="0" presId="urn:microsoft.com/office/officeart/2008/layout/LinedList"/>
    <dgm:cxn modelId="{B5E169D4-F2A8-4A0F-B05F-78DBD82E8B0A}" type="presParOf" srcId="{E4B633AD-A8E6-4120-8A31-EB0A64A61741}" destId="{3FCE5121-2550-4454-A5E4-7D05D8B82551}" srcOrd="0" destOrd="0" presId="urn:microsoft.com/office/officeart/2008/layout/LinedList"/>
    <dgm:cxn modelId="{BD59A8C9-43BF-48BE-B1AA-127685B11832}" type="presParOf" srcId="{E4B633AD-A8E6-4120-8A31-EB0A64A61741}" destId="{114D2BBF-D406-44D4-B61A-EF7D17ACC381}" srcOrd="1" destOrd="0" presId="urn:microsoft.com/office/officeart/2008/layout/LinedList"/>
    <dgm:cxn modelId="{74920402-9327-4098-A152-DBA75EC5F12B}" type="presParOf" srcId="{270A5DF5-8CE7-4D67-8112-A0CCBDFB437E}" destId="{0781EA92-ECC7-4BFC-9966-313FE28C8397}" srcOrd="8" destOrd="0" presId="urn:microsoft.com/office/officeart/2008/layout/LinedList"/>
    <dgm:cxn modelId="{903CEA92-FFF4-4238-9458-CEFE46770C1D}" type="presParOf" srcId="{270A5DF5-8CE7-4D67-8112-A0CCBDFB437E}" destId="{0B0A7998-CD24-4554-AF01-3BCEDB415A34}" srcOrd="9" destOrd="0" presId="urn:microsoft.com/office/officeart/2008/layout/LinedList"/>
    <dgm:cxn modelId="{2553AA13-BB3C-4FDC-B17E-D52D5855EA71}" type="presParOf" srcId="{0B0A7998-CD24-4554-AF01-3BCEDB415A34}" destId="{D96C53F3-ECFC-4C85-A183-C70ABAA8F7AD}" srcOrd="0" destOrd="0" presId="urn:microsoft.com/office/officeart/2008/layout/LinedList"/>
    <dgm:cxn modelId="{BC82733D-BBF7-4D2C-9177-8EEFA379E325}" type="presParOf" srcId="{0B0A7998-CD24-4554-AF01-3BCEDB415A34}" destId="{16F72817-C16C-461D-9637-ACC19431671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018609-C020-422B-803C-CF63A209BD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A285027-2E26-4579-B4C8-661DD6C8777B}">
      <dgm:prSet phldrT="[Text]" custT="1"/>
      <dgm:spPr/>
      <dgm:t>
        <a:bodyPr/>
        <a:lstStyle/>
        <a:p>
          <a:r>
            <a:rPr 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W1. 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使用水龍頭及／或飲水機後關上水掣。</a:t>
          </a:r>
          <a:endParaRPr lang="en-GB" sz="24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61743D7C-258B-4CC6-844F-78CDCD4C33BE}" type="parTrans" cxnId="{143D634E-4A13-4244-B1C2-ED3B8524C464}">
      <dgm:prSet/>
      <dgm:spPr/>
      <dgm:t>
        <a:bodyPr/>
        <a:lstStyle/>
        <a:p>
          <a:endParaRPr lang="en-GB" sz="2400"/>
        </a:p>
      </dgm:t>
    </dgm:pt>
    <dgm:pt modelId="{363283CF-68E0-4821-AF88-7BDAB8934AE4}" type="sibTrans" cxnId="{143D634E-4A13-4244-B1C2-ED3B8524C464}">
      <dgm:prSet/>
      <dgm:spPr/>
      <dgm:t>
        <a:bodyPr/>
        <a:lstStyle/>
        <a:p>
          <a:endParaRPr lang="en-GB" sz="2400"/>
        </a:p>
      </dgm:t>
    </dgm:pt>
    <dgm:pt modelId="{5E298F7E-2F35-400B-A9EF-627DCF8DED4E}">
      <dgm:prSet custT="1"/>
      <dgm:spPr/>
      <dgm:t>
        <a:bodyPr/>
        <a:lstStyle/>
        <a:p>
          <a:r>
            <a:rPr 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W2. 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使用肥皂洗手時，關上水龍頭／手離開水源（適用於已安裝紅外線自動感應水龍頭的學校）。</a:t>
          </a:r>
          <a:endParaRPr lang="en-US" sz="24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FC19B6EF-BF90-40DB-982E-762D59A2E60D}" type="parTrans" cxnId="{7E5D6E17-DD18-4673-AF71-989EF86CD198}">
      <dgm:prSet/>
      <dgm:spPr/>
      <dgm:t>
        <a:bodyPr/>
        <a:lstStyle/>
        <a:p>
          <a:endParaRPr lang="en-GB" sz="2400"/>
        </a:p>
      </dgm:t>
    </dgm:pt>
    <dgm:pt modelId="{30021B3D-4B86-478A-B2F6-2623D6F73D86}" type="sibTrans" cxnId="{7E5D6E17-DD18-4673-AF71-989EF86CD198}">
      <dgm:prSet/>
      <dgm:spPr/>
      <dgm:t>
        <a:bodyPr/>
        <a:lstStyle/>
        <a:p>
          <a:endParaRPr lang="en-GB" sz="2400"/>
        </a:p>
      </dgm:t>
    </dgm:pt>
    <dgm:pt modelId="{051E7C90-EDA6-414A-9779-137449A22701}">
      <dgm:prSet custT="1"/>
      <dgm:spPr/>
      <dgm:t>
        <a:bodyPr/>
        <a:lstStyle/>
        <a:p>
          <a:r>
            <a:rPr 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W3. 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沒有給植物過度澆水（適用於班房內／走廊有種植盆栽的學校）。</a:t>
          </a:r>
          <a:endParaRPr lang="en-US" sz="24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0D5AA98A-0BB7-4455-B794-D79D80486E2C}" type="parTrans" cxnId="{4F799542-3EAA-4CCB-AD76-329867F5282C}">
      <dgm:prSet/>
      <dgm:spPr/>
      <dgm:t>
        <a:bodyPr/>
        <a:lstStyle/>
        <a:p>
          <a:endParaRPr lang="en-GB" sz="2400"/>
        </a:p>
      </dgm:t>
    </dgm:pt>
    <dgm:pt modelId="{B4B71E83-E65B-4821-852F-201FE2B9D3E0}" type="sibTrans" cxnId="{4F799542-3EAA-4CCB-AD76-329867F5282C}">
      <dgm:prSet/>
      <dgm:spPr/>
      <dgm:t>
        <a:bodyPr/>
        <a:lstStyle/>
        <a:p>
          <a:endParaRPr lang="en-GB" sz="2400"/>
        </a:p>
      </dgm:t>
    </dgm:pt>
    <dgm:pt modelId="{1265F0C7-1DC0-46FC-835A-CC0BA0223103}">
      <dgm:prSet custT="1"/>
      <dgm:spPr/>
      <dgm:t>
        <a:bodyPr/>
        <a:lstStyle/>
        <a:p>
          <a:r>
            <a:rPr 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W4. 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定期檢</a:t>
          </a:r>
          <a:r>
            <a:rPr lang="zh-TW" altLang="en-US" sz="2400" b="1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查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水龍頭、飲水機及／或洗手間，並即時報告任何滲漏情況（如有）。</a:t>
          </a:r>
          <a:endParaRPr lang="en-GB" sz="24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B1DFCE65-5AD3-470F-90CD-860AA4B78030}" type="parTrans" cxnId="{DE472C0A-05F2-47F9-A65B-F419B4CD1ECC}">
      <dgm:prSet/>
      <dgm:spPr/>
      <dgm:t>
        <a:bodyPr/>
        <a:lstStyle/>
        <a:p>
          <a:endParaRPr lang="en-GB" sz="2400"/>
        </a:p>
      </dgm:t>
    </dgm:pt>
    <dgm:pt modelId="{0B8602A6-2248-4036-A235-A46DE1713E5F}" type="sibTrans" cxnId="{DE472C0A-05F2-47F9-A65B-F419B4CD1ECC}">
      <dgm:prSet/>
      <dgm:spPr/>
      <dgm:t>
        <a:bodyPr/>
        <a:lstStyle/>
        <a:p>
          <a:endParaRPr lang="en-GB" sz="2400"/>
        </a:p>
      </dgm:t>
    </dgm:pt>
    <dgm:pt modelId="{263FC3D4-5513-4F32-9F42-7116F67A7AFA}" type="pres">
      <dgm:prSet presAssocID="{A6018609-C020-422B-803C-CF63A209BD2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121F3C10-597B-49EB-A236-FF9D1F85F08C}" type="pres">
      <dgm:prSet presAssocID="{DA285027-2E26-4579-B4C8-661DD6C8777B}" presName="thickLine" presStyleLbl="alignNode1" presStyleIdx="0" presStyleCnt="4"/>
      <dgm:spPr/>
    </dgm:pt>
    <dgm:pt modelId="{EC9DC1D4-E568-498D-80ED-D79E9DB80FA4}" type="pres">
      <dgm:prSet presAssocID="{DA285027-2E26-4579-B4C8-661DD6C8777B}" presName="horz1" presStyleCnt="0"/>
      <dgm:spPr/>
    </dgm:pt>
    <dgm:pt modelId="{B8922EBC-8501-44BF-BBB1-1A6CBE031F25}" type="pres">
      <dgm:prSet presAssocID="{DA285027-2E26-4579-B4C8-661DD6C8777B}" presName="tx1" presStyleLbl="revTx" presStyleIdx="0" presStyleCnt="4"/>
      <dgm:spPr/>
      <dgm:t>
        <a:bodyPr/>
        <a:lstStyle/>
        <a:p>
          <a:endParaRPr lang="zh-TW" altLang="en-US"/>
        </a:p>
      </dgm:t>
    </dgm:pt>
    <dgm:pt modelId="{C0D64D71-0597-45BA-BAE6-25C3BC005414}" type="pres">
      <dgm:prSet presAssocID="{DA285027-2E26-4579-B4C8-661DD6C8777B}" presName="vert1" presStyleCnt="0"/>
      <dgm:spPr/>
    </dgm:pt>
    <dgm:pt modelId="{26604284-1961-4697-845D-6622AA876844}" type="pres">
      <dgm:prSet presAssocID="{5E298F7E-2F35-400B-A9EF-627DCF8DED4E}" presName="thickLine" presStyleLbl="alignNode1" presStyleIdx="1" presStyleCnt="4"/>
      <dgm:spPr/>
    </dgm:pt>
    <dgm:pt modelId="{AD5E4B95-BE9C-4C9C-8E2D-5D939E348E3E}" type="pres">
      <dgm:prSet presAssocID="{5E298F7E-2F35-400B-A9EF-627DCF8DED4E}" presName="horz1" presStyleCnt="0"/>
      <dgm:spPr/>
    </dgm:pt>
    <dgm:pt modelId="{5C5D33FC-7149-4BF7-8896-7311306D2864}" type="pres">
      <dgm:prSet presAssocID="{5E298F7E-2F35-400B-A9EF-627DCF8DED4E}" presName="tx1" presStyleLbl="revTx" presStyleIdx="1" presStyleCnt="4"/>
      <dgm:spPr/>
      <dgm:t>
        <a:bodyPr/>
        <a:lstStyle/>
        <a:p>
          <a:endParaRPr lang="zh-TW" altLang="en-US"/>
        </a:p>
      </dgm:t>
    </dgm:pt>
    <dgm:pt modelId="{622B3F5A-D8EC-4824-8CFD-F1988D5DA4EC}" type="pres">
      <dgm:prSet presAssocID="{5E298F7E-2F35-400B-A9EF-627DCF8DED4E}" presName="vert1" presStyleCnt="0"/>
      <dgm:spPr/>
    </dgm:pt>
    <dgm:pt modelId="{6085BC0A-CA9F-40ED-A637-9061EBFFE376}" type="pres">
      <dgm:prSet presAssocID="{051E7C90-EDA6-414A-9779-137449A22701}" presName="thickLine" presStyleLbl="alignNode1" presStyleIdx="2" presStyleCnt="4"/>
      <dgm:spPr/>
    </dgm:pt>
    <dgm:pt modelId="{ED14D3C1-BD86-47B9-AC74-D8F76EC71798}" type="pres">
      <dgm:prSet presAssocID="{051E7C90-EDA6-414A-9779-137449A22701}" presName="horz1" presStyleCnt="0"/>
      <dgm:spPr/>
    </dgm:pt>
    <dgm:pt modelId="{B6EC7DC0-AD1F-4C4D-81FA-83C2740C72BF}" type="pres">
      <dgm:prSet presAssocID="{051E7C90-EDA6-414A-9779-137449A22701}" presName="tx1" presStyleLbl="revTx" presStyleIdx="2" presStyleCnt="4" custLinFactNeighborX="177"/>
      <dgm:spPr/>
      <dgm:t>
        <a:bodyPr/>
        <a:lstStyle/>
        <a:p>
          <a:endParaRPr lang="zh-TW" altLang="en-US"/>
        </a:p>
      </dgm:t>
    </dgm:pt>
    <dgm:pt modelId="{128A13B2-2AB0-4529-B6D6-59198214754E}" type="pres">
      <dgm:prSet presAssocID="{051E7C90-EDA6-414A-9779-137449A22701}" presName="vert1" presStyleCnt="0"/>
      <dgm:spPr/>
    </dgm:pt>
    <dgm:pt modelId="{8156707D-4045-4350-9347-0DE1F0940981}" type="pres">
      <dgm:prSet presAssocID="{1265F0C7-1DC0-46FC-835A-CC0BA0223103}" presName="thickLine" presStyleLbl="alignNode1" presStyleIdx="3" presStyleCnt="4"/>
      <dgm:spPr/>
    </dgm:pt>
    <dgm:pt modelId="{FB551D88-7C18-4833-9863-16FCABF5A636}" type="pres">
      <dgm:prSet presAssocID="{1265F0C7-1DC0-46FC-835A-CC0BA0223103}" presName="horz1" presStyleCnt="0"/>
      <dgm:spPr/>
    </dgm:pt>
    <dgm:pt modelId="{986BD714-DFF7-44A7-AAA6-8CBD4EF50B87}" type="pres">
      <dgm:prSet presAssocID="{1265F0C7-1DC0-46FC-835A-CC0BA0223103}" presName="tx1" presStyleLbl="revTx" presStyleIdx="3" presStyleCnt="4"/>
      <dgm:spPr/>
      <dgm:t>
        <a:bodyPr/>
        <a:lstStyle/>
        <a:p>
          <a:endParaRPr lang="zh-TW" altLang="en-US"/>
        </a:p>
      </dgm:t>
    </dgm:pt>
    <dgm:pt modelId="{A2CE0F63-092E-4907-B2E2-517AFAAE9E1F}" type="pres">
      <dgm:prSet presAssocID="{1265F0C7-1DC0-46FC-835A-CC0BA0223103}" presName="vert1" presStyleCnt="0"/>
      <dgm:spPr/>
    </dgm:pt>
  </dgm:ptLst>
  <dgm:cxnLst>
    <dgm:cxn modelId="{1774D2E7-91AF-4BBF-827B-9E6B4D4C4A65}" type="presOf" srcId="{1265F0C7-1DC0-46FC-835A-CC0BA0223103}" destId="{986BD714-DFF7-44A7-AAA6-8CBD4EF50B87}" srcOrd="0" destOrd="0" presId="urn:microsoft.com/office/officeart/2008/layout/LinedList"/>
    <dgm:cxn modelId="{143D634E-4A13-4244-B1C2-ED3B8524C464}" srcId="{A6018609-C020-422B-803C-CF63A209BD2E}" destId="{DA285027-2E26-4579-B4C8-661DD6C8777B}" srcOrd="0" destOrd="0" parTransId="{61743D7C-258B-4CC6-844F-78CDCD4C33BE}" sibTransId="{363283CF-68E0-4821-AF88-7BDAB8934AE4}"/>
    <dgm:cxn modelId="{4F799542-3EAA-4CCB-AD76-329867F5282C}" srcId="{A6018609-C020-422B-803C-CF63A209BD2E}" destId="{051E7C90-EDA6-414A-9779-137449A22701}" srcOrd="2" destOrd="0" parTransId="{0D5AA98A-0BB7-4455-B794-D79D80486E2C}" sibTransId="{B4B71E83-E65B-4821-852F-201FE2B9D3E0}"/>
    <dgm:cxn modelId="{DE472C0A-05F2-47F9-A65B-F419B4CD1ECC}" srcId="{A6018609-C020-422B-803C-CF63A209BD2E}" destId="{1265F0C7-1DC0-46FC-835A-CC0BA0223103}" srcOrd="3" destOrd="0" parTransId="{B1DFCE65-5AD3-470F-90CD-860AA4B78030}" sibTransId="{0B8602A6-2248-4036-A235-A46DE1713E5F}"/>
    <dgm:cxn modelId="{ACA36860-0383-47EE-8D45-159B3755E539}" type="presOf" srcId="{5E298F7E-2F35-400B-A9EF-627DCF8DED4E}" destId="{5C5D33FC-7149-4BF7-8896-7311306D2864}" srcOrd="0" destOrd="0" presId="urn:microsoft.com/office/officeart/2008/layout/LinedList"/>
    <dgm:cxn modelId="{7E5D6E17-DD18-4673-AF71-989EF86CD198}" srcId="{A6018609-C020-422B-803C-CF63A209BD2E}" destId="{5E298F7E-2F35-400B-A9EF-627DCF8DED4E}" srcOrd="1" destOrd="0" parTransId="{FC19B6EF-BF90-40DB-982E-762D59A2E60D}" sibTransId="{30021B3D-4B86-478A-B2F6-2623D6F73D86}"/>
    <dgm:cxn modelId="{523CE62F-89CA-40E2-8E83-CC2A28E27CF4}" type="presOf" srcId="{051E7C90-EDA6-414A-9779-137449A22701}" destId="{B6EC7DC0-AD1F-4C4D-81FA-83C2740C72BF}" srcOrd="0" destOrd="0" presId="urn:microsoft.com/office/officeart/2008/layout/LinedList"/>
    <dgm:cxn modelId="{53364463-B2DE-4A90-B7B8-7BA5792977DE}" type="presOf" srcId="{A6018609-C020-422B-803C-CF63A209BD2E}" destId="{263FC3D4-5513-4F32-9F42-7116F67A7AFA}" srcOrd="0" destOrd="0" presId="urn:microsoft.com/office/officeart/2008/layout/LinedList"/>
    <dgm:cxn modelId="{9BB7857F-EB21-4E44-9ECE-A2D5FFFBF4F4}" type="presOf" srcId="{DA285027-2E26-4579-B4C8-661DD6C8777B}" destId="{B8922EBC-8501-44BF-BBB1-1A6CBE031F25}" srcOrd="0" destOrd="0" presId="urn:microsoft.com/office/officeart/2008/layout/LinedList"/>
    <dgm:cxn modelId="{E1A8381F-0B82-458E-A160-123CD42225FE}" type="presParOf" srcId="{263FC3D4-5513-4F32-9F42-7116F67A7AFA}" destId="{121F3C10-597B-49EB-A236-FF9D1F85F08C}" srcOrd="0" destOrd="0" presId="urn:microsoft.com/office/officeart/2008/layout/LinedList"/>
    <dgm:cxn modelId="{C1C77D6F-049C-4C04-BB3A-9CD026DD0170}" type="presParOf" srcId="{263FC3D4-5513-4F32-9F42-7116F67A7AFA}" destId="{EC9DC1D4-E568-498D-80ED-D79E9DB80FA4}" srcOrd="1" destOrd="0" presId="urn:microsoft.com/office/officeart/2008/layout/LinedList"/>
    <dgm:cxn modelId="{12296698-12AC-4D46-9996-F34F47E8A695}" type="presParOf" srcId="{EC9DC1D4-E568-498D-80ED-D79E9DB80FA4}" destId="{B8922EBC-8501-44BF-BBB1-1A6CBE031F25}" srcOrd="0" destOrd="0" presId="urn:microsoft.com/office/officeart/2008/layout/LinedList"/>
    <dgm:cxn modelId="{F833F2FA-5B3D-4953-BE97-C72ADF608A5D}" type="presParOf" srcId="{EC9DC1D4-E568-498D-80ED-D79E9DB80FA4}" destId="{C0D64D71-0597-45BA-BAE6-25C3BC005414}" srcOrd="1" destOrd="0" presId="urn:microsoft.com/office/officeart/2008/layout/LinedList"/>
    <dgm:cxn modelId="{2968F419-1152-4060-A6C4-8290092AB473}" type="presParOf" srcId="{263FC3D4-5513-4F32-9F42-7116F67A7AFA}" destId="{26604284-1961-4697-845D-6622AA876844}" srcOrd="2" destOrd="0" presId="urn:microsoft.com/office/officeart/2008/layout/LinedList"/>
    <dgm:cxn modelId="{5A09C7F9-D6D6-4D5F-82B2-142EC80E3492}" type="presParOf" srcId="{263FC3D4-5513-4F32-9F42-7116F67A7AFA}" destId="{AD5E4B95-BE9C-4C9C-8E2D-5D939E348E3E}" srcOrd="3" destOrd="0" presId="urn:microsoft.com/office/officeart/2008/layout/LinedList"/>
    <dgm:cxn modelId="{360D421B-2053-492E-95BB-8E7534228DAB}" type="presParOf" srcId="{AD5E4B95-BE9C-4C9C-8E2D-5D939E348E3E}" destId="{5C5D33FC-7149-4BF7-8896-7311306D2864}" srcOrd="0" destOrd="0" presId="urn:microsoft.com/office/officeart/2008/layout/LinedList"/>
    <dgm:cxn modelId="{EEF95583-A7DF-4538-A752-73430F7F424F}" type="presParOf" srcId="{AD5E4B95-BE9C-4C9C-8E2D-5D939E348E3E}" destId="{622B3F5A-D8EC-4824-8CFD-F1988D5DA4EC}" srcOrd="1" destOrd="0" presId="urn:microsoft.com/office/officeart/2008/layout/LinedList"/>
    <dgm:cxn modelId="{B705D269-2AC9-4131-9E0A-F1F8A682B428}" type="presParOf" srcId="{263FC3D4-5513-4F32-9F42-7116F67A7AFA}" destId="{6085BC0A-CA9F-40ED-A637-9061EBFFE376}" srcOrd="4" destOrd="0" presId="urn:microsoft.com/office/officeart/2008/layout/LinedList"/>
    <dgm:cxn modelId="{15B598C1-18DA-4D25-983B-94C2501711D4}" type="presParOf" srcId="{263FC3D4-5513-4F32-9F42-7116F67A7AFA}" destId="{ED14D3C1-BD86-47B9-AC74-D8F76EC71798}" srcOrd="5" destOrd="0" presId="urn:microsoft.com/office/officeart/2008/layout/LinedList"/>
    <dgm:cxn modelId="{4642AF31-5482-4C5D-8E7E-7AA4D35BF4BD}" type="presParOf" srcId="{ED14D3C1-BD86-47B9-AC74-D8F76EC71798}" destId="{B6EC7DC0-AD1F-4C4D-81FA-83C2740C72BF}" srcOrd="0" destOrd="0" presId="urn:microsoft.com/office/officeart/2008/layout/LinedList"/>
    <dgm:cxn modelId="{C81ABD79-1EC9-407D-A326-08F66C018FAE}" type="presParOf" srcId="{ED14D3C1-BD86-47B9-AC74-D8F76EC71798}" destId="{128A13B2-2AB0-4529-B6D6-59198214754E}" srcOrd="1" destOrd="0" presId="urn:microsoft.com/office/officeart/2008/layout/LinedList"/>
    <dgm:cxn modelId="{11A9499D-8C1D-4DA1-9335-C9A3866B605C}" type="presParOf" srcId="{263FC3D4-5513-4F32-9F42-7116F67A7AFA}" destId="{8156707D-4045-4350-9347-0DE1F0940981}" srcOrd="6" destOrd="0" presId="urn:microsoft.com/office/officeart/2008/layout/LinedList"/>
    <dgm:cxn modelId="{DF728CAC-B4A5-4C11-9F50-E2F3874C4854}" type="presParOf" srcId="{263FC3D4-5513-4F32-9F42-7116F67A7AFA}" destId="{FB551D88-7C18-4833-9863-16FCABF5A636}" srcOrd="7" destOrd="0" presId="urn:microsoft.com/office/officeart/2008/layout/LinedList"/>
    <dgm:cxn modelId="{BA0DB20D-F3DE-416A-9346-0CD5E0442945}" type="presParOf" srcId="{FB551D88-7C18-4833-9863-16FCABF5A636}" destId="{986BD714-DFF7-44A7-AAA6-8CBD4EF50B87}" srcOrd="0" destOrd="0" presId="urn:microsoft.com/office/officeart/2008/layout/LinedList"/>
    <dgm:cxn modelId="{17551FB5-8C83-4216-A61A-1E570CF2CFDF}" type="presParOf" srcId="{FB551D88-7C18-4833-9863-16FCABF5A636}" destId="{A2CE0F63-092E-4907-B2E2-517AFAAE9E1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018609-C020-422B-803C-CF63A209BD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A285027-2E26-4579-B4C8-661DD6C8777B}">
      <dgm:prSet phldrT="[Text]" custT="1"/>
      <dgm:spPr/>
      <dgm:t>
        <a:bodyPr/>
        <a:lstStyle/>
        <a:p>
          <a:r>
            <a:rPr lang="en-GB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R1. </a:t>
          </a:r>
          <a:r>
            <a:rPr lang="zh-TW" altLang="en-US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沒有產生大量剩食。</a:t>
          </a:r>
          <a:endParaRPr lang="en-GB" sz="28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61743D7C-258B-4CC6-844F-78CDCD4C33BE}" type="parTrans" cxnId="{143D634E-4A13-4244-B1C2-ED3B8524C464}">
      <dgm:prSet/>
      <dgm:spPr/>
      <dgm:t>
        <a:bodyPr/>
        <a:lstStyle/>
        <a:p>
          <a:endParaRPr lang="en-GB" sz="2400"/>
        </a:p>
      </dgm:t>
    </dgm:pt>
    <dgm:pt modelId="{363283CF-68E0-4821-AF88-7BDAB8934AE4}" type="sibTrans" cxnId="{143D634E-4A13-4244-B1C2-ED3B8524C464}">
      <dgm:prSet/>
      <dgm:spPr/>
      <dgm:t>
        <a:bodyPr/>
        <a:lstStyle/>
        <a:p>
          <a:endParaRPr lang="en-GB" sz="2400"/>
        </a:p>
      </dgm:t>
    </dgm:pt>
    <dgm:pt modelId="{5E298F7E-2F35-400B-A9EF-627DCF8DED4E}">
      <dgm:prSet custT="1"/>
      <dgm:spPr/>
      <dgm:t>
        <a:bodyPr/>
        <a:lstStyle/>
        <a:p>
          <a:r>
            <a:rPr lang="en-GB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R2. </a:t>
          </a:r>
          <a:r>
            <a:rPr lang="zh-TW" altLang="en-US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將廚餘從飯盒、餐具及／容器中分開，並進行廚餘回收（如有）。</a:t>
          </a:r>
          <a:endParaRPr lang="en-US" sz="28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FC19B6EF-BF90-40DB-982E-762D59A2E60D}" type="parTrans" cxnId="{7E5D6E17-DD18-4673-AF71-989EF86CD198}">
      <dgm:prSet/>
      <dgm:spPr/>
      <dgm:t>
        <a:bodyPr/>
        <a:lstStyle/>
        <a:p>
          <a:endParaRPr lang="en-GB" sz="2400"/>
        </a:p>
      </dgm:t>
    </dgm:pt>
    <dgm:pt modelId="{30021B3D-4B86-478A-B2F6-2623D6F73D86}" type="sibTrans" cxnId="{7E5D6E17-DD18-4673-AF71-989EF86CD198}">
      <dgm:prSet/>
      <dgm:spPr/>
      <dgm:t>
        <a:bodyPr/>
        <a:lstStyle/>
        <a:p>
          <a:endParaRPr lang="en-GB" sz="2400"/>
        </a:p>
      </dgm:t>
    </dgm:pt>
    <dgm:pt modelId="{051E7C90-EDA6-414A-9779-137449A22701}">
      <dgm:prSet custT="1"/>
      <dgm:spPr/>
      <dgm:t>
        <a:bodyPr/>
        <a:lstStyle/>
        <a:p>
          <a:r>
            <a:rPr lang="zh-TW" altLang="en-US" sz="2800" b="1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紙料</a:t>
          </a:r>
          <a:endParaRPr lang="en-US" sz="2800" b="1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0D5AA98A-0BB7-4455-B794-D79D80486E2C}" type="parTrans" cxnId="{4F799542-3EAA-4CCB-AD76-329867F5282C}">
      <dgm:prSet/>
      <dgm:spPr/>
      <dgm:t>
        <a:bodyPr/>
        <a:lstStyle/>
        <a:p>
          <a:endParaRPr lang="en-GB" sz="2400"/>
        </a:p>
      </dgm:t>
    </dgm:pt>
    <dgm:pt modelId="{B4B71E83-E65B-4821-852F-201FE2B9D3E0}" type="sibTrans" cxnId="{4F799542-3EAA-4CCB-AD76-329867F5282C}">
      <dgm:prSet/>
      <dgm:spPr/>
      <dgm:t>
        <a:bodyPr/>
        <a:lstStyle/>
        <a:p>
          <a:endParaRPr lang="en-GB" sz="2400"/>
        </a:p>
      </dgm:t>
    </dgm:pt>
    <dgm:pt modelId="{1265F0C7-1DC0-46FC-835A-CC0BA0223103}">
      <dgm:prSet custT="1"/>
      <dgm:spPr/>
      <dgm:t>
        <a:bodyPr/>
        <a:lstStyle/>
        <a:p>
          <a:r>
            <a:rPr lang="en-GB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R3. </a:t>
          </a:r>
          <a:r>
            <a:rPr lang="zh-TW" altLang="en-US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以手帕／手巾代替抺手紙。</a:t>
          </a:r>
          <a:endParaRPr lang="en-GB" sz="28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B1DFCE65-5AD3-470F-90CD-860AA4B78030}" type="parTrans" cxnId="{DE472C0A-05F2-47F9-A65B-F419B4CD1ECC}">
      <dgm:prSet/>
      <dgm:spPr/>
      <dgm:t>
        <a:bodyPr/>
        <a:lstStyle/>
        <a:p>
          <a:endParaRPr lang="en-GB" sz="2400"/>
        </a:p>
      </dgm:t>
    </dgm:pt>
    <dgm:pt modelId="{0B8602A6-2248-4036-A235-A46DE1713E5F}" type="sibTrans" cxnId="{DE472C0A-05F2-47F9-A65B-F419B4CD1ECC}">
      <dgm:prSet/>
      <dgm:spPr/>
      <dgm:t>
        <a:bodyPr/>
        <a:lstStyle/>
        <a:p>
          <a:endParaRPr lang="en-GB" sz="2400"/>
        </a:p>
      </dgm:t>
    </dgm:pt>
    <dgm:pt modelId="{FE1C2EA2-6ECD-481D-A626-AE3F9DD7AE8B}">
      <dgm:prSet phldrT="[Text]" custT="1"/>
      <dgm:spPr/>
      <dgm:t>
        <a:bodyPr/>
        <a:lstStyle/>
        <a:p>
          <a:r>
            <a:rPr lang="zh-TW" altLang="en-US" sz="2800" b="1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廚餘</a:t>
          </a:r>
          <a:endParaRPr lang="en-GB" sz="2800" b="1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ED7E27B5-1CF0-462E-A384-91F59FFC56B0}" type="parTrans" cxnId="{8652051C-095E-4B1D-BBE7-B3B8695857FB}">
      <dgm:prSet/>
      <dgm:spPr/>
      <dgm:t>
        <a:bodyPr/>
        <a:lstStyle/>
        <a:p>
          <a:endParaRPr lang="en-GB" sz="2400"/>
        </a:p>
      </dgm:t>
    </dgm:pt>
    <dgm:pt modelId="{3E2C1965-9575-4FB6-8E5A-C9104E3F4515}" type="sibTrans" cxnId="{8652051C-095E-4B1D-BBE7-B3B8695857FB}">
      <dgm:prSet/>
      <dgm:spPr/>
      <dgm:t>
        <a:bodyPr/>
        <a:lstStyle/>
        <a:p>
          <a:endParaRPr lang="en-GB" sz="2400"/>
        </a:p>
      </dgm:t>
    </dgm:pt>
    <dgm:pt modelId="{88AE7BE4-43C7-4AEC-948C-A1B4F66E3BA6}">
      <dgm:prSet custT="1"/>
      <dgm:spPr/>
      <dgm:t>
        <a:bodyPr/>
        <a:lstStyle/>
        <a:p>
          <a:r>
            <a:rPr lang="en-GB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R4. </a:t>
          </a:r>
          <a:r>
            <a:rPr lang="zh-TW" altLang="en-US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將單面紙放在適當的收集箱。</a:t>
          </a:r>
          <a:endParaRPr lang="en-GB" sz="28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42AB1CC5-8E0F-41F4-BDF5-11426AA3E5AC}" type="parTrans" cxnId="{4B57DDB1-877B-4A1C-92F2-18023F29E5D1}">
      <dgm:prSet/>
      <dgm:spPr/>
      <dgm:t>
        <a:bodyPr/>
        <a:lstStyle/>
        <a:p>
          <a:endParaRPr lang="en-GB" sz="2400"/>
        </a:p>
      </dgm:t>
    </dgm:pt>
    <dgm:pt modelId="{4BAFC76F-194A-41A3-91FF-CC47BC9BA0C7}" type="sibTrans" cxnId="{4B57DDB1-877B-4A1C-92F2-18023F29E5D1}">
      <dgm:prSet/>
      <dgm:spPr/>
      <dgm:t>
        <a:bodyPr/>
        <a:lstStyle/>
        <a:p>
          <a:endParaRPr lang="en-GB" sz="2400"/>
        </a:p>
      </dgm:t>
    </dgm:pt>
    <dgm:pt modelId="{9CABADE4-05C7-4B37-9F48-20C030AD52D2}">
      <dgm:prSet custT="1"/>
      <dgm:spPr/>
      <dgm:t>
        <a:bodyPr/>
        <a:lstStyle/>
        <a:p>
          <a:r>
            <a:rPr lang="en-US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R5. </a:t>
          </a:r>
          <a:r>
            <a:rPr lang="zh-TW" altLang="en-US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使用紙張的兩面及用後放入雙面廢紙回收箱。</a:t>
          </a:r>
          <a:endParaRPr lang="en-GB" sz="28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424ECF74-3D3A-4404-B05A-179018E05A3D}" type="parTrans" cxnId="{EA6D4E37-FD19-4780-84D0-970056EBF2EA}">
      <dgm:prSet/>
      <dgm:spPr/>
      <dgm:t>
        <a:bodyPr/>
        <a:lstStyle/>
        <a:p>
          <a:endParaRPr lang="en-GB" sz="2400"/>
        </a:p>
      </dgm:t>
    </dgm:pt>
    <dgm:pt modelId="{140AC8FE-E935-4F78-80B5-85825EA50E86}" type="sibTrans" cxnId="{EA6D4E37-FD19-4780-84D0-970056EBF2EA}">
      <dgm:prSet/>
      <dgm:spPr/>
      <dgm:t>
        <a:bodyPr/>
        <a:lstStyle/>
        <a:p>
          <a:endParaRPr lang="en-GB" sz="2400"/>
        </a:p>
      </dgm:t>
    </dgm:pt>
    <dgm:pt modelId="{263FC3D4-5513-4F32-9F42-7116F67A7AFA}" type="pres">
      <dgm:prSet presAssocID="{A6018609-C020-422B-803C-CF63A209BD2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CDD16224-738A-49DC-8314-3F8E64D0C4AB}" type="pres">
      <dgm:prSet presAssocID="{FE1C2EA2-6ECD-481D-A626-AE3F9DD7AE8B}" presName="thickLine" presStyleLbl="alignNode1" presStyleIdx="0" presStyleCnt="2"/>
      <dgm:spPr/>
    </dgm:pt>
    <dgm:pt modelId="{D2841D9C-2C2B-4759-B8FF-EE43B7B1B6E3}" type="pres">
      <dgm:prSet presAssocID="{FE1C2EA2-6ECD-481D-A626-AE3F9DD7AE8B}" presName="horz1" presStyleCnt="0"/>
      <dgm:spPr/>
    </dgm:pt>
    <dgm:pt modelId="{2A8A24A9-1CEF-4853-9A07-5559FCC4422F}" type="pres">
      <dgm:prSet presAssocID="{FE1C2EA2-6ECD-481D-A626-AE3F9DD7AE8B}" presName="tx1" presStyleLbl="revTx" presStyleIdx="0" presStyleCnt="7"/>
      <dgm:spPr/>
      <dgm:t>
        <a:bodyPr/>
        <a:lstStyle/>
        <a:p>
          <a:endParaRPr lang="zh-TW" altLang="en-US"/>
        </a:p>
      </dgm:t>
    </dgm:pt>
    <dgm:pt modelId="{1833B47A-CD20-417B-B48D-0612CEFD9885}" type="pres">
      <dgm:prSet presAssocID="{FE1C2EA2-6ECD-481D-A626-AE3F9DD7AE8B}" presName="vert1" presStyleCnt="0"/>
      <dgm:spPr/>
    </dgm:pt>
    <dgm:pt modelId="{39580AF9-6D07-40AD-BC67-1E8263657DFD}" type="pres">
      <dgm:prSet presAssocID="{DA285027-2E26-4579-B4C8-661DD6C8777B}" presName="vertSpace2a" presStyleCnt="0"/>
      <dgm:spPr/>
    </dgm:pt>
    <dgm:pt modelId="{B200AAAE-0247-457A-8C43-1ED95E5F679C}" type="pres">
      <dgm:prSet presAssocID="{DA285027-2E26-4579-B4C8-661DD6C8777B}" presName="horz2" presStyleCnt="0"/>
      <dgm:spPr/>
    </dgm:pt>
    <dgm:pt modelId="{A8F73D30-E08C-43B2-A6A6-10F45F245F0C}" type="pres">
      <dgm:prSet presAssocID="{DA285027-2E26-4579-B4C8-661DD6C8777B}" presName="horzSpace2" presStyleCnt="0"/>
      <dgm:spPr/>
    </dgm:pt>
    <dgm:pt modelId="{0189AD21-462C-43D4-88EA-0692ED12D0E4}" type="pres">
      <dgm:prSet presAssocID="{DA285027-2E26-4579-B4C8-661DD6C8777B}" presName="tx2" presStyleLbl="revTx" presStyleIdx="1" presStyleCnt="7"/>
      <dgm:spPr/>
      <dgm:t>
        <a:bodyPr/>
        <a:lstStyle/>
        <a:p>
          <a:endParaRPr lang="zh-TW" altLang="en-US"/>
        </a:p>
      </dgm:t>
    </dgm:pt>
    <dgm:pt modelId="{46F7C9B8-D477-4108-B65F-19B882DBD4B1}" type="pres">
      <dgm:prSet presAssocID="{DA285027-2E26-4579-B4C8-661DD6C8777B}" presName="vert2" presStyleCnt="0"/>
      <dgm:spPr/>
    </dgm:pt>
    <dgm:pt modelId="{47FCDE25-9F3A-4275-A55D-1A8AF897F87F}" type="pres">
      <dgm:prSet presAssocID="{DA285027-2E26-4579-B4C8-661DD6C8777B}" presName="thinLine2b" presStyleLbl="callout" presStyleIdx="0" presStyleCnt="5"/>
      <dgm:spPr/>
    </dgm:pt>
    <dgm:pt modelId="{51FBBAB5-BF10-4947-9C31-8BA94D09B329}" type="pres">
      <dgm:prSet presAssocID="{DA285027-2E26-4579-B4C8-661DD6C8777B}" presName="vertSpace2b" presStyleCnt="0"/>
      <dgm:spPr/>
    </dgm:pt>
    <dgm:pt modelId="{FD4FD4FC-D977-42A8-8E33-E99EE5483BE5}" type="pres">
      <dgm:prSet presAssocID="{5E298F7E-2F35-400B-A9EF-627DCF8DED4E}" presName="horz2" presStyleCnt="0"/>
      <dgm:spPr/>
    </dgm:pt>
    <dgm:pt modelId="{AABE1385-F73E-4AFE-AE5C-F591B87ACE53}" type="pres">
      <dgm:prSet presAssocID="{5E298F7E-2F35-400B-A9EF-627DCF8DED4E}" presName="horzSpace2" presStyleCnt="0"/>
      <dgm:spPr/>
    </dgm:pt>
    <dgm:pt modelId="{34F67C08-4DBD-43E4-B6E2-11587A8D0544}" type="pres">
      <dgm:prSet presAssocID="{5E298F7E-2F35-400B-A9EF-627DCF8DED4E}" presName="tx2" presStyleLbl="revTx" presStyleIdx="2" presStyleCnt="7" custLinFactNeighborX="335" custLinFactNeighborY="-38715"/>
      <dgm:spPr/>
      <dgm:t>
        <a:bodyPr/>
        <a:lstStyle/>
        <a:p>
          <a:endParaRPr lang="zh-TW" altLang="en-US"/>
        </a:p>
      </dgm:t>
    </dgm:pt>
    <dgm:pt modelId="{5B0BED5D-E28C-4FFC-A9D3-973DE0997E2C}" type="pres">
      <dgm:prSet presAssocID="{5E298F7E-2F35-400B-A9EF-627DCF8DED4E}" presName="vert2" presStyleCnt="0"/>
      <dgm:spPr/>
    </dgm:pt>
    <dgm:pt modelId="{EA1B287A-2514-42A0-B0F3-7ABBB6692620}" type="pres">
      <dgm:prSet presAssocID="{5E298F7E-2F35-400B-A9EF-627DCF8DED4E}" presName="thinLine2b" presStyleLbl="callout" presStyleIdx="1" presStyleCnt="5"/>
      <dgm:spPr/>
    </dgm:pt>
    <dgm:pt modelId="{D14A20C0-8DB7-4312-AC8B-B370BC8F720E}" type="pres">
      <dgm:prSet presAssocID="{5E298F7E-2F35-400B-A9EF-627DCF8DED4E}" presName="vertSpace2b" presStyleCnt="0"/>
      <dgm:spPr/>
    </dgm:pt>
    <dgm:pt modelId="{6085BC0A-CA9F-40ED-A637-9061EBFFE376}" type="pres">
      <dgm:prSet presAssocID="{051E7C90-EDA6-414A-9779-137449A22701}" presName="thickLine" presStyleLbl="alignNode1" presStyleIdx="1" presStyleCnt="2"/>
      <dgm:spPr/>
    </dgm:pt>
    <dgm:pt modelId="{ED14D3C1-BD86-47B9-AC74-D8F76EC71798}" type="pres">
      <dgm:prSet presAssocID="{051E7C90-EDA6-414A-9779-137449A22701}" presName="horz1" presStyleCnt="0"/>
      <dgm:spPr/>
    </dgm:pt>
    <dgm:pt modelId="{B6EC7DC0-AD1F-4C4D-81FA-83C2740C72BF}" type="pres">
      <dgm:prSet presAssocID="{051E7C90-EDA6-414A-9779-137449A22701}" presName="tx1" presStyleLbl="revTx" presStyleIdx="3" presStyleCnt="7"/>
      <dgm:spPr/>
      <dgm:t>
        <a:bodyPr/>
        <a:lstStyle/>
        <a:p>
          <a:endParaRPr lang="zh-TW" altLang="en-US"/>
        </a:p>
      </dgm:t>
    </dgm:pt>
    <dgm:pt modelId="{128A13B2-2AB0-4529-B6D6-59198214754E}" type="pres">
      <dgm:prSet presAssocID="{051E7C90-EDA6-414A-9779-137449A22701}" presName="vert1" presStyleCnt="0"/>
      <dgm:spPr/>
    </dgm:pt>
    <dgm:pt modelId="{B7C5DDF2-ED36-490C-ABB7-C778D3002B34}" type="pres">
      <dgm:prSet presAssocID="{1265F0C7-1DC0-46FC-835A-CC0BA0223103}" presName="vertSpace2a" presStyleCnt="0"/>
      <dgm:spPr/>
    </dgm:pt>
    <dgm:pt modelId="{7760FD0C-4B31-40DE-899A-AA75B7374D31}" type="pres">
      <dgm:prSet presAssocID="{1265F0C7-1DC0-46FC-835A-CC0BA0223103}" presName="horz2" presStyleCnt="0"/>
      <dgm:spPr/>
    </dgm:pt>
    <dgm:pt modelId="{4789AF02-97A8-4678-B99C-49E7AE3C207D}" type="pres">
      <dgm:prSet presAssocID="{1265F0C7-1DC0-46FC-835A-CC0BA0223103}" presName="horzSpace2" presStyleCnt="0"/>
      <dgm:spPr/>
    </dgm:pt>
    <dgm:pt modelId="{7CEE4D29-14D2-4B59-A4F0-85B9869BF7CD}" type="pres">
      <dgm:prSet presAssocID="{1265F0C7-1DC0-46FC-835A-CC0BA0223103}" presName="tx2" presStyleLbl="revTx" presStyleIdx="4" presStyleCnt="7"/>
      <dgm:spPr/>
      <dgm:t>
        <a:bodyPr/>
        <a:lstStyle/>
        <a:p>
          <a:endParaRPr lang="zh-TW" altLang="en-US"/>
        </a:p>
      </dgm:t>
    </dgm:pt>
    <dgm:pt modelId="{081784C0-5913-404B-B867-9C5E2A5FEC55}" type="pres">
      <dgm:prSet presAssocID="{1265F0C7-1DC0-46FC-835A-CC0BA0223103}" presName="vert2" presStyleCnt="0"/>
      <dgm:spPr/>
    </dgm:pt>
    <dgm:pt modelId="{2137527B-345C-42DE-B4CD-3890529A7D78}" type="pres">
      <dgm:prSet presAssocID="{1265F0C7-1DC0-46FC-835A-CC0BA0223103}" presName="thinLine2b" presStyleLbl="callout" presStyleIdx="2" presStyleCnt="5"/>
      <dgm:spPr/>
    </dgm:pt>
    <dgm:pt modelId="{222DA396-AB75-4C34-A97F-6B8F3F8142B0}" type="pres">
      <dgm:prSet presAssocID="{1265F0C7-1DC0-46FC-835A-CC0BA0223103}" presName="vertSpace2b" presStyleCnt="0"/>
      <dgm:spPr/>
    </dgm:pt>
    <dgm:pt modelId="{FAA4564B-F441-4F04-9571-71E14FAD22F1}" type="pres">
      <dgm:prSet presAssocID="{88AE7BE4-43C7-4AEC-948C-A1B4F66E3BA6}" presName="horz2" presStyleCnt="0"/>
      <dgm:spPr/>
    </dgm:pt>
    <dgm:pt modelId="{16D6016D-6926-4F95-8E6D-7CE71B275BBA}" type="pres">
      <dgm:prSet presAssocID="{88AE7BE4-43C7-4AEC-948C-A1B4F66E3BA6}" presName="horzSpace2" presStyleCnt="0"/>
      <dgm:spPr/>
    </dgm:pt>
    <dgm:pt modelId="{A0F521C0-D170-4B11-A0E4-AE7F2BE58422}" type="pres">
      <dgm:prSet presAssocID="{88AE7BE4-43C7-4AEC-948C-A1B4F66E3BA6}" presName="tx2" presStyleLbl="revTx" presStyleIdx="5" presStyleCnt="7"/>
      <dgm:spPr/>
      <dgm:t>
        <a:bodyPr/>
        <a:lstStyle/>
        <a:p>
          <a:endParaRPr lang="zh-TW" altLang="en-US"/>
        </a:p>
      </dgm:t>
    </dgm:pt>
    <dgm:pt modelId="{E79C5463-3215-426A-AEC7-3B6551F94104}" type="pres">
      <dgm:prSet presAssocID="{88AE7BE4-43C7-4AEC-948C-A1B4F66E3BA6}" presName="vert2" presStyleCnt="0"/>
      <dgm:spPr/>
    </dgm:pt>
    <dgm:pt modelId="{C30F5A04-00F5-4683-ADC1-2410FA58B2F6}" type="pres">
      <dgm:prSet presAssocID="{88AE7BE4-43C7-4AEC-948C-A1B4F66E3BA6}" presName="thinLine2b" presStyleLbl="callout" presStyleIdx="3" presStyleCnt="5"/>
      <dgm:spPr/>
    </dgm:pt>
    <dgm:pt modelId="{648C2D08-0097-4591-852A-0EB7AA2A03D3}" type="pres">
      <dgm:prSet presAssocID="{88AE7BE4-43C7-4AEC-948C-A1B4F66E3BA6}" presName="vertSpace2b" presStyleCnt="0"/>
      <dgm:spPr/>
    </dgm:pt>
    <dgm:pt modelId="{B7A3B6A0-8364-4A58-B019-DC5B1C01217A}" type="pres">
      <dgm:prSet presAssocID="{9CABADE4-05C7-4B37-9F48-20C030AD52D2}" presName="horz2" presStyleCnt="0"/>
      <dgm:spPr/>
    </dgm:pt>
    <dgm:pt modelId="{7A5BA702-FCEB-4CC6-BB73-05E688198373}" type="pres">
      <dgm:prSet presAssocID="{9CABADE4-05C7-4B37-9F48-20C030AD52D2}" presName="horzSpace2" presStyleCnt="0"/>
      <dgm:spPr/>
    </dgm:pt>
    <dgm:pt modelId="{E1F5336F-A3EF-40BA-B6DD-8B2E6FEFDE13}" type="pres">
      <dgm:prSet presAssocID="{9CABADE4-05C7-4B37-9F48-20C030AD52D2}" presName="tx2" presStyleLbl="revTx" presStyleIdx="6" presStyleCnt="7"/>
      <dgm:spPr/>
      <dgm:t>
        <a:bodyPr/>
        <a:lstStyle/>
        <a:p>
          <a:endParaRPr lang="zh-TW" altLang="en-US"/>
        </a:p>
      </dgm:t>
    </dgm:pt>
    <dgm:pt modelId="{A8888D92-1589-4B59-829A-016101D942E9}" type="pres">
      <dgm:prSet presAssocID="{9CABADE4-05C7-4B37-9F48-20C030AD52D2}" presName="vert2" presStyleCnt="0"/>
      <dgm:spPr/>
    </dgm:pt>
    <dgm:pt modelId="{5555474A-E600-413A-8B98-D8DFBD97A769}" type="pres">
      <dgm:prSet presAssocID="{9CABADE4-05C7-4B37-9F48-20C030AD52D2}" presName="thinLine2b" presStyleLbl="callout" presStyleIdx="4" presStyleCnt="5"/>
      <dgm:spPr/>
    </dgm:pt>
    <dgm:pt modelId="{E6E3400E-5146-4950-B87D-B8896CB6DC5F}" type="pres">
      <dgm:prSet presAssocID="{9CABADE4-05C7-4B37-9F48-20C030AD52D2}" presName="vertSpace2b" presStyleCnt="0"/>
      <dgm:spPr/>
    </dgm:pt>
  </dgm:ptLst>
  <dgm:cxnLst>
    <dgm:cxn modelId="{4BF578C4-34EC-44D0-BA00-7DD38E5A2473}" type="presOf" srcId="{88AE7BE4-43C7-4AEC-948C-A1B4F66E3BA6}" destId="{A0F521C0-D170-4B11-A0E4-AE7F2BE58422}" srcOrd="0" destOrd="0" presId="urn:microsoft.com/office/officeart/2008/layout/LinedList"/>
    <dgm:cxn modelId="{DE472C0A-05F2-47F9-A65B-F419B4CD1ECC}" srcId="{051E7C90-EDA6-414A-9779-137449A22701}" destId="{1265F0C7-1DC0-46FC-835A-CC0BA0223103}" srcOrd="0" destOrd="0" parTransId="{B1DFCE65-5AD3-470F-90CD-860AA4B78030}" sibTransId="{0B8602A6-2248-4036-A235-A46DE1713E5F}"/>
    <dgm:cxn modelId="{4B57DDB1-877B-4A1C-92F2-18023F29E5D1}" srcId="{051E7C90-EDA6-414A-9779-137449A22701}" destId="{88AE7BE4-43C7-4AEC-948C-A1B4F66E3BA6}" srcOrd="1" destOrd="0" parTransId="{42AB1CC5-8E0F-41F4-BDF5-11426AA3E5AC}" sibTransId="{4BAFC76F-194A-41A3-91FF-CC47BC9BA0C7}"/>
    <dgm:cxn modelId="{8652051C-095E-4B1D-BBE7-B3B8695857FB}" srcId="{A6018609-C020-422B-803C-CF63A209BD2E}" destId="{FE1C2EA2-6ECD-481D-A626-AE3F9DD7AE8B}" srcOrd="0" destOrd="0" parTransId="{ED7E27B5-1CF0-462E-A384-91F59FFC56B0}" sibTransId="{3E2C1965-9575-4FB6-8E5A-C9104E3F4515}"/>
    <dgm:cxn modelId="{9C10E4E7-D845-4495-8D46-6ABD6312BF1B}" type="presOf" srcId="{5E298F7E-2F35-400B-A9EF-627DCF8DED4E}" destId="{34F67C08-4DBD-43E4-B6E2-11587A8D0544}" srcOrd="0" destOrd="0" presId="urn:microsoft.com/office/officeart/2008/layout/LinedList"/>
    <dgm:cxn modelId="{21517B29-A929-4A0E-B51C-AB1B1EF4B918}" type="presOf" srcId="{DA285027-2E26-4579-B4C8-661DD6C8777B}" destId="{0189AD21-462C-43D4-88EA-0692ED12D0E4}" srcOrd="0" destOrd="0" presId="urn:microsoft.com/office/officeart/2008/layout/LinedList"/>
    <dgm:cxn modelId="{523CE62F-89CA-40E2-8E83-CC2A28E27CF4}" type="presOf" srcId="{051E7C90-EDA6-414A-9779-137449A22701}" destId="{B6EC7DC0-AD1F-4C4D-81FA-83C2740C72BF}" srcOrd="0" destOrd="0" presId="urn:microsoft.com/office/officeart/2008/layout/LinedList"/>
    <dgm:cxn modelId="{75D31D25-9979-4FE3-8370-C7F8DD28232D}" type="presOf" srcId="{1265F0C7-1DC0-46FC-835A-CC0BA0223103}" destId="{7CEE4D29-14D2-4B59-A4F0-85B9869BF7CD}" srcOrd="0" destOrd="0" presId="urn:microsoft.com/office/officeart/2008/layout/LinedList"/>
    <dgm:cxn modelId="{53364463-B2DE-4A90-B7B8-7BA5792977DE}" type="presOf" srcId="{A6018609-C020-422B-803C-CF63A209BD2E}" destId="{263FC3D4-5513-4F32-9F42-7116F67A7AFA}" srcOrd="0" destOrd="0" presId="urn:microsoft.com/office/officeart/2008/layout/LinedList"/>
    <dgm:cxn modelId="{755FD625-64CA-4ADF-8FF6-6A4F406FCEF4}" type="presOf" srcId="{FE1C2EA2-6ECD-481D-A626-AE3F9DD7AE8B}" destId="{2A8A24A9-1CEF-4853-9A07-5559FCC4422F}" srcOrd="0" destOrd="0" presId="urn:microsoft.com/office/officeart/2008/layout/LinedList"/>
    <dgm:cxn modelId="{EA6D4E37-FD19-4780-84D0-970056EBF2EA}" srcId="{051E7C90-EDA6-414A-9779-137449A22701}" destId="{9CABADE4-05C7-4B37-9F48-20C030AD52D2}" srcOrd="2" destOrd="0" parTransId="{424ECF74-3D3A-4404-B05A-179018E05A3D}" sibTransId="{140AC8FE-E935-4F78-80B5-85825EA50E86}"/>
    <dgm:cxn modelId="{7E5D6E17-DD18-4673-AF71-989EF86CD198}" srcId="{FE1C2EA2-6ECD-481D-A626-AE3F9DD7AE8B}" destId="{5E298F7E-2F35-400B-A9EF-627DCF8DED4E}" srcOrd="1" destOrd="0" parTransId="{FC19B6EF-BF90-40DB-982E-762D59A2E60D}" sibTransId="{30021B3D-4B86-478A-B2F6-2623D6F73D86}"/>
    <dgm:cxn modelId="{4F799542-3EAA-4CCB-AD76-329867F5282C}" srcId="{A6018609-C020-422B-803C-CF63A209BD2E}" destId="{051E7C90-EDA6-414A-9779-137449A22701}" srcOrd="1" destOrd="0" parTransId="{0D5AA98A-0BB7-4455-B794-D79D80486E2C}" sibTransId="{B4B71E83-E65B-4821-852F-201FE2B9D3E0}"/>
    <dgm:cxn modelId="{66DEA672-A8DF-4DCE-BF95-9F323BF582FD}" type="presOf" srcId="{9CABADE4-05C7-4B37-9F48-20C030AD52D2}" destId="{E1F5336F-A3EF-40BA-B6DD-8B2E6FEFDE13}" srcOrd="0" destOrd="0" presId="urn:microsoft.com/office/officeart/2008/layout/LinedList"/>
    <dgm:cxn modelId="{143D634E-4A13-4244-B1C2-ED3B8524C464}" srcId="{FE1C2EA2-6ECD-481D-A626-AE3F9DD7AE8B}" destId="{DA285027-2E26-4579-B4C8-661DD6C8777B}" srcOrd="0" destOrd="0" parTransId="{61743D7C-258B-4CC6-844F-78CDCD4C33BE}" sibTransId="{363283CF-68E0-4821-AF88-7BDAB8934AE4}"/>
    <dgm:cxn modelId="{D3821D15-AE8A-4263-BDAB-F6902006CA2E}" type="presParOf" srcId="{263FC3D4-5513-4F32-9F42-7116F67A7AFA}" destId="{CDD16224-738A-49DC-8314-3F8E64D0C4AB}" srcOrd="0" destOrd="0" presId="urn:microsoft.com/office/officeart/2008/layout/LinedList"/>
    <dgm:cxn modelId="{65D6C915-2808-4597-AE5C-69C82A88FEEE}" type="presParOf" srcId="{263FC3D4-5513-4F32-9F42-7116F67A7AFA}" destId="{D2841D9C-2C2B-4759-B8FF-EE43B7B1B6E3}" srcOrd="1" destOrd="0" presId="urn:microsoft.com/office/officeart/2008/layout/LinedList"/>
    <dgm:cxn modelId="{7C80306E-3EA0-439A-92B0-F2D919F41ED6}" type="presParOf" srcId="{D2841D9C-2C2B-4759-B8FF-EE43B7B1B6E3}" destId="{2A8A24A9-1CEF-4853-9A07-5559FCC4422F}" srcOrd="0" destOrd="0" presId="urn:microsoft.com/office/officeart/2008/layout/LinedList"/>
    <dgm:cxn modelId="{5E03EAB1-0A67-4F0E-9590-8AB956B6D4ED}" type="presParOf" srcId="{D2841D9C-2C2B-4759-B8FF-EE43B7B1B6E3}" destId="{1833B47A-CD20-417B-B48D-0612CEFD9885}" srcOrd="1" destOrd="0" presId="urn:microsoft.com/office/officeart/2008/layout/LinedList"/>
    <dgm:cxn modelId="{D5498BBB-181D-4FAF-BD08-BEBB8241EBF1}" type="presParOf" srcId="{1833B47A-CD20-417B-B48D-0612CEFD9885}" destId="{39580AF9-6D07-40AD-BC67-1E8263657DFD}" srcOrd="0" destOrd="0" presId="urn:microsoft.com/office/officeart/2008/layout/LinedList"/>
    <dgm:cxn modelId="{E75F283E-F2AC-4C93-877D-2CB200821A40}" type="presParOf" srcId="{1833B47A-CD20-417B-B48D-0612CEFD9885}" destId="{B200AAAE-0247-457A-8C43-1ED95E5F679C}" srcOrd="1" destOrd="0" presId="urn:microsoft.com/office/officeart/2008/layout/LinedList"/>
    <dgm:cxn modelId="{0EDEA389-2F0E-41B0-B050-2D738BC2D2D5}" type="presParOf" srcId="{B200AAAE-0247-457A-8C43-1ED95E5F679C}" destId="{A8F73D30-E08C-43B2-A6A6-10F45F245F0C}" srcOrd="0" destOrd="0" presId="urn:microsoft.com/office/officeart/2008/layout/LinedList"/>
    <dgm:cxn modelId="{9FC6AA93-C3F9-4A30-ADD1-E0FF63D67BA3}" type="presParOf" srcId="{B200AAAE-0247-457A-8C43-1ED95E5F679C}" destId="{0189AD21-462C-43D4-88EA-0692ED12D0E4}" srcOrd="1" destOrd="0" presId="urn:microsoft.com/office/officeart/2008/layout/LinedList"/>
    <dgm:cxn modelId="{1571A514-59E7-4B7B-97BC-C6F632516662}" type="presParOf" srcId="{B200AAAE-0247-457A-8C43-1ED95E5F679C}" destId="{46F7C9B8-D477-4108-B65F-19B882DBD4B1}" srcOrd="2" destOrd="0" presId="urn:microsoft.com/office/officeart/2008/layout/LinedList"/>
    <dgm:cxn modelId="{BA27D589-C4A4-4FB0-9155-6C9B1E1423BD}" type="presParOf" srcId="{1833B47A-CD20-417B-B48D-0612CEFD9885}" destId="{47FCDE25-9F3A-4275-A55D-1A8AF897F87F}" srcOrd="2" destOrd="0" presId="urn:microsoft.com/office/officeart/2008/layout/LinedList"/>
    <dgm:cxn modelId="{F3F36A80-421A-4C75-BE0A-9CC57D641F10}" type="presParOf" srcId="{1833B47A-CD20-417B-B48D-0612CEFD9885}" destId="{51FBBAB5-BF10-4947-9C31-8BA94D09B329}" srcOrd="3" destOrd="0" presId="urn:microsoft.com/office/officeart/2008/layout/LinedList"/>
    <dgm:cxn modelId="{4F507E1A-1D8E-436D-907C-A47026210B03}" type="presParOf" srcId="{1833B47A-CD20-417B-B48D-0612CEFD9885}" destId="{FD4FD4FC-D977-42A8-8E33-E99EE5483BE5}" srcOrd="4" destOrd="0" presId="urn:microsoft.com/office/officeart/2008/layout/LinedList"/>
    <dgm:cxn modelId="{73409275-4D7B-4612-8A28-B655D8079D2A}" type="presParOf" srcId="{FD4FD4FC-D977-42A8-8E33-E99EE5483BE5}" destId="{AABE1385-F73E-4AFE-AE5C-F591B87ACE53}" srcOrd="0" destOrd="0" presId="urn:microsoft.com/office/officeart/2008/layout/LinedList"/>
    <dgm:cxn modelId="{CCAFC023-F402-4252-8CB8-AFA670D5CBAB}" type="presParOf" srcId="{FD4FD4FC-D977-42A8-8E33-E99EE5483BE5}" destId="{34F67C08-4DBD-43E4-B6E2-11587A8D0544}" srcOrd="1" destOrd="0" presId="urn:microsoft.com/office/officeart/2008/layout/LinedList"/>
    <dgm:cxn modelId="{0DC91874-7050-4612-B0B1-6F8A35213857}" type="presParOf" srcId="{FD4FD4FC-D977-42A8-8E33-E99EE5483BE5}" destId="{5B0BED5D-E28C-4FFC-A9D3-973DE0997E2C}" srcOrd="2" destOrd="0" presId="urn:microsoft.com/office/officeart/2008/layout/LinedList"/>
    <dgm:cxn modelId="{AD9B8576-4B37-4859-AD5C-48F609500153}" type="presParOf" srcId="{1833B47A-CD20-417B-B48D-0612CEFD9885}" destId="{EA1B287A-2514-42A0-B0F3-7ABBB6692620}" srcOrd="5" destOrd="0" presId="urn:microsoft.com/office/officeart/2008/layout/LinedList"/>
    <dgm:cxn modelId="{FCAB862D-7EA9-4439-A47F-3EC8FFD5940C}" type="presParOf" srcId="{1833B47A-CD20-417B-B48D-0612CEFD9885}" destId="{D14A20C0-8DB7-4312-AC8B-B370BC8F720E}" srcOrd="6" destOrd="0" presId="urn:microsoft.com/office/officeart/2008/layout/LinedList"/>
    <dgm:cxn modelId="{B705D269-2AC9-4131-9E0A-F1F8A682B428}" type="presParOf" srcId="{263FC3D4-5513-4F32-9F42-7116F67A7AFA}" destId="{6085BC0A-CA9F-40ED-A637-9061EBFFE376}" srcOrd="2" destOrd="0" presId="urn:microsoft.com/office/officeart/2008/layout/LinedList"/>
    <dgm:cxn modelId="{15B598C1-18DA-4D25-983B-94C2501711D4}" type="presParOf" srcId="{263FC3D4-5513-4F32-9F42-7116F67A7AFA}" destId="{ED14D3C1-BD86-47B9-AC74-D8F76EC71798}" srcOrd="3" destOrd="0" presId="urn:microsoft.com/office/officeart/2008/layout/LinedList"/>
    <dgm:cxn modelId="{4642AF31-5482-4C5D-8E7E-7AA4D35BF4BD}" type="presParOf" srcId="{ED14D3C1-BD86-47B9-AC74-D8F76EC71798}" destId="{B6EC7DC0-AD1F-4C4D-81FA-83C2740C72BF}" srcOrd="0" destOrd="0" presId="urn:microsoft.com/office/officeart/2008/layout/LinedList"/>
    <dgm:cxn modelId="{C81ABD79-1EC9-407D-A326-08F66C018FAE}" type="presParOf" srcId="{ED14D3C1-BD86-47B9-AC74-D8F76EC71798}" destId="{128A13B2-2AB0-4529-B6D6-59198214754E}" srcOrd="1" destOrd="0" presId="urn:microsoft.com/office/officeart/2008/layout/LinedList"/>
    <dgm:cxn modelId="{68B96E2A-4AAE-4390-BAAB-75A01A3C8EC4}" type="presParOf" srcId="{128A13B2-2AB0-4529-B6D6-59198214754E}" destId="{B7C5DDF2-ED36-490C-ABB7-C778D3002B34}" srcOrd="0" destOrd="0" presId="urn:microsoft.com/office/officeart/2008/layout/LinedList"/>
    <dgm:cxn modelId="{0EBF81B3-9D17-45DF-8C26-57CD64883F03}" type="presParOf" srcId="{128A13B2-2AB0-4529-B6D6-59198214754E}" destId="{7760FD0C-4B31-40DE-899A-AA75B7374D31}" srcOrd="1" destOrd="0" presId="urn:microsoft.com/office/officeart/2008/layout/LinedList"/>
    <dgm:cxn modelId="{277C9DA6-67D3-4A97-9CA9-CC95E10AE031}" type="presParOf" srcId="{7760FD0C-4B31-40DE-899A-AA75B7374D31}" destId="{4789AF02-97A8-4678-B99C-49E7AE3C207D}" srcOrd="0" destOrd="0" presId="urn:microsoft.com/office/officeart/2008/layout/LinedList"/>
    <dgm:cxn modelId="{970368A0-B26A-4C92-BC98-2C0E78AA3FFD}" type="presParOf" srcId="{7760FD0C-4B31-40DE-899A-AA75B7374D31}" destId="{7CEE4D29-14D2-4B59-A4F0-85B9869BF7CD}" srcOrd="1" destOrd="0" presId="urn:microsoft.com/office/officeart/2008/layout/LinedList"/>
    <dgm:cxn modelId="{D8B93BE7-E796-48E9-A096-93435ED55B46}" type="presParOf" srcId="{7760FD0C-4B31-40DE-899A-AA75B7374D31}" destId="{081784C0-5913-404B-B867-9C5E2A5FEC55}" srcOrd="2" destOrd="0" presId="urn:microsoft.com/office/officeart/2008/layout/LinedList"/>
    <dgm:cxn modelId="{04CD99B9-A062-4429-A67B-3ABADE2FD4AD}" type="presParOf" srcId="{128A13B2-2AB0-4529-B6D6-59198214754E}" destId="{2137527B-345C-42DE-B4CD-3890529A7D78}" srcOrd="2" destOrd="0" presId="urn:microsoft.com/office/officeart/2008/layout/LinedList"/>
    <dgm:cxn modelId="{32019D43-B9FD-4A7D-B90D-BF191A994A03}" type="presParOf" srcId="{128A13B2-2AB0-4529-B6D6-59198214754E}" destId="{222DA396-AB75-4C34-A97F-6B8F3F8142B0}" srcOrd="3" destOrd="0" presId="urn:microsoft.com/office/officeart/2008/layout/LinedList"/>
    <dgm:cxn modelId="{A27AFBA5-B2D9-4A0E-AB7F-56A474D29822}" type="presParOf" srcId="{128A13B2-2AB0-4529-B6D6-59198214754E}" destId="{FAA4564B-F441-4F04-9571-71E14FAD22F1}" srcOrd="4" destOrd="0" presId="urn:microsoft.com/office/officeart/2008/layout/LinedList"/>
    <dgm:cxn modelId="{4979C107-5D62-4105-9BC2-E4388F961CB6}" type="presParOf" srcId="{FAA4564B-F441-4F04-9571-71E14FAD22F1}" destId="{16D6016D-6926-4F95-8E6D-7CE71B275BBA}" srcOrd="0" destOrd="0" presId="urn:microsoft.com/office/officeart/2008/layout/LinedList"/>
    <dgm:cxn modelId="{1DDDCA08-187A-4DE5-B8E5-0FF998369A15}" type="presParOf" srcId="{FAA4564B-F441-4F04-9571-71E14FAD22F1}" destId="{A0F521C0-D170-4B11-A0E4-AE7F2BE58422}" srcOrd="1" destOrd="0" presId="urn:microsoft.com/office/officeart/2008/layout/LinedList"/>
    <dgm:cxn modelId="{98C1855C-FB62-409C-9E03-0C7923504400}" type="presParOf" srcId="{FAA4564B-F441-4F04-9571-71E14FAD22F1}" destId="{E79C5463-3215-426A-AEC7-3B6551F94104}" srcOrd="2" destOrd="0" presId="urn:microsoft.com/office/officeart/2008/layout/LinedList"/>
    <dgm:cxn modelId="{75950274-A8A8-476B-BBF0-B50269F70861}" type="presParOf" srcId="{128A13B2-2AB0-4529-B6D6-59198214754E}" destId="{C30F5A04-00F5-4683-ADC1-2410FA58B2F6}" srcOrd="5" destOrd="0" presId="urn:microsoft.com/office/officeart/2008/layout/LinedList"/>
    <dgm:cxn modelId="{170B40AF-8ECD-42DA-9C02-36332EBE4D2C}" type="presParOf" srcId="{128A13B2-2AB0-4529-B6D6-59198214754E}" destId="{648C2D08-0097-4591-852A-0EB7AA2A03D3}" srcOrd="6" destOrd="0" presId="urn:microsoft.com/office/officeart/2008/layout/LinedList"/>
    <dgm:cxn modelId="{DA3B345F-F963-4112-A759-A852AD795655}" type="presParOf" srcId="{128A13B2-2AB0-4529-B6D6-59198214754E}" destId="{B7A3B6A0-8364-4A58-B019-DC5B1C01217A}" srcOrd="7" destOrd="0" presId="urn:microsoft.com/office/officeart/2008/layout/LinedList"/>
    <dgm:cxn modelId="{DD54FFB6-4AED-4A99-A8FC-A1B223A0CF15}" type="presParOf" srcId="{B7A3B6A0-8364-4A58-B019-DC5B1C01217A}" destId="{7A5BA702-FCEB-4CC6-BB73-05E688198373}" srcOrd="0" destOrd="0" presId="urn:microsoft.com/office/officeart/2008/layout/LinedList"/>
    <dgm:cxn modelId="{B84F5120-E9D8-44E6-93F1-93CABCAEA02D}" type="presParOf" srcId="{B7A3B6A0-8364-4A58-B019-DC5B1C01217A}" destId="{E1F5336F-A3EF-40BA-B6DD-8B2E6FEFDE13}" srcOrd="1" destOrd="0" presId="urn:microsoft.com/office/officeart/2008/layout/LinedList"/>
    <dgm:cxn modelId="{F5E91FB2-A761-4C1B-8E28-FC437B461B11}" type="presParOf" srcId="{B7A3B6A0-8364-4A58-B019-DC5B1C01217A}" destId="{A8888D92-1589-4B59-829A-016101D942E9}" srcOrd="2" destOrd="0" presId="urn:microsoft.com/office/officeart/2008/layout/LinedList"/>
    <dgm:cxn modelId="{F5990AED-8D47-41D8-B8CE-984E5C0DBC2B}" type="presParOf" srcId="{128A13B2-2AB0-4529-B6D6-59198214754E}" destId="{5555474A-E600-413A-8B98-D8DFBD97A769}" srcOrd="8" destOrd="0" presId="urn:microsoft.com/office/officeart/2008/layout/LinedList"/>
    <dgm:cxn modelId="{19B53FB5-8110-4E04-B14C-E4B347B6C9DE}" type="presParOf" srcId="{128A13B2-2AB0-4529-B6D6-59198214754E}" destId="{E6E3400E-5146-4950-B87D-B8896CB6DC5F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018609-C020-422B-803C-CF63A209BD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A285027-2E26-4579-B4C8-661DD6C8777B}">
      <dgm:prSet phldrT="[Text]" custT="1"/>
      <dgm:spPr/>
      <dgm:t>
        <a:bodyPr/>
        <a:lstStyle/>
        <a:p>
          <a:r>
            <a:rPr lang="en-GB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R6. </a:t>
          </a:r>
          <a:r>
            <a:rPr lang="zh-TW" altLang="en-US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自備水樽。</a:t>
          </a:r>
          <a:endParaRPr lang="en-GB" sz="28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61743D7C-258B-4CC6-844F-78CDCD4C33BE}" type="parTrans" cxnId="{143D634E-4A13-4244-B1C2-ED3B8524C464}">
      <dgm:prSet/>
      <dgm:spPr/>
      <dgm:t>
        <a:bodyPr/>
        <a:lstStyle/>
        <a:p>
          <a:endParaRPr lang="en-GB" sz="2400"/>
        </a:p>
      </dgm:t>
    </dgm:pt>
    <dgm:pt modelId="{363283CF-68E0-4821-AF88-7BDAB8934AE4}" type="sibTrans" cxnId="{143D634E-4A13-4244-B1C2-ED3B8524C464}">
      <dgm:prSet/>
      <dgm:spPr/>
      <dgm:t>
        <a:bodyPr/>
        <a:lstStyle/>
        <a:p>
          <a:endParaRPr lang="en-GB" sz="2400"/>
        </a:p>
      </dgm:t>
    </dgm:pt>
    <dgm:pt modelId="{5E298F7E-2F35-400B-A9EF-627DCF8DED4E}">
      <dgm:prSet custT="1"/>
      <dgm:spPr/>
      <dgm:t>
        <a:bodyPr/>
        <a:lstStyle/>
        <a:p>
          <a:r>
            <a:rPr lang="en-GB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R7. </a:t>
          </a:r>
          <a:r>
            <a:rPr lang="zh-TW" altLang="en-US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停止購買樽裝水及／或飲品。</a:t>
          </a:r>
          <a:endParaRPr lang="en-US" sz="28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FC19B6EF-BF90-40DB-982E-762D59A2E60D}" type="parTrans" cxnId="{7E5D6E17-DD18-4673-AF71-989EF86CD198}">
      <dgm:prSet/>
      <dgm:spPr/>
      <dgm:t>
        <a:bodyPr/>
        <a:lstStyle/>
        <a:p>
          <a:endParaRPr lang="en-GB" sz="2400"/>
        </a:p>
      </dgm:t>
    </dgm:pt>
    <dgm:pt modelId="{30021B3D-4B86-478A-B2F6-2623D6F73D86}" type="sibTrans" cxnId="{7E5D6E17-DD18-4673-AF71-989EF86CD198}">
      <dgm:prSet/>
      <dgm:spPr/>
      <dgm:t>
        <a:bodyPr/>
        <a:lstStyle/>
        <a:p>
          <a:endParaRPr lang="en-GB" sz="2400"/>
        </a:p>
      </dgm:t>
    </dgm:pt>
    <dgm:pt modelId="{1265F0C7-1DC0-46FC-835A-CC0BA0223103}">
      <dgm:prSet custT="1"/>
      <dgm:spPr/>
      <dgm:t>
        <a:bodyPr/>
        <a:lstStyle/>
        <a:p>
          <a:r>
            <a:rPr lang="en-GB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R8. </a:t>
          </a:r>
          <a:r>
            <a:rPr lang="zh-TW" altLang="en-US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停用塑膠飲管或在有需要時使用可重用飲管。</a:t>
          </a:r>
          <a:endParaRPr lang="en-GB" sz="28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B1DFCE65-5AD3-470F-90CD-860AA4B78030}" type="parTrans" cxnId="{DE472C0A-05F2-47F9-A65B-F419B4CD1ECC}">
      <dgm:prSet/>
      <dgm:spPr/>
      <dgm:t>
        <a:bodyPr/>
        <a:lstStyle/>
        <a:p>
          <a:endParaRPr lang="en-GB" sz="2400"/>
        </a:p>
      </dgm:t>
    </dgm:pt>
    <dgm:pt modelId="{0B8602A6-2248-4036-A235-A46DE1713E5F}" type="sibTrans" cxnId="{DE472C0A-05F2-47F9-A65B-F419B4CD1ECC}">
      <dgm:prSet/>
      <dgm:spPr/>
      <dgm:t>
        <a:bodyPr/>
        <a:lstStyle/>
        <a:p>
          <a:endParaRPr lang="en-GB" sz="2400"/>
        </a:p>
      </dgm:t>
    </dgm:pt>
    <dgm:pt modelId="{FE1C2EA2-6ECD-481D-A626-AE3F9DD7AE8B}">
      <dgm:prSet phldrT="[Text]" custT="1"/>
      <dgm:spPr/>
      <dgm:t>
        <a:bodyPr/>
        <a:lstStyle/>
        <a:p>
          <a:r>
            <a:rPr lang="zh-TW" altLang="en-US" sz="2800" b="1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塑膠</a:t>
          </a:r>
          <a:endParaRPr lang="en-GB" sz="2800" b="1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ED7E27B5-1CF0-462E-A384-91F59FFC56B0}" type="parTrans" cxnId="{8652051C-095E-4B1D-BBE7-B3B8695857FB}">
      <dgm:prSet/>
      <dgm:spPr/>
      <dgm:t>
        <a:bodyPr/>
        <a:lstStyle/>
        <a:p>
          <a:endParaRPr lang="en-GB" sz="2400"/>
        </a:p>
      </dgm:t>
    </dgm:pt>
    <dgm:pt modelId="{3E2C1965-9575-4FB6-8E5A-C9104E3F4515}" type="sibTrans" cxnId="{8652051C-095E-4B1D-BBE7-B3B8695857FB}">
      <dgm:prSet/>
      <dgm:spPr/>
      <dgm:t>
        <a:bodyPr/>
        <a:lstStyle/>
        <a:p>
          <a:endParaRPr lang="en-GB" sz="2400"/>
        </a:p>
      </dgm:t>
    </dgm:pt>
    <dgm:pt modelId="{88AE7BE4-43C7-4AEC-948C-A1B4F66E3BA6}">
      <dgm:prSet custT="1"/>
      <dgm:spPr/>
      <dgm:t>
        <a:bodyPr/>
        <a:lstStyle/>
        <a:p>
          <a:r>
            <a:rPr lang="en-GB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R9. </a:t>
          </a:r>
          <a:r>
            <a:rPr lang="zh-TW" altLang="en-US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在學校使用可重用的飯盒、杯子、碗和餐具（如湯匙、叉等）。</a:t>
          </a:r>
          <a:endParaRPr lang="en-GB" sz="28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42AB1CC5-8E0F-41F4-BDF5-11426AA3E5AC}" type="parTrans" cxnId="{4B57DDB1-877B-4A1C-92F2-18023F29E5D1}">
      <dgm:prSet/>
      <dgm:spPr/>
      <dgm:t>
        <a:bodyPr/>
        <a:lstStyle/>
        <a:p>
          <a:endParaRPr lang="en-GB" sz="2400"/>
        </a:p>
      </dgm:t>
    </dgm:pt>
    <dgm:pt modelId="{4BAFC76F-194A-41A3-91FF-CC47BC9BA0C7}" type="sibTrans" cxnId="{4B57DDB1-877B-4A1C-92F2-18023F29E5D1}">
      <dgm:prSet/>
      <dgm:spPr/>
      <dgm:t>
        <a:bodyPr/>
        <a:lstStyle/>
        <a:p>
          <a:endParaRPr lang="en-GB" sz="2400"/>
        </a:p>
      </dgm:t>
    </dgm:pt>
    <dgm:pt modelId="{263FC3D4-5513-4F32-9F42-7116F67A7AFA}" type="pres">
      <dgm:prSet presAssocID="{A6018609-C020-422B-803C-CF63A209BD2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CDD16224-738A-49DC-8314-3F8E64D0C4AB}" type="pres">
      <dgm:prSet presAssocID="{FE1C2EA2-6ECD-481D-A626-AE3F9DD7AE8B}" presName="thickLine" presStyleLbl="alignNode1" presStyleIdx="0" presStyleCnt="1"/>
      <dgm:spPr/>
    </dgm:pt>
    <dgm:pt modelId="{D2841D9C-2C2B-4759-B8FF-EE43B7B1B6E3}" type="pres">
      <dgm:prSet presAssocID="{FE1C2EA2-6ECD-481D-A626-AE3F9DD7AE8B}" presName="horz1" presStyleCnt="0"/>
      <dgm:spPr/>
    </dgm:pt>
    <dgm:pt modelId="{2A8A24A9-1CEF-4853-9A07-5559FCC4422F}" type="pres">
      <dgm:prSet presAssocID="{FE1C2EA2-6ECD-481D-A626-AE3F9DD7AE8B}" presName="tx1" presStyleLbl="revTx" presStyleIdx="0" presStyleCnt="5"/>
      <dgm:spPr/>
      <dgm:t>
        <a:bodyPr/>
        <a:lstStyle/>
        <a:p>
          <a:endParaRPr lang="zh-TW" altLang="en-US"/>
        </a:p>
      </dgm:t>
    </dgm:pt>
    <dgm:pt modelId="{1833B47A-CD20-417B-B48D-0612CEFD9885}" type="pres">
      <dgm:prSet presAssocID="{FE1C2EA2-6ECD-481D-A626-AE3F9DD7AE8B}" presName="vert1" presStyleCnt="0"/>
      <dgm:spPr/>
    </dgm:pt>
    <dgm:pt modelId="{39580AF9-6D07-40AD-BC67-1E8263657DFD}" type="pres">
      <dgm:prSet presAssocID="{DA285027-2E26-4579-B4C8-661DD6C8777B}" presName="vertSpace2a" presStyleCnt="0"/>
      <dgm:spPr/>
    </dgm:pt>
    <dgm:pt modelId="{B200AAAE-0247-457A-8C43-1ED95E5F679C}" type="pres">
      <dgm:prSet presAssocID="{DA285027-2E26-4579-B4C8-661DD6C8777B}" presName="horz2" presStyleCnt="0"/>
      <dgm:spPr/>
    </dgm:pt>
    <dgm:pt modelId="{A8F73D30-E08C-43B2-A6A6-10F45F245F0C}" type="pres">
      <dgm:prSet presAssocID="{DA285027-2E26-4579-B4C8-661DD6C8777B}" presName="horzSpace2" presStyleCnt="0"/>
      <dgm:spPr/>
    </dgm:pt>
    <dgm:pt modelId="{0189AD21-462C-43D4-88EA-0692ED12D0E4}" type="pres">
      <dgm:prSet presAssocID="{DA285027-2E26-4579-B4C8-661DD6C8777B}" presName="tx2" presStyleLbl="revTx" presStyleIdx="1" presStyleCnt="5" custScaleY="53957"/>
      <dgm:spPr/>
      <dgm:t>
        <a:bodyPr/>
        <a:lstStyle/>
        <a:p>
          <a:endParaRPr lang="zh-TW" altLang="en-US"/>
        </a:p>
      </dgm:t>
    </dgm:pt>
    <dgm:pt modelId="{46F7C9B8-D477-4108-B65F-19B882DBD4B1}" type="pres">
      <dgm:prSet presAssocID="{DA285027-2E26-4579-B4C8-661DD6C8777B}" presName="vert2" presStyleCnt="0"/>
      <dgm:spPr/>
    </dgm:pt>
    <dgm:pt modelId="{47FCDE25-9F3A-4275-A55D-1A8AF897F87F}" type="pres">
      <dgm:prSet presAssocID="{DA285027-2E26-4579-B4C8-661DD6C8777B}" presName="thinLine2b" presStyleLbl="callout" presStyleIdx="0" presStyleCnt="4"/>
      <dgm:spPr/>
    </dgm:pt>
    <dgm:pt modelId="{51FBBAB5-BF10-4947-9C31-8BA94D09B329}" type="pres">
      <dgm:prSet presAssocID="{DA285027-2E26-4579-B4C8-661DD6C8777B}" presName="vertSpace2b" presStyleCnt="0"/>
      <dgm:spPr/>
    </dgm:pt>
    <dgm:pt modelId="{FD4FD4FC-D977-42A8-8E33-E99EE5483BE5}" type="pres">
      <dgm:prSet presAssocID="{5E298F7E-2F35-400B-A9EF-627DCF8DED4E}" presName="horz2" presStyleCnt="0"/>
      <dgm:spPr/>
    </dgm:pt>
    <dgm:pt modelId="{AABE1385-F73E-4AFE-AE5C-F591B87ACE53}" type="pres">
      <dgm:prSet presAssocID="{5E298F7E-2F35-400B-A9EF-627DCF8DED4E}" presName="horzSpace2" presStyleCnt="0"/>
      <dgm:spPr/>
    </dgm:pt>
    <dgm:pt modelId="{34F67C08-4DBD-43E4-B6E2-11587A8D0544}" type="pres">
      <dgm:prSet presAssocID="{5E298F7E-2F35-400B-A9EF-627DCF8DED4E}" presName="tx2" presStyleLbl="revTx" presStyleIdx="2" presStyleCnt="5" custScaleY="81175"/>
      <dgm:spPr/>
      <dgm:t>
        <a:bodyPr/>
        <a:lstStyle/>
        <a:p>
          <a:endParaRPr lang="zh-TW" altLang="en-US"/>
        </a:p>
      </dgm:t>
    </dgm:pt>
    <dgm:pt modelId="{5B0BED5D-E28C-4FFC-A9D3-973DE0997E2C}" type="pres">
      <dgm:prSet presAssocID="{5E298F7E-2F35-400B-A9EF-627DCF8DED4E}" presName="vert2" presStyleCnt="0"/>
      <dgm:spPr/>
    </dgm:pt>
    <dgm:pt modelId="{EA1B287A-2514-42A0-B0F3-7ABBB6692620}" type="pres">
      <dgm:prSet presAssocID="{5E298F7E-2F35-400B-A9EF-627DCF8DED4E}" presName="thinLine2b" presStyleLbl="callout" presStyleIdx="1" presStyleCnt="4"/>
      <dgm:spPr/>
    </dgm:pt>
    <dgm:pt modelId="{D14A20C0-8DB7-4312-AC8B-B370BC8F720E}" type="pres">
      <dgm:prSet presAssocID="{5E298F7E-2F35-400B-A9EF-627DCF8DED4E}" presName="vertSpace2b" presStyleCnt="0"/>
      <dgm:spPr/>
    </dgm:pt>
    <dgm:pt modelId="{CE186E66-33B1-4E18-B1A0-EAB443E6A5AA}" type="pres">
      <dgm:prSet presAssocID="{1265F0C7-1DC0-46FC-835A-CC0BA0223103}" presName="horz2" presStyleCnt="0"/>
      <dgm:spPr/>
    </dgm:pt>
    <dgm:pt modelId="{4CD14596-CC83-4673-8027-DEBFF42AEEDB}" type="pres">
      <dgm:prSet presAssocID="{1265F0C7-1DC0-46FC-835A-CC0BA0223103}" presName="horzSpace2" presStyleCnt="0"/>
      <dgm:spPr/>
    </dgm:pt>
    <dgm:pt modelId="{0B8B559A-1BA4-43DA-8D0F-7647C05102B0}" type="pres">
      <dgm:prSet presAssocID="{1265F0C7-1DC0-46FC-835A-CC0BA0223103}" presName="tx2" presStyleLbl="revTx" presStyleIdx="3" presStyleCnt="5" custScaleY="87298" custLinFactNeighborX="-125" custLinFactNeighborY="-11774"/>
      <dgm:spPr/>
      <dgm:t>
        <a:bodyPr/>
        <a:lstStyle/>
        <a:p>
          <a:endParaRPr lang="zh-TW" altLang="en-US"/>
        </a:p>
      </dgm:t>
    </dgm:pt>
    <dgm:pt modelId="{0B6F7F0E-B08E-4F9A-A702-F1034B313C41}" type="pres">
      <dgm:prSet presAssocID="{1265F0C7-1DC0-46FC-835A-CC0BA0223103}" presName="vert2" presStyleCnt="0"/>
      <dgm:spPr/>
    </dgm:pt>
    <dgm:pt modelId="{12AC3B40-BF5A-44B1-98C2-CE87CA0D69B4}" type="pres">
      <dgm:prSet presAssocID="{1265F0C7-1DC0-46FC-835A-CC0BA0223103}" presName="thinLine2b" presStyleLbl="callout" presStyleIdx="2" presStyleCnt="4"/>
      <dgm:spPr/>
    </dgm:pt>
    <dgm:pt modelId="{A2A1CE6A-4BF7-4FD8-8E45-8FCC933CA5E3}" type="pres">
      <dgm:prSet presAssocID="{1265F0C7-1DC0-46FC-835A-CC0BA0223103}" presName="vertSpace2b" presStyleCnt="0"/>
      <dgm:spPr/>
    </dgm:pt>
    <dgm:pt modelId="{FAA4564B-F441-4F04-9571-71E14FAD22F1}" type="pres">
      <dgm:prSet presAssocID="{88AE7BE4-43C7-4AEC-948C-A1B4F66E3BA6}" presName="horz2" presStyleCnt="0"/>
      <dgm:spPr/>
    </dgm:pt>
    <dgm:pt modelId="{16D6016D-6926-4F95-8E6D-7CE71B275BBA}" type="pres">
      <dgm:prSet presAssocID="{88AE7BE4-43C7-4AEC-948C-A1B4F66E3BA6}" presName="horzSpace2" presStyleCnt="0"/>
      <dgm:spPr/>
    </dgm:pt>
    <dgm:pt modelId="{A0F521C0-D170-4B11-A0E4-AE7F2BE58422}" type="pres">
      <dgm:prSet presAssocID="{88AE7BE4-43C7-4AEC-948C-A1B4F66E3BA6}" presName="tx2" presStyleLbl="revTx" presStyleIdx="4" presStyleCnt="5" custLinFactNeighborX="-257" custLinFactNeighborY="-10029"/>
      <dgm:spPr/>
      <dgm:t>
        <a:bodyPr/>
        <a:lstStyle/>
        <a:p>
          <a:endParaRPr lang="zh-TW" altLang="en-US"/>
        </a:p>
      </dgm:t>
    </dgm:pt>
    <dgm:pt modelId="{E79C5463-3215-426A-AEC7-3B6551F94104}" type="pres">
      <dgm:prSet presAssocID="{88AE7BE4-43C7-4AEC-948C-A1B4F66E3BA6}" presName="vert2" presStyleCnt="0"/>
      <dgm:spPr/>
    </dgm:pt>
    <dgm:pt modelId="{C30F5A04-00F5-4683-ADC1-2410FA58B2F6}" type="pres">
      <dgm:prSet presAssocID="{88AE7BE4-43C7-4AEC-948C-A1B4F66E3BA6}" presName="thinLine2b" presStyleLbl="callout" presStyleIdx="3" presStyleCnt="4"/>
      <dgm:spPr/>
    </dgm:pt>
    <dgm:pt modelId="{648C2D08-0097-4591-852A-0EB7AA2A03D3}" type="pres">
      <dgm:prSet presAssocID="{88AE7BE4-43C7-4AEC-948C-A1B4F66E3BA6}" presName="vertSpace2b" presStyleCnt="0"/>
      <dgm:spPr/>
    </dgm:pt>
  </dgm:ptLst>
  <dgm:cxnLst>
    <dgm:cxn modelId="{BED6A734-C87D-4B0A-8481-D9CE66EB7C4B}" type="presOf" srcId="{5E298F7E-2F35-400B-A9EF-627DCF8DED4E}" destId="{34F67C08-4DBD-43E4-B6E2-11587A8D0544}" srcOrd="0" destOrd="0" presId="urn:microsoft.com/office/officeart/2008/layout/LinedList"/>
    <dgm:cxn modelId="{DE472C0A-05F2-47F9-A65B-F419B4CD1ECC}" srcId="{FE1C2EA2-6ECD-481D-A626-AE3F9DD7AE8B}" destId="{1265F0C7-1DC0-46FC-835A-CC0BA0223103}" srcOrd="2" destOrd="0" parTransId="{B1DFCE65-5AD3-470F-90CD-860AA4B78030}" sibTransId="{0B8602A6-2248-4036-A235-A46DE1713E5F}"/>
    <dgm:cxn modelId="{D999FF92-9CFF-4D59-8AEE-CCBC5C0AFEBE}" type="presOf" srcId="{88AE7BE4-43C7-4AEC-948C-A1B4F66E3BA6}" destId="{A0F521C0-D170-4B11-A0E4-AE7F2BE58422}" srcOrd="0" destOrd="0" presId="urn:microsoft.com/office/officeart/2008/layout/LinedList"/>
    <dgm:cxn modelId="{4B57DDB1-877B-4A1C-92F2-18023F29E5D1}" srcId="{FE1C2EA2-6ECD-481D-A626-AE3F9DD7AE8B}" destId="{88AE7BE4-43C7-4AEC-948C-A1B4F66E3BA6}" srcOrd="3" destOrd="0" parTransId="{42AB1CC5-8E0F-41F4-BDF5-11426AA3E5AC}" sibTransId="{4BAFC76F-194A-41A3-91FF-CC47BC9BA0C7}"/>
    <dgm:cxn modelId="{8652051C-095E-4B1D-BBE7-B3B8695857FB}" srcId="{A6018609-C020-422B-803C-CF63A209BD2E}" destId="{FE1C2EA2-6ECD-481D-A626-AE3F9DD7AE8B}" srcOrd="0" destOrd="0" parTransId="{ED7E27B5-1CF0-462E-A384-91F59FFC56B0}" sibTransId="{3E2C1965-9575-4FB6-8E5A-C9104E3F4515}"/>
    <dgm:cxn modelId="{3C4C9589-69D2-4625-8E3C-27693528C3BF}" type="presOf" srcId="{DA285027-2E26-4579-B4C8-661DD6C8777B}" destId="{0189AD21-462C-43D4-88EA-0692ED12D0E4}" srcOrd="0" destOrd="0" presId="urn:microsoft.com/office/officeart/2008/layout/LinedList"/>
    <dgm:cxn modelId="{53364463-B2DE-4A90-B7B8-7BA5792977DE}" type="presOf" srcId="{A6018609-C020-422B-803C-CF63A209BD2E}" destId="{263FC3D4-5513-4F32-9F42-7116F67A7AFA}" srcOrd="0" destOrd="0" presId="urn:microsoft.com/office/officeart/2008/layout/LinedList"/>
    <dgm:cxn modelId="{FD37FC4E-D869-498C-B467-E5EFF50135D0}" type="presOf" srcId="{1265F0C7-1DC0-46FC-835A-CC0BA0223103}" destId="{0B8B559A-1BA4-43DA-8D0F-7647C05102B0}" srcOrd="0" destOrd="0" presId="urn:microsoft.com/office/officeart/2008/layout/LinedList"/>
    <dgm:cxn modelId="{755FD625-64CA-4ADF-8FF6-6A4F406FCEF4}" type="presOf" srcId="{FE1C2EA2-6ECD-481D-A626-AE3F9DD7AE8B}" destId="{2A8A24A9-1CEF-4853-9A07-5559FCC4422F}" srcOrd="0" destOrd="0" presId="urn:microsoft.com/office/officeart/2008/layout/LinedList"/>
    <dgm:cxn modelId="{7E5D6E17-DD18-4673-AF71-989EF86CD198}" srcId="{FE1C2EA2-6ECD-481D-A626-AE3F9DD7AE8B}" destId="{5E298F7E-2F35-400B-A9EF-627DCF8DED4E}" srcOrd="1" destOrd="0" parTransId="{FC19B6EF-BF90-40DB-982E-762D59A2E60D}" sibTransId="{30021B3D-4B86-478A-B2F6-2623D6F73D86}"/>
    <dgm:cxn modelId="{143D634E-4A13-4244-B1C2-ED3B8524C464}" srcId="{FE1C2EA2-6ECD-481D-A626-AE3F9DD7AE8B}" destId="{DA285027-2E26-4579-B4C8-661DD6C8777B}" srcOrd="0" destOrd="0" parTransId="{61743D7C-258B-4CC6-844F-78CDCD4C33BE}" sibTransId="{363283CF-68E0-4821-AF88-7BDAB8934AE4}"/>
    <dgm:cxn modelId="{D3821D15-AE8A-4263-BDAB-F6902006CA2E}" type="presParOf" srcId="{263FC3D4-5513-4F32-9F42-7116F67A7AFA}" destId="{CDD16224-738A-49DC-8314-3F8E64D0C4AB}" srcOrd="0" destOrd="0" presId="urn:microsoft.com/office/officeart/2008/layout/LinedList"/>
    <dgm:cxn modelId="{65D6C915-2808-4597-AE5C-69C82A88FEEE}" type="presParOf" srcId="{263FC3D4-5513-4F32-9F42-7116F67A7AFA}" destId="{D2841D9C-2C2B-4759-B8FF-EE43B7B1B6E3}" srcOrd="1" destOrd="0" presId="urn:microsoft.com/office/officeart/2008/layout/LinedList"/>
    <dgm:cxn modelId="{7C80306E-3EA0-439A-92B0-F2D919F41ED6}" type="presParOf" srcId="{D2841D9C-2C2B-4759-B8FF-EE43B7B1B6E3}" destId="{2A8A24A9-1CEF-4853-9A07-5559FCC4422F}" srcOrd="0" destOrd="0" presId="urn:microsoft.com/office/officeart/2008/layout/LinedList"/>
    <dgm:cxn modelId="{5E03EAB1-0A67-4F0E-9590-8AB956B6D4ED}" type="presParOf" srcId="{D2841D9C-2C2B-4759-B8FF-EE43B7B1B6E3}" destId="{1833B47A-CD20-417B-B48D-0612CEFD9885}" srcOrd="1" destOrd="0" presId="urn:microsoft.com/office/officeart/2008/layout/LinedList"/>
    <dgm:cxn modelId="{8A33CFD7-CF3C-49A6-9BB9-64BC00633FEC}" type="presParOf" srcId="{1833B47A-CD20-417B-B48D-0612CEFD9885}" destId="{39580AF9-6D07-40AD-BC67-1E8263657DFD}" srcOrd="0" destOrd="0" presId="urn:microsoft.com/office/officeart/2008/layout/LinedList"/>
    <dgm:cxn modelId="{233B3761-C9DB-4963-9A08-0F7AC1D4B67F}" type="presParOf" srcId="{1833B47A-CD20-417B-B48D-0612CEFD9885}" destId="{B200AAAE-0247-457A-8C43-1ED95E5F679C}" srcOrd="1" destOrd="0" presId="urn:microsoft.com/office/officeart/2008/layout/LinedList"/>
    <dgm:cxn modelId="{B5A35D41-5F4C-4756-ADEB-9758B30AC3E7}" type="presParOf" srcId="{B200AAAE-0247-457A-8C43-1ED95E5F679C}" destId="{A8F73D30-E08C-43B2-A6A6-10F45F245F0C}" srcOrd="0" destOrd="0" presId="urn:microsoft.com/office/officeart/2008/layout/LinedList"/>
    <dgm:cxn modelId="{87634074-2BB9-4E61-A7A6-E54576B82FC0}" type="presParOf" srcId="{B200AAAE-0247-457A-8C43-1ED95E5F679C}" destId="{0189AD21-462C-43D4-88EA-0692ED12D0E4}" srcOrd="1" destOrd="0" presId="urn:microsoft.com/office/officeart/2008/layout/LinedList"/>
    <dgm:cxn modelId="{6DB9F1B1-DC1D-4B91-89A5-96D9341A26FF}" type="presParOf" srcId="{B200AAAE-0247-457A-8C43-1ED95E5F679C}" destId="{46F7C9B8-D477-4108-B65F-19B882DBD4B1}" srcOrd="2" destOrd="0" presId="urn:microsoft.com/office/officeart/2008/layout/LinedList"/>
    <dgm:cxn modelId="{BCC40512-3734-453A-8415-8E4FC41218B0}" type="presParOf" srcId="{1833B47A-CD20-417B-B48D-0612CEFD9885}" destId="{47FCDE25-9F3A-4275-A55D-1A8AF897F87F}" srcOrd="2" destOrd="0" presId="urn:microsoft.com/office/officeart/2008/layout/LinedList"/>
    <dgm:cxn modelId="{2F58F6B3-F210-4ADF-8E2F-AD3496CCAE7B}" type="presParOf" srcId="{1833B47A-CD20-417B-B48D-0612CEFD9885}" destId="{51FBBAB5-BF10-4947-9C31-8BA94D09B329}" srcOrd="3" destOrd="0" presId="urn:microsoft.com/office/officeart/2008/layout/LinedList"/>
    <dgm:cxn modelId="{ACF1A07E-8525-418E-9F51-6A7CFBAF44E6}" type="presParOf" srcId="{1833B47A-CD20-417B-B48D-0612CEFD9885}" destId="{FD4FD4FC-D977-42A8-8E33-E99EE5483BE5}" srcOrd="4" destOrd="0" presId="urn:microsoft.com/office/officeart/2008/layout/LinedList"/>
    <dgm:cxn modelId="{87B80139-4C78-4B41-974C-43CF9C83D9EF}" type="presParOf" srcId="{FD4FD4FC-D977-42A8-8E33-E99EE5483BE5}" destId="{AABE1385-F73E-4AFE-AE5C-F591B87ACE53}" srcOrd="0" destOrd="0" presId="urn:microsoft.com/office/officeart/2008/layout/LinedList"/>
    <dgm:cxn modelId="{20A69DA3-5285-4F0E-9B95-64AECE0F5EC7}" type="presParOf" srcId="{FD4FD4FC-D977-42A8-8E33-E99EE5483BE5}" destId="{34F67C08-4DBD-43E4-B6E2-11587A8D0544}" srcOrd="1" destOrd="0" presId="urn:microsoft.com/office/officeart/2008/layout/LinedList"/>
    <dgm:cxn modelId="{E59CB10C-81C5-4AF2-8EB0-B17A4AC68219}" type="presParOf" srcId="{FD4FD4FC-D977-42A8-8E33-E99EE5483BE5}" destId="{5B0BED5D-E28C-4FFC-A9D3-973DE0997E2C}" srcOrd="2" destOrd="0" presId="urn:microsoft.com/office/officeart/2008/layout/LinedList"/>
    <dgm:cxn modelId="{7BF4FA3C-51B7-4B65-A2D6-3AD497BE81CE}" type="presParOf" srcId="{1833B47A-CD20-417B-B48D-0612CEFD9885}" destId="{EA1B287A-2514-42A0-B0F3-7ABBB6692620}" srcOrd="5" destOrd="0" presId="urn:microsoft.com/office/officeart/2008/layout/LinedList"/>
    <dgm:cxn modelId="{8AB3F6FF-4FD3-46E5-B24A-0ABD0E2D5341}" type="presParOf" srcId="{1833B47A-CD20-417B-B48D-0612CEFD9885}" destId="{D14A20C0-8DB7-4312-AC8B-B370BC8F720E}" srcOrd="6" destOrd="0" presId="urn:microsoft.com/office/officeart/2008/layout/LinedList"/>
    <dgm:cxn modelId="{5F18B397-6D2D-439A-81A5-21048091D19B}" type="presParOf" srcId="{1833B47A-CD20-417B-B48D-0612CEFD9885}" destId="{CE186E66-33B1-4E18-B1A0-EAB443E6A5AA}" srcOrd="7" destOrd="0" presId="urn:microsoft.com/office/officeart/2008/layout/LinedList"/>
    <dgm:cxn modelId="{2E695904-236C-4E0C-B701-D80718EDB9E1}" type="presParOf" srcId="{CE186E66-33B1-4E18-B1A0-EAB443E6A5AA}" destId="{4CD14596-CC83-4673-8027-DEBFF42AEEDB}" srcOrd="0" destOrd="0" presId="urn:microsoft.com/office/officeart/2008/layout/LinedList"/>
    <dgm:cxn modelId="{7F3AAEB9-6F61-4D07-B3B4-787E76D218F1}" type="presParOf" srcId="{CE186E66-33B1-4E18-B1A0-EAB443E6A5AA}" destId="{0B8B559A-1BA4-43DA-8D0F-7647C05102B0}" srcOrd="1" destOrd="0" presId="urn:microsoft.com/office/officeart/2008/layout/LinedList"/>
    <dgm:cxn modelId="{AD2BEC82-8C39-49FB-A638-6C1A0544D41F}" type="presParOf" srcId="{CE186E66-33B1-4E18-B1A0-EAB443E6A5AA}" destId="{0B6F7F0E-B08E-4F9A-A702-F1034B313C41}" srcOrd="2" destOrd="0" presId="urn:microsoft.com/office/officeart/2008/layout/LinedList"/>
    <dgm:cxn modelId="{8F7E2CCE-C58F-4C3F-A2EC-0AAF53D27BD1}" type="presParOf" srcId="{1833B47A-CD20-417B-B48D-0612CEFD9885}" destId="{12AC3B40-BF5A-44B1-98C2-CE87CA0D69B4}" srcOrd="8" destOrd="0" presId="urn:microsoft.com/office/officeart/2008/layout/LinedList"/>
    <dgm:cxn modelId="{9537F3E4-0755-427D-BE4E-671D4E816AD9}" type="presParOf" srcId="{1833B47A-CD20-417B-B48D-0612CEFD9885}" destId="{A2A1CE6A-4BF7-4FD8-8E45-8FCC933CA5E3}" srcOrd="9" destOrd="0" presId="urn:microsoft.com/office/officeart/2008/layout/LinedList"/>
    <dgm:cxn modelId="{A26A0D03-9B3F-4571-9ECA-7B0579F9C54E}" type="presParOf" srcId="{1833B47A-CD20-417B-B48D-0612CEFD9885}" destId="{FAA4564B-F441-4F04-9571-71E14FAD22F1}" srcOrd="10" destOrd="0" presId="urn:microsoft.com/office/officeart/2008/layout/LinedList"/>
    <dgm:cxn modelId="{52F8D434-EAEB-4417-8970-DDA7235EC6FD}" type="presParOf" srcId="{FAA4564B-F441-4F04-9571-71E14FAD22F1}" destId="{16D6016D-6926-4F95-8E6D-7CE71B275BBA}" srcOrd="0" destOrd="0" presId="urn:microsoft.com/office/officeart/2008/layout/LinedList"/>
    <dgm:cxn modelId="{BD6D0E3C-7497-417C-878F-F71DA68B0ACA}" type="presParOf" srcId="{FAA4564B-F441-4F04-9571-71E14FAD22F1}" destId="{A0F521C0-D170-4B11-A0E4-AE7F2BE58422}" srcOrd="1" destOrd="0" presId="urn:microsoft.com/office/officeart/2008/layout/LinedList"/>
    <dgm:cxn modelId="{86D31744-82F2-4273-84AB-EE1FD5AEEECD}" type="presParOf" srcId="{FAA4564B-F441-4F04-9571-71E14FAD22F1}" destId="{E79C5463-3215-426A-AEC7-3B6551F94104}" srcOrd="2" destOrd="0" presId="urn:microsoft.com/office/officeart/2008/layout/LinedList"/>
    <dgm:cxn modelId="{F0B11651-7CD2-45D9-980B-2A9A0CE9CA18}" type="presParOf" srcId="{1833B47A-CD20-417B-B48D-0612CEFD9885}" destId="{C30F5A04-00F5-4683-ADC1-2410FA58B2F6}" srcOrd="11" destOrd="0" presId="urn:microsoft.com/office/officeart/2008/layout/LinedList"/>
    <dgm:cxn modelId="{526D7D45-0962-4D10-A001-3B93F1CEFF6E}" type="presParOf" srcId="{1833B47A-CD20-417B-B48D-0612CEFD9885}" destId="{648C2D08-0097-4591-852A-0EB7AA2A03D3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6018609-C020-422B-803C-CF63A209BD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A285027-2E26-4579-B4C8-661DD6C8777B}">
      <dgm:prSet phldrT="[Text]" custT="1"/>
      <dgm:spPr/>
      <dgm:t>
        <a:bodyPr/>
        <a:lstStyle/>
        <a:p>
          <a:r>
            <a:rPr lang="en-GB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R10. </a:t>
          </a:r>
          <a:r>
            <a:rPr lang="zh-TW" altLang="en-US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重用文件夾。</a:t>
          </a:r>
          <a:endParaRPr lang="en-GB" sz="28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61743D7C-258B-4CC6-844F-78CDCD4C33BE}" type="parTrans" cxnId="{143D634E-4A13-4244-B1C2-ED3B8524C464}">
      <dgm:prSet/>
      <dgm:spPr/>
      <dgm:t>
        <a:bodyPr/>
        <a:lstStyle/>
        <a:p>
          <a:endParaRPr lang="en-GB" sz="2400"/>
        </a:p>
      </dgm:t>
    </dgm:pt>
    <dgm:pt modelId="{363283CF-68E0-4821-AF88-7BDAB8934AE4}" type="sibTrans" cxnId="{143D634E-4A13-4244-B1C2-ED3B8524C464}">
      <dgm:prSet/>
      <dgm:spPr/>
      <dgm:t>
        <a:bodyPr/>
        <a:lstStyle/>
        <a:p>
          <a:endParaRPr lang="en-GB" sz="2400"/>
        </a:p>
      </dgm:t>
    </dgm:pt>
    <dgm:pt modelId="{5E298F7E-2F35-400B-A9EF-627DCF8DED4E}">
      <dgm:prSet custT="1"/>
      <dgm:spPr/>
      <dgm:t>
        <a:bodyPr/>
        <a:lstStyle/>
        <a:p>
          <a:r>
            <a:rPr lang="en-GB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R11. </a:t>
          </a:r>
          <a:r>
            <a:rPr lang="zh-TW" altLang="en-US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在學校活動中（如派對、運動會、野餐、戶外活動、嘉年華會或開放日等），使用可回收物品製作裝飾物。</a:t>
          </a:r>
          <a:endParaRPr lang="en-US" sz="28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FC19B6EF-BF90-40DB-982E-762D59A2E60D}" type="parTrans" cxnId="{7E5D6E17-DD18-4673-AF71-989EF86CD198}">
      <dgm:prSet/>
      <dgm:spPr/>
      <dgm:t>
        <a:bodyPr/>
        <a:lstStyle/>
        <a:p>
          <a:endParaRPr lang="en-GB" sz="2400"/>
        </a:p>
      </dgm:t>
    </dgm:pt>
    <dgm:pt modelId="{30021B3D-4B86-478A-B2F6-2623D6F73D86}" type="sibTrans" cxnId="{7E5D6E17-DD18-4673-AF71-989EF86CD198}">
      <dgm:prSet/>
      <dgm:spPr/>
      <dgm:t>
        <a:bodyPr/>
        <a:lstStyle/>
        <a:p>
          <a:endParaRPr lang="en-GB" sz="2400"/>
        </a:p>
      </dgm:t>
    </dgm:pt>
    <dgm:pt modelId="{1265F0C7-1DC0-46FC-835A-CC0BA0223103}">
      <dgm:prSet custT="1"/>
      <dgm:spPr/>
      <dgm:t>
        <a:bodyPr/>
        <a:lstStyle/>
        <a:p>
          <a:r>
            <a:rPr lang="en-GB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R12. </a:t>
          </a:r>
          <a:r>
            <a:rPr lang="zh-TW" altLang="en-US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收集已用完的打印機墨盒，並作回收。</a:t>
          </a:r>
          <a:endParaRPr lang="en-GB" sz="28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B1DFCE65-5AD3-470F-90CD-860AA4B78030}" type="parTrans" cxnId="{DE472C0A-05F2-47F9-A65B-F419B4CD1ECC}">
      <dgm:prSet/>
      <dgm:spPr/>
      <dgm:t>
        <a:bodyPr/>
        <a:lstStyle/>
        <a:p>
          <a:endParaRPr lang="en-GB" sz="2400"/>
        </a:p>
      </dgm:t>
    </dgm:pt>
    <dgm:pt modelId="{0B8602A6-2248-4036-A235-A46DE1713E5F}" type="sibTrans" cxnId="{DE472C0A-05F2-47F9-A65B-F419B4CD1ECC}">
      <dgm:prSet/>
      <dgm:spPr/>
      <dgm:t>
        <a:bodyPr/>
        <a:lstStyle/>
        <a:p>
          <a:endParaRPr lang="en-GB" sz="2400"/>
        </a:p>
      </dgm:t>
    </dgm:pt>
    <dgm:pt modelId="{FE1C2EA2-6ECD-481D-A626-AE3F9DD7AE8B}">
      <dgm:prSet phldrT="[Text]" custT="1"/>
      <dgm:spPr/>
      <dgm:t>
        <a:bodyPr/>
        <a:lstStyle/>
        <a:p>
          <a:r>
            <a:rPr lang="zh-TW" altLang="en-US" sz="2800" b="1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循環再用</a:t>
          </a:r>
          <a:endParaRPr lang="en-GB" sz="2800" b="1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ED7E27B5-1CF0-462E-A384-91F59FFC56B0}" type="parTrans" cxnId="{8652051C-095E-4B1D-BBE7-B3B8695857FB}">
      <dgm:prSet/>
      <dgm:spPr/>
      <dgm:t>
        <a:bodyPr/>
        <a:lstStyle/>
        <a:p>
          <a:endParaRPr lang="en-GB" sz="2400"/>
        </a:p>
      </dgm:t>
    </dgm:pt>
    <dgm:pt modelId="{3E2C1965-9575-4FB6-8E5A-C9104E3F4515}" type="sibTrans" cxnId="{8652051C-095E-4B1D-BBE7-B3B8695857FB}">
      <dgm:prSet/>
      <dgm:spPr/>
      <dgm:t>
        <a:bodyPr/>
        <a:lstStyle/>
        <a:p>
          <a:endParaRPr lang="en-GB" sz="2400"/>
        </a:p>
      </dgm:t>
    </dgm:pt>
    <dgm:pt modelId="{263FC3D4-5513-4F32-9F42-7116F67A7AFA}" type="pres">
      <dgm:prSet presAssocID="{A6018609-C020-422B-803C-CF63A209BD2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CDD16224-738A-49DC-8314-3F8E64D0C4AB}" type="pres">
      <dgm:prSet presAssocID="{FE1C2EA2-6ECD-481D-A626-AE3F9DD7AE8B}" presName="thickLine" presStyleLbl="alignNode1" presStyleIdx="0" presStyleCnt="1"/>
      <dgm:spPr/>
    </dgm:pt>
    <dgm:pt modelId="{D2841D9C-2C2B-4759-B8FF-EE43B7B1B6E3}" type="pres">
      <dgm:prSet presAssocID="{FE1C2EA2-6ECD-481D-A626-AE3F9DD7AE8B}" presName="horz1" presStyleCnt="0"/>
      <dgm:spPr/>
    </dgm:pt>
    <dgm:pt modelId="{2A8A24A9-1CEF-4853-9A07-5559FCC4422F}" type="pres">
      <dgm:prSet presAssocID="{FE1C2EA2-6ECD-481D-A626-AE3F9DD7AE8B}" presName="tx1" presStyleLbl="revTx" presStyleIdx="0" presStyleCnt="4"/>
      <dgm:spPr/>
      <dgm:t>
        <a:bodyPr/>
        <a:lstStyle/>
        <a:p>
          <a:endParaRPr lang="zh-TW" altLang="en-US"/>
        </a:p>
      </dgm:t>
    </dgm:pt>
    <dgm:pt modelId="{1833B47A-CD20-417B-B48D-0612CEFD9885}" type="pres">
      <dgm:prSet presAssocID="{FE1C2EA2-6ECD-481D-A626-AE3F9DD7AE8B}" presName="vert1" presStyleCnt="0"/>
      <dgm:spPr/>
    </dgm:pt>
    <dgm:pt modelId="{39580AF9-6D07-40AD-BC67-1E8263657DFD}" type="pres">
      <dgm:prSet presAssocID="{DA285027-2E26-4579-B4C8-661DD6C8777B}" presName="vertSpace2a" presStyleCnt="0"/>
      <dgm:spPr/>
    </dgm:pt>
    <dgm:pt modelId="{B200AAAE-0247-457A-8C43-1ED95E5F679C}" type="pres">
      <dgm:prSet presAssocID="{DA285027-2E26-4579-B4C8-661DD6C8777B}" presName="horz2" presStyleCnt="0"/>
      <dgm:spPr/>
    </dgm:pt>
    <dgm:pt modelId="{A8F73D30-E08C-43B2-A6A6-10F45F245F0C}" type="pres">
      <dgm:prSet presAssocID="{DA285027-2E26-4579-B4C8-661DD6C8777B}" presName="horzSpace2" presStyleCnt="0"/>
      <dgm:spPr/>
    </dgm:pt>
    <dgm:pt modelId="{0189AD21-462C-43D4-88EA-0692ED12D0E4}" type="pres">
      <dgm:prSet presAssocID="{DA285027-2E26-4579-B4C8-661DD6C8777B}" presName="tx2" presStyleLbl="revTx" presStyleIdx="1" presStyleCnt="4" custScaleY="56967"/>
      <dgm:spPr/>
      <dgm:t>
        <a:bodyPr/>
        <a:lstStyle/>
        <a:p>
          <a:endParaRPr lang="zh-TW" altLang="en-US"/>
        </a:p>
      </dgm:t>
    </dgm:pt>
    <dgm:pt modelId="{46F7C9B8-D477-4108-B65F-19B882DBD4B1}" type="pres">
      <dgm:prSet presAssocID="{DA285027-2E26-4579-B4C8-661DD6C8777B}" presName="vert2" presStyleCnt="0"/>
      <dgm:spPr/>
    </dgm:pt>
    <dgm:pt modelId="{47FCDE25-9F3A-4275-A55D-1A8AF897F87F}" type="pres">
      <dgm:prSet presAssocID="{DA285027-2E26-4579-B4C8-661DD6C8777B}" presName="thinLine2b" presStyleLbl="callout" presStyleIdx="0" presStyleCnt="3"/>
      <dgm:spPr/>
    </dgm:pt>
    <dgm:pt modelId="{51FBBAB5-BF10-4947-9C31-8BA94D09B329}" type="pres">
      <dgm:prSet presAssocID="{DA285027-2E26-4579-B4C8-661DD6C8777B}" presName="vertSpace2b" presStyleCnt="0"/>
      <dgm:spPr/>
    </dgm:pt>
    <dgm:pt modelId="{FD4FD4FC-D977-42A8-8E33-E99EE5483BE5}" type="pres">
      <dgm:prSet presAssocID="{5E298F7E-2F35-400B-A9EF-627DCF8DED4E}" presName="horz2" presStyleCnt="0"/>
      <dgm:spPr/>
    </dgm:pt>
    <dgm:pt modelId="{AABE1385-F73E-4AFE-AE5C-F591B87ACE53}" type="pres">
      <dgm:prSet presAssocID="{5E298F7E-2F35-400B-A9EF-627DCF8DED4E}" presName="horzSpace2" presStyleCnt="0"/>
      <dgm:spPr/>
    </dgm:pt>
    <dgm:pt modelId="{34F67C08-4DBD-43E4-B6E2-11587A8D0544}" type="pres">
      <dgm:prSet presAssocID="{5E298F7E-2F35-400B-A9EF-627DCF8DED4E}" presName="tx2" presStyleLbl="revTx" presStyleIdx="2" presStyleCnt="4" custLinFactNeighborY="-7517"/>
      <dgm:spPr/>
      <dgm:t>
        <a:bodyPr/>
        <a:lstStyle/>
        <a:p>
          <a:endParaRPr lang="zh-TW" altLang="en-US"/>
        </a:p>
      </dgm:t>
    </dgm:pt>
    <dgm:pt modelId="{5B0BED5D-E28C-4FFC-A9D3-973DE0997E2C}" type="pres">
      <dgm:prSet presAssocID="{5E298F7E-2F35-400B-A9EF-627DCF8DED4E}" presName="vert2" presStyleCnt="0"/>
      <dgm:spPr/>
    </dgm:pt>
    <dgm:pt modelId="{EA1B287A-2514-42A0-B0F3-7ABBB6692620}" type="pres">
      <dgm:prSet presAssocID="{5E298F7E-2F35-400B-A9EF-627DCF8DED4E}" presName="thinLine2b" presStyleLbl="callout" presStyleIdx="1" presStyleCnt="3"/>
      <dgm:spPr/>
    </dgm:pt>
    <dgm:pt modelId="{D14A20C0-8DB7-4312-AC8B-B370BC8F720E}" type="pres">
      <dgm:prSet presAssocID="{5E298F7E-2F35-400B-A9EF-627DCF8DED4E}" presName="vertSpace2b" presStyleCnt="0"/>
      <dgm:spPr/>
    </dgm:pt>
    <dgm:pt modelId="{CE186E66-33B1-4E18-B1A0-EAB443E6A5AA}" type="pres">
      <dgm:prSet presAssocID="{1265F0C7-1DC0-46FC-835A-CC0BA0223103}" presName="horz2" presStyleCnt="0"/>
      <dgm:spPr/>
    </dgm:pt>
    <dgm:pt modelId="{4CD14596-CC83-4673-8027-DEBFF42AEEDB}" type="pres">
      <dgm:prSet presAssocID="{1265F0C7-1DC0-46FC-835A-CC0BA0223103}" presName="horzSpace2" presStyleCnt="0"/>
      <dgm:spPr/>
    </dgm:pt>
    <dgm:pt modelId="{0B8B559A-1BA4-43DA-8D0F-7647C05102B0}" type="pres">
      <dgm:prSet presAssocID="{1265F0C7-1DC0-46FC-835A-CC0BA0223103}" presName="tx2" presStyleLbl="revTx" presStyleIdx="3" presStyleCnt="4" custScaleY="52497" custLinFactNeighborY="-8420"/>
      <dgm:spPr/>
      <dgm:t>
        <a:bodyPr/>
        <a:lstStyle/>
        <a:p>
          <a:endParaRPr lang="zh-TW" altLang="en-US"/>
        </a:p>
      </dgm:t>
    </dgm:pt>
    <dgm:pt modelId="{0B6F7F0E-B08E-4F9A-A702-F1034B313C41}" type="pres">
      <dgm:prSet presAssocID="{1265F0C7-1DC0-46FC-835A-CC0BA0223103}" presName="vert2" presStyleCnt="0"/>
      <dgm:spPr/>
    </dgm:pt>
    <dgm:pt modelId="{12AC3B40-BF5A-44B1-98C2-CE87CA0D69B4}" type="pres">
      <dgm:prSet presAssocID="{1265F0C7-1DC0-46FC-835A-CC0BA0223103}" presName="thinLine2b" presStyleLbl="callout" presStyleIdx="2" presStyleCnt="3"/>
      <dgm:spPr/>
    </dgm:pt>
    <dgm:pt modelId="{A2A1CE6A-4BF7-4FD8-8E45-8FCC933CA5E3}" type="pres">
      <dgm:prSet presAssocID="{1265F0C7-1DC0-46FC-835A-CC0BA0223103}" presName="vertSpace2b" presStyleCnt="0"/>
      <dgm:spPr/>
    </dgm:pt>
  </dgm:ptLst>
  <dgm:cxnLst>
    <dgm:cxn modelId="{BED6A734-C87D-4B0A-8481-D9CE66EB7C4B}" type="presOf" srcId="{5E298F7E-2F35-400B-A9EF-627DCF8DED4E}" destId="{34F67C08-4DBD-43E4-B6E2-11587A8D0544}" srcOrd="0" destOrd="0" presId="urn:microsoft.com/office/officeart/2008/layout/LinedList"/>
    <dgm:cxn modelId="{8652051C-095E-4B1D-BBE7-B3B8695857FB}" srcId="{A6018609-C020-422B-803C-CF63A209BD2E}" destId="{FE1C2EA2-6ECD-481D-A626-AE3F9DD7AE8B}" srcOrd="0" destOrd="0" parTransId="{ED7E27B5-1CF0-462E-A384-91F59FFC56B0}" sibTransId="{3E2C1965-9575-4FB6-8E5A-C9104E3F4515}"/>
    <dgm:cxn modelId="{FD37FC4E-D869-498C-B467-E5EFF50135D0}" type="presOf" srcId="{1265F0C7-1DC0-46FC-835A-CC0BA0223103}" destId="{0B8B559A-1BA4-43DA-8D0F-7647C05102B0}" srcOrd="0" destOrd="0" presId="urn:microsoft.com/office/officeart/2008/layout/LinedList"/>
    <dgm:cxn modelId="{143D634E-4A13-4244-B1C2-ED3B8524C464}" srcId="{FE1C2EA2-6ECD-481D-A626-AE3F9DD7AE8B}" destId="{DA285027-2E26-4579-B4C8-661DD6C8777B}" srcOrd="0" destOrd="0" parTransId="{61743D7C-258B-4CC6-844F-78CDCD4C33BE}" sibTransId="{363283CF-68E0-4821-AF88-7BDAB8934AE4}"/>
    <dgm:cxn modelId="{3C4C9589-69D2-4625-8E3C-27693528C3BF}" type="presOf" srcId="{DA285027-2E26-4579-B4C8-661DD6C8777B}" destId="{0189AD21-462C-43D4-88EA-0692ED12D0E4}" srcOrd="0" destOrd="0" presId="urn:microsoft.com/office/officeart/2008/layout/LinedList"/>
    <dgm:cxn modelId="{DE472C0A-05F2-47F9-A65B-F419B4CD1ECC}" srcId="{FE1C2EA2-6ECD-481D-A626-AE3F9DD7AE8B}" destId="{1265F0C7-1DC0-46FC-835A-CC0BA0223103}" srcOrd="2" destOrd="0" parTransId="{B1DFCE65-5AD3-470F-90CD-860AA4B78030}" sibTransId="{0B8602A6-2248-4036-A235-A46DE1713E5F}"/>
    <dgm:cxn modelId="{7E5D6E17-DD18-4673-AF71-989EF86CD198}" srcId="{FE1C2EA2-6ECD-481D-A626-AE3F9DD7AE8B}" destId="{5E298F7E-2F35-400B-A9EF-627DCF8DED4E}" srcOrd="1" destOrd="0" parTransId="{FC19B6EF-BF90-40DB-982E-762D59A2E60D}" sibTransId="{30021B3D-4B86-478A-B2F6-2623D6F73D86}"/>
    <dgm:cxn modelId="{53364463-B2DE-4A90-B7B8-7BA5792977DE}" type="presOf" srcId="{A6018609-C020-422B-803C-CF63A209BD2E}" destId="{263FC3D4-5513-4F32-9F42-7116F67A7AFA}" srcOrd="0" destOrd="0" presId="urn:microsoft.com/office/officeart/2008/layout/LinedList"/>
    <dgm:cxn modelId="{755FD625-64CA-4ADF-8FF6-6A4F406FCEF4}" type="presOf" srcId="{FE1C2EA2-6ECD-481D-A626-AE3F9DD7AE8B}" destId="{2A8A24A9-1CEF-4853-9A07-5559FCC4422F}" srcOrd="0" destOrd="0" presId="urn:microsoft.com/office/officeart/2008/layout/LinedList"/>
    <dgm:cxn modelId="{D3821D15-AE8A-4263-BDAB-F6902006CA2E}" type="presParOf" srcId="{263FC3D4-5513-4F32-9F42-7116F67A7AFA}" destId="{CDD16224-738A-49DC-8314-3F8E64D0C4AB}" srcOrd="0" destOrd="0" presId="urn:microsoft.com/office/officeart/2008/layout/LinedList"/>
    <dgm:cxn modelId="{65D6C915-2808-4597-AE5C-69C82A88FEEE}" type="presParOf" srcId="{263FC3D4-5513-4F32-9F42-7116F67A7AFA}" destId="{D2841D9C-2C2B-4759-B8FF-EE43B7B1B6E3}" srcOrd="1" destOrd="0" presId="urn:microsoft.com/office/officeart/2008/layout/LinedList"/>
    <dgm:cxn modelId="{7C80306E-3EA0-439A-92B0-F2D919F41ED6}" type="presParOf" srcId="{D2841D9C-2C2B-4759-B8FF-EE43B7B1B6E3}" destId="{2A8A24A9-1CEF-4853-9A07-5559FCC4422F}" srcOrd="0" destOrd="0" presId="urn:microsoft.com/office/officeart/2008/layout/LinedList"/>
    <dgm:cxn modelId="{5E03EAB1-0A67-4F0E-9590-8AB956B6D4ED}" type="presParOf" srcId="{D2841D9C-2C2B-4759-B8FF-EE43B7B1B6E3}" destId="{1833B47A-CD20-417B-B48D-0612CEFD9885}" srcOrd="1" destOrd="0" presId="urn:microsoft.com/office/officeart/2008/layout/LinedList"/>
    <dgm:cxn modelId="{8A33CFD7-CF3C-49A6-9BB9-64BC00633FEC}" type="presParOf" srcId="{1833B47A-CD20-417B-B48D-0612CEFD9885}" destId="{39580AF9-6D07-40AD-BC67-1E8263657DFD}" srcOrd="0" destOrd="0" presId="urn:microsoft.com/office/officeart/2008/layout/LinedList"/>
    <dgm:cxn modelId="{233B3761-C9DB-4963-9A08-0F7AC1D4B67F}" type="presParOf" srcId="{1833B47A-CD20-417B-B48D-0612CEFD9885}" destId="{B200AAAE-0247-457A-8C43-1ED95E5F679C}" srcOrd="1" destOrd="0" presId="urn:microsoft.com/office/officeart/2008/layout/LinedList"/>
    <dgm:cxn modelId="{B5A35D41-5F4C-4756-ADEB-9758B30AC3E7}" type="presParOf" srcId="{B200AAAE-0247-457A-8C43-1ED95E5F679C}" destId="{A8F73D30-E08C-43B2-A6A6-10F45F245F0C}" srcOrd="0" destOrd="0" presId="urn:microsoft.com/office/officeart/2008/layout/LinedList"/>
    <dgm:cxn modelId="{87634074-2BB9-4E61-A7A6-E54576B82FC0}" type="presParOf" srcId="{B200AAAE-0247-457A-8C43-1ED95E5F679C}" destId="{0189AD21-462C-43D4-88EA-0692ED12D0E4}" srcOrd="1" destOrd="0" presId="urn:microsoft.com/office/officeart/2008/layout/LinedList"/>
    <dgm:cxn modelId="{6DB9F1B1-DC1D-4B91-89A5-96D9341A26FF}" type="presParOf" srcId="{B200AAAE-0247-457A-8C43-1ED95E5F679C}" destId="{46F7C9B8-D477-4108-B65F-19B882DBD4B1}" srcOrd="2" destOrd="0" presId="urn:microsoft.com/office/officeart/2008/layout/LinedList"/>
    <dgm:cxn modelId="{BCC40512-3734-453A-8415-8E4FC41218B0}" type="presParOf" srcId="{1833B47A-CD20-417B-B48D-0612CEFD9885}" destId="{47FCDE25-9F3A-4275-A55D-1A8AF897F87F}" srcOrd="2" destOrd="0" presId="urn:microsoft.com/office/officeart/2008/layout/LinedList"/>
    <dgm:cxn modelId="{2F58F6B3-F210-4ADF-8E2F-AD3496CCAE7B}" type="presParOf" srcId="{1833B47A-CD20-417B-B48D-0612CEFD9885}" destId="{51FBBAB5-BF10-4947-9C31-8BA94D09B329}" srcOrd="3" destOrd="0" presId="urn:microsoft.com/office/officeart/2008/layout/LinedList"/>
    <dgm:cxn modelId="{ACF1A07E-8525-418E-9F51-6A7CFBAF44E6}" type="presParOf" srcId="{1833B47A-CD20-417B-B48D-0612CEFD9885}" destId="{FD4FD4FC-D977-42A8-8E33-E99EE5483BE5}" srcOrd="4" destOrd="0" presId="urn:microsoft.com/office/officeart/2008/layout/LinedList"/>
    <dgm:cxn modelId="{87B80139-4C78-4B41-974C-43CF9C83D9EF}" type="presParOf" srcId="{FD4FD4FC-D977-42A8-8E33-E99EE5483BE5}" destId="{AABE1385-F73E-4AFE-AE5C-F591B87ACE53}" srcOrd="0" destOrd="0" presId="urn:microsoft.com/office/officeart/2008/layout/LinedList"/>
    <dgm:cxn modelId="{20A69DA3-5285-4F0E-9B95-64AECE0F5EC7}" type="presParOf" srcId="{FD4FD4FC-D977-42A8-8E33-E99EE5483BE5}" destId="{34F67C08-4DBD-43E4-B6E2-11587A8D0544}" srcOrd="1" destOrd="0" presId="urn:microsoft.com/office/officeart/2008/layout/LinedList"/>
    <dgm:cxn modelId="{E59CB10C-81C5-4AF2-8EB0-B17A4AC68219}" type="presParOf" srcId="{FD4FD4FC-D977-42A8-8E33-E99EE5483BE5}" destId="{5B0BED5D-E28C-4FFC-A9D3-973DE0997E2C}" srcOrd="2" destOrd="0" presId="urn:microsoft.com/office/officeart/2008/layout/LinedList"/>
    <dgm:cxn modelId="{7BF4FA3C-51B7-4B65-A2D6-3AD497BE81CE}" type="presParOf" srcId="{1833B47A-CD20-417B-B48D-0612CEFD9885}" destId="{EA1B287A-2514-42A0-B0F3-7ABBB6692620}" srcOrd="5" destOrd="0" presId="urn:microsoft.com/office/officeart/2008/layout/LinedList"/>
    <dgm:cxn modelId="{8AB3F6FF-4FD3-46E5-B24A-0ABD0E2D5341}" type="presParOf" srcId="{1833B47A-CD20-417B-B48D-0612CEFD9885}" destId="{D14A20C0-8DB7-4312-AC8B-B370BC8F720E}" srcOrd="6" destOrd="0" presId="urn:microsoft.com/office/officeart/2008/layout/LinedList"/>
    <dgm:cxn modelId="{5F18B397-6D2D-439A-81A5-21048091D19B}" type="presParOf" srcId="{1833B47A-CD20-417B-B48D-0612CEFD9885}" destId="{CE186E66-33B1-4E18-B1A0-EAB443E6A5AA}" srcOrd="7" destOrd="0" presId="urn:microsoft.com/office/officeart/2008/layout/LinedList"/>
    <dgm:cxn modelId="{2E695904-236C-4E0C-B701-D80718EDB9E1}" type="presParOf" srcId="{CE186E66-33B1-4E18-B1A0-EAB443E6A5AA}" destId="{4CD14596-CC83-4673-8027-DEBFF42AEEDB}" srcOrd="0" destOrd="0" presId="urn:microsoft.com/office/officeart/2008/layout/LinedList"/>
    <dgm:cxn modelId="{7F3AAEB9-6F61-4D07-B3B4-787E76D218F1}" type="presParOf" srcId="{CE186E66-33B1-4E18-B1A0-EAB443E6A5AA}" destId="{0B8B559A-1BA4-43DA-8D0F-7647C05102B0}" srcOrd="1" destOrd="0" presId="urn:microsoft.com/office/officeart/2008/layout/LinedList"/>
    <dgm:cxn modelId="{AD2BEC82-8C39-49FB-A638-6C1A0544D41F}" type="presParOf" srcId="{CE186E66-33B1-4E18-B1A0-EAB443E6A5AA}" destId="{0B6F7F0E-B08E-4F9A-A702-F1034B313C41}" srcOrd="2" destOrd="0" presId="urn:microsoft.com/office/officeart/2008/layout/LinedList"/>
    <dgm:cxn modelId="{8F7E2CCE-C58F-4C3F-A2EC-0AAF53D27BD1}" type="presParOf" srcId="{1833B47A-CD20-417B-B48D-0612CEFD9885}" destId="{12AC3B40-BF5A-44B1-98C2-CE87CA0D69B4}" srcOrd="8" destOrd="0" presId="urn:microsoft.com/office/officeart/2008/layout/LinedList"/>
    <dgm:cxn modelId="{9537F3E4-0755-427D-BE4E-671D4E816AD9}" type="presParOf" srcId="{1833B47A-CD20-417B-B48D-0612CEFD9885}" destId="{A2A1CE6A-4BF7-4FD8-8E45-8FCC933CA5E3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6018609-C020-422B-803C-CF63A209BD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265F0C7-1DC0-46FC-835A-CC0BA0223103}">
      <dgm:prSet custT="1"/>
      <dgm:spPr/>
      <dgm:t>
        <a:bodyPr/>
        <a:lstStyle/>
        <a:p>
          <a:r>
            <a:rPr lang="en-GB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R13. </a:t>
          </a:r>
          <a:r>
            <a:rPr lang="zh-TW" altLang="en-US" sz="28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實踐乾淨回收。 </a:t>
          </a:r>
          <a:endParaRPr lang="en-GB" sz="28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B1DFCE65-5AD3-470F-90CD-860AA4B78030}" type="parTrans" cxnId="{DE472C0A-05F2-47F9-A65B-F419B4CD1ECC}">
      <dgm:prSet/>
      <dgm:spPr/>
      <dgm:t>
        <a:bodyPr/>
        <a:lstStyle/>
        <a:p>
          <a:endParaRPr lang="en-GB" sz="2400"/>
        </a:p>
      </dgm:t>
    </dgm:pt>
    <dgm:pt modelId="{0B8602A6-2248-4036-A235-A46DE1713E5F}" type="sibTrans" cxnId="{DE472C0A-05F2-47F9-A65B-F419B4CD1ECC}">
      <dgm:prSet/>
      <dgm:spPr/>
      <dgm:t>
        <a:bodyPr/>
        <a:lstStyle/>
        <a:p>
          <a:endParaRPr lang="en-GB" sz="2400"/>
        </a:p>
      </dgm:t>
    </dgm:pt>
    <dgm:pt modelId="{FE1C2EA2-6ECD-481D-A626-AE3F9DD7AE8B}">
      <dgm:prSet phldrT="[Text]" custT="1"/>
      <dgm:spPr/>
      <dgm:t>
        <a:bodyPr/>
        <a:lstStyle/>
        <a:p>
          <a:r>
            <a:rPr lang="zh-TW" altLang="en-US" sz="2800" b="1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循環再用</a:t>
          </a:r>
          <a:endParaRPr lang="en-GB" sz="2800" b="1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ED7E27B5-1CF0-462E-A384-91F59FFC56B0}" type="parTrans" cxnId="{8652051C-095E-4B1D-BBE7-B3B8695857FB}">
      <dgm:prSet/>
      <dgm:spPr/>
      <dgm:t>
        <a:bodyPr/>
        <a:lstStyle/>
        <a:p>
          <a:endParaRPr lang="en-GB" sz="2400"/>
        </a:p>
      </dgm:t>
    </dgm:pt>
    <dgm:pt modelId="{3E2C1965-9575-4FB6-8E5A-C9104E3F4515}" type="sibTrans" cxnId="{8652051C-095E-4B1D-BBE7-B3B8695857FB}">
      <dgm:prSet/>
      <dgm:spPr/>
      <dgm:t>
        <a:bodyPr/>
        <a:lstStyle/>
        <a:p>
          <a:endParaRPr lang="en-GB" sz="2400"/>
        </a:p>
      </dgm:t>
    </dgm:pt>
    <dgm:pt modelId="{263FC3D4-5513-4F32-9F42-7116F67A7AFA}" type="pres">
      <dgm:prSet presAssocID="{A6018609-C020-422B-803C-CF63A209BD2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CDD16224-738A-49DC-8314-3F8E64D0C4AB}" type="pres">
      <dgm:prSet presAssocID="{FE1C2EA2-6ECD-481D-A626-AE3F9DD7AE8B}" presName="thickLine" presStyleLbl="alignNode1" presStyleIdx="0" presStyleCnt="1"/>
      <dgm:spPr/>
    </dgm:pt>
    <dgm:pt modelId="{D2841D9C-2C2B-4759-B8FF-EE43B7B1B6E3}" type="pres">
      <dgm:prSet presAssocID="{FE1C2EA2-6ECD-481D-A626-AE3F9DD7AE8B}" presName="horz1" presStyleCnt="0"/>
      <dgm:spPr/>
    </dgm:pt>
    <dgm:pt modelId="{2A8A24A9-1CEF-4853-9A07-5559FCC4422F}" type="pres">
      <dgm:prSet presAssocID="{FE1C2EA2-6ECD-481D-A626-AE3F9DD7AE8B}" presName="tx1" presStyleLbl="revTx" presStyleIdx="0" presStyleCnt="2"/>
      <dgm:spPr/>
      <dgm:t>
        <a:bodyPr/>
        <a:lstStyle/>
        <a:p>
          <a:endParaRPr lang="zh-TW" altLang="en-US"/>
        </a:p>
      </dgm:t>
    </dgm:pt>
    <dgm:pt modelId="{1833B47A-CD20-417B-B48D-0612CEFD9885}" type="pres">
      <dgm:prSet presAssocID="{FE1C2EA2-6ECD-481D-A626-AE3F9DD7AE8B}" presName="vert1" presStyleCnt="0"/>
      <dgm:spPr/>
    </dgm:pt>
    <dgm:pt modelId="{F94499C6-EBBB-4C37-BD15-59A356CD5E7F}" type="pres">
      <dgm:prSet presAssocID="{1265F0C7-1DC0-46FC-835A-CC0BA0223103}" presName="vertSpace2a" presStyleCnt="0"/>
      <dgm:spPr/>
    </dgm:pt>
    <dgm:pt modelId="{CE186E66-33B1-4E18-B1A0-EAB443E6A5AA}" type="pres">
      <dgm:prSet presAssocID="{1265F0C7-1DC0-46FC-835A-CC0BA0223103}" presName="horz2" presStyleCnt="0"/>
      <dgm:spPr/>
    </dgm:pt>
    <dgm:pt modelId="{4CD14596-CC83-4673-8027-DEBFF42AEEDB}" type="pres">
      <dgm:prSet presAssocID="{1265F0C7-1DC0-46FC-835A-CC0BA0223103}" presName="horzSpace2" presStyleCnt="0"/>
      <dgm:spPr/>
    </dgm:pt>
    <dgm:pt modelId="{0B8B559A-1BA4-43DA-8D0F-7647C05102B0}" type="pres">
      <dgm:prSet presAssocID="{1265F0C7-1DC0-46FC-835A-CC0BA0223103}" presName="tx2" presStyleLbl="revTx" presStyleIdx="1" presStyleCnt="2" custScaleY="16542" custLinFactNeighborY="-879"/>
      <dgm:spPr/>
      <dgm:t>
        <a:bodyPr/>
        <a:lstStyle/>
        <a:p>
          <a:endParaRPr lang="zh-TW" altLang="en-US"/>
        </a:p>
      </dgm:t>
    </dgm:pt>
    <dgm:pt modelId="{0B6F7F0E-B08E-4F9A-A702-F1034B313C41}" type="pres">
      <dgm:prSet presAssocID="{1265F0C7-1DC0-46FC-835A-CC0BA0223103}" presName="vert2" presStyleCnt="0"/>
      <dgm:spPr/>
    </dgm:pt>
    <dgm:pt modelId="{12AC3B40-BF5A-44B1-98C2-CE87CA0D69B4}" type="pres">
      <dgm:prSet presAssocID="{1265F0C7-1DC0-46FC-835A-CC0BA0223103}" presName="thinLine2b" presStyleLbl="callout" presStyleIdx="0" presStyleCnt="1"/>
      <dgm:spPr/>
    </dgm:pt>
    <dgm:pt modelId="{A2A1CE6A-4BF7-4FD8-8E45-8FCC933CA5E3}" type="pres">
      <dgm:prSet presAssocID="{1265F0C7-1DC0-46FC-835A-CC0BA0223103}" presName="vertSpace2b" presStyleCnt="0"/>
      <dgm:spPr/>
    </dgm:pt>
  </dgm:ptLst>
  <dgm:cxnLst>
    <dgm:cxn modelId="{8652051C-095E-4B1D-BBE7-B3B8695857FB}" srcId="{A6018609-C020-422B-803C-CF63A209BD2E}" destId="{FE1C2EA2-6ECD-481D-A626-AE3F9DD7AE8B}" srcOrd="0" destOrd="0" parTransId="{ED7E27B5-1CF0-462E-A384-91F59FFC56B0}" sibTransId="{3E2C1965-9575-4FB6-8E5A-C9104E3F4515}"/>
    <dgm:cxn modelId="{FD37FC4E-D869-498C-B467-E5EFF50135D0}" type="presOf" srcId="{1265F0C7-1DC0-46FC-835A-CC0BA0223103}" destId="{0B8B559A-1BA4-43DA-8D0F-7647C05102B0}" srcOrd="0" destOrd="0" presId="urn:microsoft.com/office/officeart/2008/layout/LinedList"/>
    <dgm:cxn modelId="{DE472C0A-05F2-47F9-A65B-F419B4CD1ECC}" srcId="{FE1C2EA2-6ECD-481D-A626-AE3F9DD7AE8B}" destId="{1265F0C7-1DC0-46FC-835A-CC0BA0223103}" srcOrd="0" destOrd="0" parTransId="{B1DFCE65-5AD3-470F-90CD-860AA4B78030}" sibTransId="{0B8602A6-2248-4036-A235-A46DE1713E5F}"/>
    <dgm:cxn modelId="{53364463-B2DE-4A90-B7B8-7BA5792977DE}" type="presOf" srcId="{A6018609-C020-422B-803C-CF63A209BD2E}" destId="{263FC3D4-5513-4F32-9F42-7116F67A7AFA}" srcOrd="0" destOrd="0" presId="urn:microsoft.com/office/officeart/2008/layout/LinedList"/>
    <dgm:cxn modelId="{755FD625-64CA-4ADF-8FF6-6A4F406FCEF4}" type="presOf" srcId="{FE1C2EA2-6ECD-481D-A626-AE3F9DD7AE8B}" destId="{2A8A24A9-1CEF-4853-9A07-5559FCC4422F}" srcOrd="0" destOrd="0" presId="urn:microsoft.com/office/officeart/2008/layout/LinedList"/>
    <dgm:cxn modelId="{D3821D15-AE8A-4263-BDAB-F6902006CA2E}" type="presParOf" srcId="{263FC3D4-5513-4F32-9F42-7116F67A7AFA}" destId="{CDD16224-738A-49DC-8314-3F8E64D0C4AB}" srcOrd="0" destOrd="0" presId="urn:microsoft.com/office/officeart/2008/layout/LinedList"/>
    <dgm:cxn modelId="{65D6C915-2808-4597-AE5C-69C82A88FEEE}" type="presParOf" srcId="{263FC3D4-5513-4F32-9F42-7116F67A7AFA}" destId="{D2841D9C-2C2B-4759-B8FF-EE43B7B1B6E3}" srcOrd="1" destOrd="0" presId="urn:microsoft.com/office/officeart/2008/layout/LinedList"/>
    <dgm:cxn modelId="{7C80306E-3EA0-439A-92B0-F2D919F41ED6}" type="presParOf" srcId="{D2841D9C-2C2B-4759-B8FF-EE43B7B1B6E3}" destId="{2A8A24A9-1CEF-4853-9A07-5559FCC4422F}" srcOrd="0" destOrd="0" presId="urn:microsoft.com/office/officeart/2008/layout/LinedList"/>
    <dgm:cxn modelId="{5E03EAB1-0A67-4F0E-9590-8AB956B6D4ED}" type="presParOf" srcId="{D2841D9C-2C2B-4759-B8FF-EE43B7B1B6E3}" destId="{1833B47A-CD20-417B-B48D-0612CEFD9885}" srcOrd="1" destOrd="0" presId="urn:microsoft.com/office/officeart/2008/layout/LinedList"/>
    <dgm:cxn modelId="{7A362B1E-4A5C-45F8-975A-6DC42AA211E9}" type="presParOf" srcId="{1833B47A-CD20-417B-B48D-0612CEFD9885}" destId="{F94499C6-EBBB-4C37-BD15-59A356CD5E7F}" srcOrd="0" destOrd="0" presId="urn:microsoft.com/office/officeart/2008/layout/LinedList"/>
    <dgm:cxn modelId="{5F18B397-6D2D-439A-81A5-21048091D19B}" type="presParOf" srcId="{1833B47A-CD20-417B-B48D-0612CEFD9885}" destId="{CE186E66-33B1-4E18-B1A0-EAB443E6A5AA}" srcOrd="1" destOrd="0" presId="urn:microsoft.com/office/officeart/2008/layout/LinedList"/>
    <dgm:cxn modelId="{2E695904-236C-4E0C-B701-D80718EDB9E1}" type="presParOf" srcId="{CE186E66-33B1-4E18-B1A0-EAB443E6A5AA}" destId="{4CD14596-CC83-4673-8027-DEBFF42AEEDB}" srcOrd="0" destOrd="0" presId="urn:microsoft.com/office/officeart/2008/layout/LinedList"/>
    <dgm:cxn modelId="{7F3AAEB9-6F61-4D07-B3B4-787E76D218F1}" type="presParOf" srcId="{CE186E66-33B1-4E18-B1A0-EAB443E6A5AA}" destId="{0B8B559A-1BA4-43DA-8D0F-7647C05102B0}" srcOrd="1" destOrd="0" presId="urn:microsoft.com/office/officeart/2008/layout/LinedList"/>
    <dgm:cxn modelId="{AD2BEC82-8C39-49FB-A638-6C1A0544D41F}" type="presParOf" srcId="{CE186E66-33B1-4E18-B1A0-EAB443E6A5AA}" destId="{0B6F7F0E-B08E-4F9A-A702-F1034B313C41}" srcOrd="2" destOrd="0" presId="urn:microsoft.com/office/officeart/2008/layout/LinedList"/>
    <dgm:cxn modelId="{8F7E2CCE-C58F-4C3F-A2EC-0AAF53D27BD1}" type="presParOf" srcId="{1833B47A-CD20-417B-B48D-0612CEFD9885}" destId="{12AC3B40-BF5A-44B1-98C2-CE87CA0D69B4}" srcOrd="2" destOrd="0" presId="urn:microsoft.com/office/officeart/2008/layout/LinedList"/>
    <dgm:cxn modelId="{9537F3E4-0755-427D-BE4E-671D4E816AD9}" type="presParOf" srcId="{1833B47A-CD20-417B-B48D-0612CEFD9885}" destId="{A2A1CE6A-4BF7-4FD8-8E45-8FCC933CA5E3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6018609-C020-422B-803C-CF63A209BD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A285027-2E26-4579-B4C8-661DD6C8777B}">
      <dgm:prSet phldrT="[Text]" custT="1"/>
      <dgm:spPr/>
      <dgm:t>
        <a:bodyPr/>
        <a:lstStyle/>
        <a:p>
          <a:r>
            <a:rPr 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G1. 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於班房內／走廊／校園綠化區／有機農地種植及打理植物（如有）。 </a:t>
          </a:r>
          <a:endParaRPr lang="en-GB" sz="24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61743D7C-258B-4CC6-844F-78CDCD4C33BE}" type="parTrans" cxnId="{143D634E-4A13-4244-B1C2-ED3B8524C464}">
      <dgm:prSet/>
      <dgm:spPr/>
      <dgm:t>
        <a:bodyPr/>
        <a:lstStyle/>
        <a:p>
          <a:endParaRPr lang="en-GB" sz="2400"/>
        </a:p>
      </dgm:t>
    </dgm:pt>
    <dgm:pt modelId="{363283CF-68E0-4821-AF88-7BDAB8934AE4}" type="sibTrans" cxnId="{143D634E-4A13-4244-B1C2-ED3B8524C464}">
      <dgm:prSet/>
      <dgm:spPr/>
      <dgm:t>
        <a:bodyPr/>
        <a:lstStyle/>
        <a:p>
          <a:endParaRPr lang="en-GB" sz="2400"/>
        </a:p>
      </dgm:t>
    </dgm:pt>
    <dgm:pt modelId="{5E298F7E-2F35-400B-A9EF-627DCF8DED4E}">
      <dgm:prSet custT="1"/>
      <dgm:spPr/>
      <dgm:t>
        <a:bodyPr/>
        <a:lstStyle/>
        <a:p>
          <a:r>
            <a:rPr 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G2. 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適時使用有機肥料（如堆肥）。</a:t>
          </a:r>
          <a:endParaRPr lang="en-US" sz="24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FC19B6EF-BF90-40DB-982E-762D59A2E60D}" type="parTrans" cxnId="{7E5D6E17-DD18-4673-AF71-989EF86CD198}">
      <dgm:prSet/>
      <dgm:spPr/>
      <dgm:t>
        <a:bodyPr/>
        <a:lstStyle/>
        <a:p>
          <a:endParaRPr lang="en-GB" sz="2400"/>
        </a:p>
      </dgm:t>
    </dgm:pt>
    <dgm:pt modelId="{30021B3D-4B86-478A-B2F6-2623D6F73D86}" type="sibTrans" cxnId="{7E5D6E17-DD18-4673-AF71-989EF86CD198}">
      <dgm:prSet/>
      <dgm:spPr/>
      <dgm:t>
        <a:bodyPr/>
        <a:lstStyle/>
        <a:p>
          <a:endParaRPr lang="en-GB" sz="2400"/>
        </a:p>
      </dgm:t>
    </dgm:pt>
    <dgm:pt modelId="{263FC3D4-5513-4F32-9F42-7116F67A7AFA}" type="pres">
      <dgm:prSet presAssocID="{A6018609-C020-422B-803C-CF63A209BD2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121F3C10-597B-49EB-A236-FF9D1F85F08C}" type="pres">
      <dgm:prSet presAssocID="{DA285027-2E26-4579-B4C8-661DD6C8777B}" presName="thickLine" presStyleLbl="alignNode1" presStyleIdx="0" presStyleCnt="2"/>
      <dgm:spPr/>
    </dgm:pt>
    <dgm:pt modelId="{EC9DC1D4-E568-498D-80ED-D79E9DB80FA4}" type="pres">
      <dgm:prSet presAssocID="{DA285027-2E26-4579-B4C8-661DD6C8777B}" presName="horz1" presStyleCnt="0"/>
      <dgm:spPr/>
    </dgm:pt>
    <dgm:pt modelId="{B8922EBC-8501-44BF-BBB1-1A6CBE031F25}" type="pres">
      <dgm:prSet presAssocID="{DA285027-2E26-4579-B4C8-661DD6C8777B}" presName="tx1" presStyleLbl="revTx" presStyleIdx="0" presStyleCnt="2"/>
      <dgm:spPr/>
      <dgm:t>
        <a:bodyPr/>
        <a:lstStyle/>
        <a:p>
          <a:endParaRPr lang="zh-TW" altLang="en-US"/>
        </a:p>
      </dgm:t>
    </dgm:pt>
    <dgm:pt modelId="{C0D64D71-0597-45BA-BAE6-25C3BC005414}" type="pres">
      <dgm:prSet presAssocID="{DA285027-2E26-4579-B4C8-661DD6C8777B}" presName="vert1" presStyleCnt="0"/>
      <dgm:spPr/>
    </dgm:pt>
    <dgm:pt modelId="{26604284-1961-4697-845D-6622AA876844}" type="pres">
      <dgm:prSet presAssocID="{5E298F7E-2F35-400B-A9EF-627DCF8DED4E}" presName="thickLine" presStyleLbl="alignNode1" presStyleIdx="1" presStyleCnt="2"/>
      <dgm:spPr/>
    </dgm:pt>
    <dgm:pt modelId="{AD5E4B95-BE9C-4C9C-8E2D-5D939E348E3E}" type="pres">
      <dgm:prSet presAssocID="{5E298F7E-2F35-400B-A9EF-627DCF8DED4E}" presName="horz1" presStyleCnt="0"/>
      <dgm:spPr/>
    </dgm:pt>
    <dgm:pt modelId="{5C5D33FC-7149-4BF7-8896-7311306D2864}" type="pres">
      <dgm:prSet presAssocID="{5E298F7E-2F35-400B-A9EF-627DCF8DED4E}" presName="tx1" presStyleLbl="revTx" presStyleIdx="1" presStyleCnt="2"/>
      <dgm:spPr/>
      <dgm:t>
        <a:bodyPr/>
        <a:lstStyle/>
        <a:p>
          <a:endParaRPr lang="zh-TW" altLang="en-US"/>
        </a:p>
      </dgm:t>
    </dgm:pt>
    <dgm:pt modelId="{622B3F5A-D8EC-4824-8CFD-F1988D5DA4EC}" type="pres">
      <dgm:prSet presAssocID="{5E298F7E-2F35-400B-A9EF-627DCF8DED4E}" presName="vert1" presStyleCnt="0"/>
      <dgm:spPr/>
    </dgm:pt>
  </dgm:ptLst>
  <dgm:cxnLst>
    <dgm:cxn modelId="{143D634E-4A13-4244-B1C2-ED3B8524C464}" srcId="{A6018609-C020-422B-803C-CF63A209BD2E}" destId="{DA285027-2E26-4579-B4C8-661DD6C8777B}" srcOrd="0" destOrd="0" parTransId="{61743D7C-258B-4CC6-844F-78CDCD4C33BE}" sibTransId="{363283CF-68E0-4821-AF88-7BDAB8934AE4}"/>
    <dgm:cxn modelId="{ACA36860-0383-47EE-8D45-159B3755E539}" type="presOf" srcId="{5E298F7E-2F35-400B-A9EF-627DCF8DED4E}" destId="{5C5D33FC-7149-4BF7-8896-7311306D2864}" srcOrd="0" destOrd="0" presId="urn:microsoft.com/office/officeart/2008/layout/LinedList"/>
    <dgm:cxn modelId="{7E5D6E17-DD18-4673-AF71-989EF86CD198}" srcId="{A6018609-C020-422B-803C-CF63A209BD2E}" destId="{5E298F7E-2F35-400B-A9EF-627DCF8DED4E}" srcOrd="1" destOrd="0" parTransId="{FC19B6EF-BF90-40DB-982E-762D59A2E60D}" sibTransId="{30021B3D-4B86-478A-B2F6-2623D6F73D86}"/>
    <dgm:cxn modelId="{53364463-B2DE-4A90-B7B8-7BA5792977DE}" type="presOf" srcId="{A6018609-C020-422B-803C-CF63A209BD2E}" destId="{263FC3D4-5513-4F32-9F42-7116F67A7AFA}" srcOrd="0" destOrd="0" presId="urn:microsoft.com/office/officeart/2008/layout/LinedList"/>
    <dgm:cxn modelId="{9BB7857F-EB21-4E44-9ECE-A2D5FFFBF4F4}" type="presOf" srcId="{DA285027-2E26-4579-B4C8-661DD6C8777B}" destId="{B8922EBC-8501-44BF-BBB1-1A6CBE031F25}" srcOrd="0" destOrd="0" presId="urn:microsoft.com/office/officeart/2008/layout/LinedList"/>
    <dgm:cxn modelId="{E1A8381F-0B82-458E-A160-123CD42225FE}" type="presParOf" srcId="{263FC3D4-5513-4F32-9F42-7116F67A7AFA}" destId="{121F3C10-597B-49EB-A236-FF9D1F85F08C}" srcOrd="0" destOrd="0" presId="urn:microsoft.com/office/officeart/2008/layout/LinedList"/>
    <dgm:cxn modelId="{C1C77D6F-049C-4C04-BB3A-9CD026DD0170}" type="presParOf" srcId="{263FC3D4-5513-4F32-9F42-7116F67A7AFA}" destId="{EC9DC1D4-E568-498D-80ED-D79E9DB80FA4}" srcOrd="1" destOrd="0" presId="urn:microsoft.com/office/officeart/2008/layout/LinedList"/>
    <dgm:cxn modelId="{12296698-12AC-4D46-9996-F34F47E8A695}" type="presParOf" srcId="{EC9DC1D4-E568-498D-80ED-D79E9DB80FA4}" destId="{B8922EBC-8501-44BF-BBB1-1A6CBE031F25}" srcOrd="0" destOrd="0" presId="urn:microsoft.com/office/officeart/2008/layout/LinedList"/>
    <dgm:cxn modelId="{F833F2FA-5B3D-4953-BE97-C72ADF608A5D}" type="presParOf" srcId="{EC9DC1D4-E568-498D-80ED-D79E9DB80FA4}" destId="{C0D64D71-0597-45BA-BAE6-25C3BC005414}" srcOrd="1" destOrd="0" presId="urn:microsoft.com/office/officeart/2008/layout/LinedList"/>
    <dgm:cxn modelId="{2968F419-1152-4060-A6C4-8290092AB473}" type="presParOf" srcId="{263FC3D4-5513-4F32-9F42-7116F67A7AFA}" destId="{26604284-1961-4697-845D-6622AA876844}" srcOrd="2" destOrd="0" presId="urn:microsoft.com/office/officeart/2008/layout/LinedList"/>
    <dgm:cxn modelId="{5A09C7F9-D6D6-4D5F-82B2-142EC80E3492}" type="presParOf" srcId="{263FC3D4-5513-4F32-9F42-7116F67A7AFA}" destId="{AD5E4B95-BE9C-4C9C-8E2D-5D939E348E3E}" srcOrd="3" destOrd="0" presId="urn:microsoft.com/office/officeart/2008/layout/LinedList"/>
    <dgm:cxn modelId="{360D421B-2053-492E-95BB-8E7534228DAB}" type="presParOf" srcId="{AD5E4B95-BE9C-4C9C-8E2D-5D939E348E3E}" destId="{5C5D33FC-7149-4BF7-8896-7311306D2864}" srcOrd="0" destOrd="0" presId="urn:microsoft.com/office/officeart/2008/layout/LinedList"/>
    <dgm:cxn modelId="{EEF95583-A7DF-4538-A752-73430F7F424F}" type="presParOf" srcId="{AD5E4B95-BE9C-4C9C-8E2D-5D939E348E3E}" destId="{622B3F5A-D8EC-4824-8CFD-F1988D5DA4E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6018609-C020-422B-803C-CF63A209BD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51E7C90-EDA6-414A-9779-137449A22701}">
      <dgm:prSet custT="1"/>
      <dgm:spPr/>
      <dgm:t>
        <a:bodyPr/>
        <a:lstStyle/>
        <a:p>
          <a:r>
            <a:rPr 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G3. </a:t>
          </a:r>
          <a:r>
            <a:rPr lang="zh-TW" alt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定期監察校園內的動植物多樣性（物種數量）。 </a:t>
          </a:r>
          <a:endParaRPr lang="en-US" sz="24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0D5AA98A-0BB7-4455-B794-D79D80486E2C}" type="parTrans" cxnId="{4F799542-3EAA-4CCB-AD76-329867F5282C}">
      <dgm:prSet/>
      <dgm:spPr/>
      <dgm:t>
        <a:bodyPr/>
        <a:lstStyle/>
        <a:p>
          <a:endParaRPr lang="en-GB" sz="2400"/>
        </a:p>
      </dgm:t>
    </dgm:pt>
    <dgm:pt modelId="{B4B71E83-E65B-4821-852F-201FE2B9D3E0}" type="sibTrans" cxnId="{4F799542-3EAA-4CCB-AD76-329867F5282C}">
      <dgm:prSet/>
      <dgm:spPr/>
      <dgm:t>
        <a:bodyPr/>
        <a:lstStyle/>
        <a:p>
          <a:endParaRPr lang="en-GB" sz="2400"/>
        </a:p>
      </dgm:t>
    </dgm:pt>
    <dgm:pt modelId="{263FC3D4-5513-4F32-9F42-7116F67A7AFA}" type="pres">
      <dgm:prSet presAssocID="{A6018609-C020-422B-803C-CF63A209BD2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6085BC0A-CA9F-40ED-A637-9061EBFFE376}" type="pres">
      <dgm:prSet presAssocID="{051E7C90-EDA6-414A-9779-137449A22701}" presName="thickLine" presStyleLbl="alignNode1" presStyleIdx="0" presStyleCnt="1"/>
      <dgm:spPr/>
    </dgm:pt>
    <dgm:pt modelId="{ED14D3C1-BD86-47B9-AC74-D8F76EC71798}" type="pres">
      <dgm:prSet presAssocID="{051E7C90-EDA6-414A-9779-137449A22701}" presName="horz1" presStyleCnt="0"/>
      <dgm:spPr/>
    </dgm:pt>
    <dgm:pt modelId="{B6EC7DC0-AD1F-4C4D-81FA-83C2740C72BF}" type="pres">
      <dgm:prSet presAssocID="{051E7C90-EDA6-414A-9779-137449A22701}" presName="tx1" presStyleLbl="revTx" presStyleIdx="0" presStyleCnt="1"/>
      <dgm:spPr/>
      <dgm:t>
        <a:bodyPr/>
        <a:lstStyle/>
        <a:p>
          <a:endParaRPr lang="zh-TW" altLang="en-US"/>
        </a:p>
      </dgm:t>
    </dgm:pt>
    <dgm:pt modelId="{128A13B2-2AB0-4529-B6D6-59198214754E}" type="pres">
      <dgm:prSet presAssocID="{051E7C90-EDA6-414A-9779-137449A22701}" presName="vert1" presStyleCnt="0"/>
      <dgm:spPr/>
    </dgm:pt>
  </dgm:ptLst>
  <dgm:cxnLst>
    <dgm:cxn modelId="{523CE62F-89CA-40E2-8E83-CC2A28E27CF4}" type="presOf" srcId="{051E7C90-EDA6-414A-9779-137449A22701}" destId="{B6EC7DC0-AD1F-4C4D-81FA-83C2740C72BF}" srcOrd="0" destOrd="0" presId="urn:microsoft.com/office/officeart/2008/layout/LinedList"/>
    <dgm:cxn modelId="{53364463-B2DE-4A90-B7B8-7BA5792977DE}" type="presOf" srcId="{A6018609-C020-422B-803C-CF63A209BD2E}" destId="{263FC3D4-5513-4F32-9F42-7116F67A7AFA}" srcOrd="0" destOrd="0" presId="urn:microsoft.com/office/officeart/2008/layout/LinedList"/>
    <dgm:cxn modelId="{4F799542-3EAA-4CCB-AD76-329867F5282C}" srcId="{A6018609-C020-422B-803C-CF63A209BD2E}" destId="{051E7C90-EDA6-414A-9779-137449A22701}" srcOrd="0" destOrd="0" parTransId="{0D5AA98A-0BB7-4455-B794-D79D80486E2C}" sibTransId="{B4B71E83-E65B-4821-852F-201FE2B9D3E0}"/>
    <dgm:cxn modelId="{B705D269-2AC9-4131-9E0A-F1F8A682B428}" type="presParOf" srcId="{263FC3D4-5513-4F32-9F42-7116F67A7AFA}" destId="{6085BC0A-CA9F-40ED-A637-9061EBFFE376}" srcOrd="0" destOrd="0" presId="urn:microsoft.com/office/officeart/2008/layout/LinedList"/>
    <dgm:cxn modelId="{15B598C1-18DA-4D25-983B-94C2501711D4}" type="presParOf" srcId="{263FC3D4-5513-4F32-9F42-7116F67A7AFA}" destId="{ED14D3C1-BD86-47B9-AC74-D8F76EC71798}" srcOrd="1" destOrd="0" presId="urn:microsoft.com/office/officeart/2008/layout/LinedList"/>
    <dgm:cxn modelId="{4642AF31-5482-4C5D-8E7E-7AA4D35BF4BD}" type="presParOf" srcId="{ED14D3C1-BD86-47B9-AC74-D8F76EC71798}" destId="{B6EC7DC0-AD1F-4C4D-81FA-83C2740C72BF}" srcOrd="0" destOrd="0" presId="urn:microsoft.com/office/officeart/2008/layout/LinedList"/>
    <dgm:cxn modelId="{C81ABD79-1EC9-407D-A326-08F66C018FAE}" type="presParOf" srcId="{ED14D3C1-BD86-47B9-AC74-D8F76EC71798}" destId="{128A13B2-2AB0-4529-B6D6-59198214754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59CA6-2441-4C6D-8FAF-FF6E11F351AB}">
      <dsp:nvSpPr>
        <dsp:cNvPr id="0" name=""/>
        <dsp:cNvSpPr/>
      </dsp:nvSpPr>
      <dsp:spPr>
        <a:xfrm>
          <a:off x="0" y="7379"/>
          <a:ext cx="12145962" cy="3024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397AC1-DE47-4306-8B4A-21FCF607941A}">
      <dsp:nvSpPr>
        <dsp:cNvPr id="0" name=""/>
        <dsp:cNvSpPr/>
      </dsp:nvSpPr>
      <dsp:spPr>
        <a:xfrm>
          <a:off x="10653096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10653096" y="763379"/>
        <a:ext cx="733176" cy="1512000"/>
      </dsp:txXfrm>
    </dsp:sp>
    <dsp:sp modelId="{FFCBEA89-4943-43CB-B232-AC9BA7408304}">
      <dsp:nvSpPr>
        <dsp:cNvPr id="0" name=""/>
        <dsp:cNvSpPr/>
      </dsp:nvSpPr>
      <dsp:spPr>
        <a:xfrm>
          <a:off x="9773285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7</a:t>
          </a:r>
          <a:r>
            <a:rPr lang="zh-TW" altLang="en-US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GB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9773285" y="763379"/>
        <a:ext cx="733176" cy="1512000"/>
      </dsp:txXfrm>
    </dsp:sp>
    <dsp:sp modelId="{17033E19-CADF-4232-B995-9FD6D63975CB}">
      <dsp:nvSpPr>
        <dsp:cNvPr id="0" name=""/>
        <dsp:cNvSpPr/>
      </dsp:nvSpPr>
      <dsp:spPr>
        <a:xfrm>
          <a:off x="8893473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6</a:t>
          </a:r>
          <a:r>
            <a:rPr lang="zh-TW" altLang="en-US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GB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8893473" y="763379"/>
        <a:ext cx="733176" cy="1512000"/>
      </dsp:txXfrm>
    </dsp:sp>
    <dsp:sp modelId="{96DCC86A-CA12-4C38-B3C2-538A6BD4FCD1}">
      <dsp:nvSpPr>
        <dsp:cNvPr id="0" name=""/>
        <dsp:cNvSpPr/>
      </dsp:nvSpPr>
      <dsp:spPr>
        <a:xfrm>
          <a:off x="8013662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5</a:t>
          </a:r>
          <a:r>
            <a:rPr lang="zh-TW" altLang="en-US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GB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8013662" y="763379"/>
        <a:ext cx="733176" cy="1512000"/>
      </dsp:txXfrm>
    </dsp:sp>
    <dsp:sp modelId="{1E72012E-E211-4A40-90D0-DA7CF0A17F63}">
      <dsp:nvSpPr>
        <dsp:cNvPr id="0" name=""/>
        <dsp:cNvSpPr/>
      </dsp:nvSpPr>
      <dsp:spPr>
        <a:xfrm>
          <a:off x="7133851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4</a:t>
          </a:r>
          <a:r>
            <a:rPr lang="zh-TW" altLang="en-US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GB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7133851" y="763379"/>
        <a:ext cx="733176" cy="1512000"/>
      </dsp:txXfrm>
    </dsp:sp>
    <dsp:sp modelId="{2EF17F4E-39F9-4C85-BE1E-202DFC3A535D}">
      <dsp:nvSpPr>
        <dsp:cNvPr id="0" name=""/>
        <dsp:cNvSpPr/>
      </dsp:nvSpPr>
      <dsp:spPr>
        <a:xfrm>
          <a:off x="6254040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3</a:t>
          </a:r>
          <a:r>
            <a:rPr lang="zh-TW" altLang="en-US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GB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6254040" y="763379"/>
        <a:ext cx="733176" cy="1512000"/>
      </dsp:txXfrm>
    </dsp:sp>
    <dsp:sp modelId="{D5932189-28FD-43B1-A36B-2881FF05C6E7}">
      <dsp:nvSpPr>
        <dsp:cNvPr id="0" name=""/>
        <dsp:cNvSpPr/>
      </dsp:nvSpPr>
      <dsp:spPr>
        <a:xfrm>
          <a:off x="5374228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zh-TW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2</a:t>
          </a:r>
          <a:r>
            <a:rPr lang="zh-TW" altLang="en-US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GB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5374228" y="763379"/>
        <a:ext cx="733176" cy="1512000"/>
      </dsp:txXfrm>
    </dsp:sp>
    <dsp:sp modelId="{CC94AE3F-5FD4-4614-B827-1B15B2697DA5}">
      <dsp:nvSpPr>
        <dsp:cNvPr id="0" name=""/>
        <dsp:cNvSpPr/>
      </dsp:nvSpPr>
      <dsp:spPr>
        <a:xfrm>
          <a:off x="4494417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1</a:t>
          </a:r>
          <a:r>
            <a:rPr lang="zh-TW" altLang="en-US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GB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4494417" y="763379"/>
        <a:ext cx="733176" cy="1512000"/>
      </dsp:txXfrm>
    </dsp:sp>
    <dsp:sp modelId="{A4B8B106-AAE0-406C-ACF6-2E0FF09EE60A}">
      <dsp:nvSpPr>
        <dsp:cNvPr id="0" name=""/>
        <dsp:cNvSpPr/>
      </dsp:nvSpPr>
      <dsp:spPr>
        <a:xfrm>
          <a:off x="3614606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12</a:t>
          </a:r>
          <a:r>
            <a:rPr lang="zh-TW" altLang="en-US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GB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3614606" y="763379"/>
        <a:ext cx="733176" cy="1512000"/>
      </dsp:txXfrm>
    </dsp:sp>
    <dsp:sp modelId="{CFDA9177-6A24-4DC8-84BD-59921E072B50}">
      <dsp:nvSpPr>
        <dsp:cNvPr id="0" name=""/>
        <dsp:cNvSpPr/>
      </dsp:nvSpPr>
      <dsp:spPr>
        <a:xfrm>
          <a:off x="2734795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11</a:t>
          </a:r>
          <a:r>
            <a:rPr lang="zh-TW" altLang="en-US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GB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2734795" y="763379"/>
        <a:ext cx="733176" cy="1512000"/>
      </dsp:txXfrm>
    </dsp:sp>
    <dsp:sp modelId="{31C0695D-567D-478C-BB47-DC60BEC1B746}">
      <dsp:nvSpPr>
        <dsp:cNvPr id="0" name=""/>
        <dsp:cNvSpPr/>
      </dsp:nvSpPr>
      <dsp:spPr>
        <a:xfrm>
          <a:off x="1854983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10</a:t>
          </a:r>
          <a:r>
            <a:rPr lang="zh-TW" altLang="en-US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HK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1854983" y="763379"/>
        <a:ext cx="733176" cy="1512000"/>
      </dsp:txXfrm>
    </dsp:sp>
    <dsp:sp modelId="{FDFA2035-9746-4BB3-BFA8-E18D36AFC4FD}">
      <dsp:nvSpPr>
        <dsp:cNvPr id="0" name=""/>
        <dsp:cNvSpPr/>
      </dsp:nvSpPr>
      <dsp:spPr>
        <a:xfrm>
          <a:off x="975172" y="763379"/>
          <a:ext cx="733176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9</a:t>
          </a:r>
          <a:r>
            <a:rPr lang="zh-TW" altLang="en-US" sz="22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月</a:t>
          </a:r>
          <a:endParaRPr lang="en-HK" sz="22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975172" y="763379"/>
        <a:ext cx="733176" cy="1512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6707D-4045-4350-9347-0DE1F0940981}">
      <dsp:nvSpPr>
        <dsp:cNvPr id="0" name=""/>
        <dsp:cNvSpPr/>
      </dsp:nvSpPr>
      <dsp:spPr>
        <a:xfrm>
          <a:off x="0" y="524"/>
          <a:ext cx="89033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BD714-DFF7-44A7-AAA6-8CBD4EF50B87}">
      <dsp:nvSpPr>
        <dsp:cNvPr id="0" name=""/>
        <dsp:cNvSpPr/>
      </dsp:nvSpPr>
      <dsp:spPr>
        <a:xfrm>
          <a:off x="0" y="524"/>
          <a:ext cx="8903368" cy="1072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G4. 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參與校外活動時（如學校旅行、參觀郊野公園或地質公園等），實踐「山野無痕」。</a:t>
          </a:r>
          <a:endParaRPr lang="en-GB" sz="24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524"/>
        <a:ext cx="8903368" cy="10724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F3C10-597B-49EB-A236-FF9D1F85F08C}">
      <dsp:nvSpPr>
        <dsp:cNvPr id="0" name=""/>
        <dsp:cNvSpPr/>
      </dsp:nvSpPr>
      <dsp:spPr>
        <a:xfrm>
          <a:off x="0" y="2612"/>
          <a:ext cx="98738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922EBC-8501-44BF-BBB1-1A6CBE031F25}">
      <dsp:nvSpPr>
        <dsp:cNvPr id="0" name=""/>
        <dsp:cNvSpPr/>
      </dsp:nvSpPr>
      <dsp:spPr>
        <a:xfrm>
          <a:off x="0" y="2612"/>
          <a:ext cx="9873806" cy="806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A1. 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保持班房的垃圾桶清潔乾淨及使用後把蓋子蓋好。</a:t>
          </a:r>
          <a:endParaRPr lang="en-GB" sz="24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2612"/>
        <a:ext cx="9873806" cy="806891"/>
      </dsp:txXfrm>
    </dsp:sp>
    <dsp:sp modelId="{26604284-1961-4697-845D-6622AA876844}">
      <dsp:nvSpPr>
        <dsp:cNvPr id="0" name=""/>
        <dsp:cNvSpPr/>
      </dsp:nvSpPr>
      <dsp:spPr>
        <a:xfrm>
          <a:off x="0" y="809503"/>
          <a:ext cx="98738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D33FC-7149-4BF7-8896-7311306D2864}">
      <dsp:nvSpPr>
        <dsp:cNvPr id="0" name=""/>
        <dsp:cNvSpPr/>
      </dsp:nvSpPr>
      <dsp:spPr>
        <a:xfrm>
          <a:off x="0" y="809503"/>
          <a:ext cx="9873806" cy="1086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A2. 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保持校園內的廚餘收集桶及／或廚餘機清潔乾淨及使用後把蓋子完全緊閉（如有）。</a:t>
          </a:r>
          <a:endParaRPr lang="en-US" sz="24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809503"/>
        <a:ext cx="9873806" cy="1086678"/>
      </dsp:txXfrm>
    </dsp:sp>
    <dsp:sp modelId="{6085BC0A-CA9F-40ED-A637-9061EBFFE376}">
      <dsp:nvSpPr>
        <dsp:cNvPr id="0" name=""/>
        <dsp:cNvSpPr/>
      </dsp:nvSpPr>
      <dsp:spPr>
        <a:xfrm>
          <a:off x="0" y="1896182"/>
          <a:ext cx="98738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C7DC0-AD1F-4C4D-81FA-83C2740C72BF}">
      <dsp:nvSpPr>
        <dsp:cNvPr id="0" name=""/>
        <dsp:cNvSpPr/>
      </dsp:nvSpPr>
      <dsp:spPr>
        <a:xfrm>
          <a:off x="0" y="1896182"/>
          <a:ext cx="9873806" cy="847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A3. 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保持個人座位及班房清潔乾淨，避免積聚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灰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塵。</a:t>
          </a:r>
          <a:endParaRPr lang="en-US" sz="24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1896182"/>
        <a:ext cx="9873806" cy="847076"/>
      </dsp:txXfrm>
    </dsp:sp>
    <dsp:sp modelId="{8156707D-4045-4350-9347-0DE1F0940981}">
      <dsp:nvSpPr>
        <dsp:cNvPr id="0" name=""/>
        <dsp:cNvSpPr/>
      </dsp:nvSpPr>
      <dsp:spPr>
        <a:xfrm>
          <a:off x="0" y="2743259"/>
          <a:ext cx="98738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BD714-DFF7-44A7-AAA6-8CBD4EF50B87}">
      <dsp:nvSpPr>
        <dsp:cNvPr id="0" name=""/>
        <dsp:cNvSpPr/>
      </dsp:nvSpPr>
      <dsp:spPr>
        <a:xfrm>
          <a:off x="0" y="2743259"/>
          <a:ext cx="9873806" cy="881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A4. 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立即清理弄灑的食物或飲料，防止黴菌或細菌滋生（如有）。</a:t>
          </a:r>
          <a:endParaRPr lang="en-GB" sz="24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2743259"/>
        <a:ext cx="9873806" cy="881144"/>
      </dsp:txXfrm>
    </dsp:sp>
    <dsp:sp modelId="{A65C508A-F822-46A9-A4C6-519B98049475}">
      <dsp:nvSpPr>
        <dsp:cNvPr id="0" name=""/>
        <dsp:cNvSpPr/>
      </dsp:nvSpPr>
      <dsp:spPr>
        <a:xfrm>
          <a:off x="0" y="3624403"/>
          <a:ext cx="98738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F5EEA-8DB9-4E2C-B185-800DD0738818}">
      <dsp:nvSpPr>
        <dsp:cNvPr id="0" name=""/>
        <dsp:cNvSpPr/>
      </dsp:nvSpPr>
      <dsp:spPr>
        <a:xfrm>
          <a:off x="0" y="3624403"/>
          <a:ext cx="9873806" cy="825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A5. 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不會在班房內使用高揮發性有機化合物的文具（例如：箱頭筆）。</a:t>
          </a:r>
          <a:endParaRPr lang="en-GB" sz="24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3624403"/>
        <a:ext cx="9873806" cy="825158"/>
      </dsp:txXfrm>
    </dsp:sp>
    <dsp:sp modelId="{75A6AE6C-169F-411C-84ED-2AF3ACDE7B7F}">
      <dsp:nvSpPr>
        <dsp:cNvPr id="0" name=""/>
        <dsp:cNvSpPr/>
      </dsp:nvSpPr>
      <dsp:spPr>
        <a:xfrm>
          <a:off x="0" y="4449561"/>
          <a:ext cx="98738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E56C8-B291-447A-9C78-3E192D49F4CE}">
      <dsp:nvSpPr>
        <dsp:cNvPr id="0" name=""/>
        <dsp:cNvSpPr/>
      </dsp:nvSpPr>
      <dsp:spPr>
        <a:xfrm>
          <a:off x="0" y="4449561"/>
          <a:ext cx="9873806" cy="859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A6. 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適時開</a:t>
          </a:r>
          <a:r>
            <a:rPr lang="zh-TW" altLang="en-US" sz="2400" b="1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啟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班房內的空氣淨化機（如有）。</a:t>
          </a:r>
          <a:endParaRPr lang="en-GB" sz="24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4449561"/>
        <a:ext cx="9873806" cy="85932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D8D7D-0C10-4BC3-8944-D484DB6C720C}">
      <dsp:nvSpPr>
        <dsp:cNvPr id="0" name=""/>
        <dsp:cNvSpPr/>
      </dsp:nvSpPr>
      <dsp:spPr>
        <a:xfrm>
          <a:off x="5089" y="474184"/>
          <a:ext cx="2962870" cy="11851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步驟 </a:t>
          </a:r>
          <a:r>
            <a:rPr lang="en-US" altLang="zh-TW" sz="18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1</a:t>
          </a:r>
          <a:r>
            <a:rPr lang="zh-TW" altLang="en-US" sz="18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：</a:t>
          </a:r>
          <a:endParaRPr lang="en-GB" altLang="zh-TW" sz="1800" kern="12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數據分析 </a:t>
          </a:r>
          <a:endParaRPr lang="en-GB" sz="1800" kern="12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597663" y="474184"/>
        <a:ext cx="1777722" cy="1185148"/>
      </dsp:txXfrm>
    </dsp:sp>
    <dsp:sp modelId="{D22DDB56-AB80-4306-B35A-D92CB3A4A14E}">
      <dsp:nvSpPr>
        <dsp:cNvPr id="0" name=""/>
        <dsp:cNvSpPr/>
      </dsp:nvSpPr>
      <dsp:spPr>
        <a:xfrm>
          <a:off x="2671673" y="474184"/>
          <a:ext cx="2962870" cy="11851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步驟 </a:t>
          </a:r>
          <a:r>
            <a:rPr lang="en-US" altLang="zh-TW" sz="18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2</a:t>
          </a:r>
          <a:r>
            <a:rPr lang="zh-TW" altLang="en-US" sz="18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：</a:t>
          </a:r>
          <a:endParaRPr lang="en-GB" altLang="zh-TW" sz="1800" kern="12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小組評估 </a:t>
          </a:r>
          <a:endParaRPr lang="en-GB" sz="1800" kern="12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3264247" y="474184"/>
        <a:ext cx="1777722" cy="1185148"/>
      </dsp:txXfrm>
    </dsp:sp>
    <dsp:sp modelId="{82075806-7F2E-4417-BD24-FB5D1FADE84D}">
      <dsp:nvSpPr>
        <dsp:cNvPr id="0" name=""/>
        <dsp:cNvSpPr/>
      </dsp:nvSpPr>
      <dsp:spPr>
        <a:xfrm>
          <a:off x="5338256" y="474184"/>
          <a:ext cx="2962870" cy="11851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步驟 </a:t>
          </a:r>
          <a:r>
            <a:rPr lang="en-US" altLang="zh-TW" sz="18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3</a:t>
          </a:r>
          <a:r>
            <a:rPr lang="zh-TW" altLang="en-US" sz="18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：</a:t>
          </a:r>
          <a:endParaRPr lang="en-GB" altLang="zh-TW" sz="1800" kern="12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公佈結果 </a:t>
          </a:r>
          <a:endParaRPr lang="en-GB" sz="1800" kern="12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5930830" y="474184"/>
        <a:ext cx="1777722" cy="1185148"/>
      </dsp:txXfrm>
    </dsp:sp>
    <dsp:sp modelId="{CF92E37A-D35C-4E33-AA4A-AC2BCE5DD6AC}">
      <dsp:nvSpPr>
        <dsp:cNvPr id="0" name=""/>
        <dsp:cNvSpPr/>
      </dsp:nvSpPr>
      <dsp:spPr>
        <a:xfrm>
          <a:off x="8004839" y="474184"/>
          <a:ext cx="2962870" cy="11851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步驟 </a:t>
          </a:r>
          <a:r>
            <a:rPr lang="en-US" altLang="zh-TW" sz="18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4</a:t>
          </a:r>
          <a:r>
            <a:rPr lang="zh-TW" altLang="en-US" sz="18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：</a:t>
          </a:r>
          <a:endParaRPr lang="en-GB" altLang="zh-TW" sz="1800" kern="12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設定新目標 </a:t>
          </a:r>
          <a:endParaRPr lang="en-GB" sz="1800" kern="12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8597413" y="474184"/>
        <a:ext cx="1777722" cy="118514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9ECE7-00E2-4B71-8BFD-1F1763B91B19}">
      <dsp:nvSpPr>
        <dsp:cNvPr id="0" name=""/>
        <dsp:cNvSpPr/>
      </dsp:nvSpPr>
      <dsp:spPr>
        <a:xfrm>
          <a:off x="0" y="169333"/>
          <a:ext cx="8128000" cy="50799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644D90-28A2-4555-9D3F-D77328F217D5}">
      <dsp:nvSpPr>
        <dsp:cNvPr id="0" name=""/>
        <dsp:cNvSpPr/>
      </dsp:nvSpPr>
      <dsp:spPr>
        <a:xfrm>
          <a:off x="1032256" y="3675549"/>
          <a:ext cx="211328" cy="2113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4BC88D-7508-4EB9-B644-89DE7CACE267}">
      <dsp:nvSpPr>
        <dsp:cNvPr id="0" name=""/>
        <dsp:cNvSpPr/>
      </dsp:nvSpPr>
      <dsp:spPr>
        <a:xfrm>
          <a:off x="1137920" y="3781213"/>
          <a:ext cx="1893824" cy="1468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78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向所有學生報告結果</a:t>
          </a:r>
          <a:endParaRPr lang="en-GB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37920" y="3781213"/>
        <a:ext cx="1893824" cy="1468120"/>
      </dsp:txXfrm>
    </dsp:sp>
    <dsp:sp modelId="{8C62BB25-C714-42F7-B918-5416DFAF8327}">
      <dsp:nvSpPr>
        <dsp:cNvPr id="0" name=""/>
        <dsp:cNvSpPr/>
      </dsp:nvSpPr>
      <dsp:spPr>
        <a:xfrm>
          <a:off x="2897632" y="2294805"/>
          <a:ext cx="382016" cy="3820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E5BFA8-C997-4633-BA4B-92D493272965}">
      <dsp:nvSpPr>
        <dsp:cNvPr id="0" name=""/>
        <dsp:cNvSpPr/>
      </dsp:nvSpPr>
      <dsp:spPr>
        <a:xfrm>
          <a:off x="3088640" y="2485813"/>
          <a:ext cx="1950720" cy="2763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422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表揚環保表現優異的班級</a:t>
          </a:r>
          <a:endParaRPr 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88640" y="2485813"/>
        <a:ext cx="1950720" cy="2763519"/>
      </dsp:txXfrm>
    </dsp:sp>
    <dsp:sp modelId="{3D66C2CD-230B-4701-986E-29FE9E6FC86A}">
      <dsp:nvSpPr>
        <dsp:cNvPr id="0" name=""/>
        <dsp:cNvSpPr/>
      </dsp:nvSpPr>
      <dsp:spPr>
        <a:xfrm>
          <a:off x="5140960" y="1454573"/>
          <a:ext cx="528320" cy="5283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FA6C34-C95C-4EF5-81F6-5A60CEF2BBCD}">
      <dsp:nvSpPr>
        <dsp:cNvPr id="0" name=""/>
        <dsp:cNvSpPr/>
      </dsp:nvSpPr>
      <dsp:spPr>
        <a:xfrm>
          <a:off x="5405120" y="1718733"/>
          <a:ext cx="1950720" cy="3530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946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與學校管理層分享環保風紀計劃</a:t>
          </a:r>
          <a:r>
            <a:rPr lang="zh-TW" altLang="zh-TW" sz="1800" b="1" kern="1200" dirty="0">
              <a:latin typeface="+mn-lt"/>
              <a:ea typeface="微軟正黑體" panose="020B0604030504040204" pitchFamily="34" charset="-120"/>
            </a:rPr>
            <a:t>的</a:t>
          </a: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年度成果 </a:t>
          </a:r>
          <a:endParaRPr 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405120" y="1718733"/>
        <a:ext cx="1950720" cy="3530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0ECAB-3168-4D74-B6AE-27E6A76AEAD1}">
      <dsp:nvSpPr>
        <dsp:cNvPr id="0" name=""/>
        <dsp:cNvSpPr/>
      </dsp:nvSpPr>
      <dsp:spPr>
        <a:xfrm>
          <a:off x="0" y="641"/>
          <a:ext cx="9138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E04E8-DD38-4733-9818-ED2E78D77A4D}">
      <dsp:nvSpPr>
        <dsp:cNvPr id="0" name=""/>
        <dsp:cNvSpPr/>
      </dsp:nvSpPr>
      <dsp:spPr>
        <a:xfrm>
          <a:off x="0" y="641"/>
          <a:ext cx="9138599" cy="1050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E1. 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儘量使用天然光，並在光線充足時只開</a:t>
          </a:r>
          <a:r>
            <a:rPr lang="zh-TW" altLang="en-US" sz="2400" b="1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啟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所需的電燈。</a:t>
          </a:r>
          <a:endParaRPr lang="en-GB" sz="24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641"/>
        <a:ext cx="9138599" cy="1050033"/>
      </dsp:txXfrm>
    </dsp:sp>
    <dsp:sp modelId="{51959662-8944-4B90-9771-050A65CA55F3}">
      <dsp:nvSpPr>
        <dsp:cNvPr id="0" name=""/>
        <dsp:cNvSpPr/>
      </dsp:nvSpPr>
      <dsp:spPr>
        <a:xfrm>
          <a:off x="0" y="1050674"/>
          <a:ext cx="9138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82264-3D6D-40F1-B8A7-18020F7EC039}">
      <dsp:nvSpPr>
        <dsp:cNvPr id="0" name=""/>
        <dsp:cNvSpPr/>
      </dsp:nvSpPr>
      <dsp:spPr>
        <a:xfrm>
          <a:off x="0" y="1050674"/>
          <a:ext cx="9138599" cy="1050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E2. 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關掉閒置的電燈、電腦和其他電子儀器（例如投影機、咪箱等）。</a:t>
          </a:r>
          <a:endParaRPr lang="en-US" sz="24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1050674"/>
        <a:ext cx="9138599" cy="1050033"/>
      </dsp:txXfrm>
    </dsp:sp>
    <dsp:sp modelId="{373F297D-7BA5-4534-AB6B-7F59D4613737}">
      <dsp:nvSpPr>
        <dsp:cNvPr id="0" name=""/>
        <dsp:cNvSpPr/>
      </dsp:nvSpPr>
      <dsp:spPr>
        <a:xfrm>
          <a:off x="0" y="2100708"/>
          <a:ext cx="9138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CC2EF-8D02-44FB-8E89-6A87C941DFEA}">
      <dsp:nvSpPr>
        <dsp:cNvPr id="0" name=""/>
        <dsp:cNvSpPr/>
      </dsp:nvSpPr>
      <dsp:spPr>
        <a:xfrm>
          <a:off x="0" y="2100708"/>
          <a:ext cx="9138599" cy="1050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E3. 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當室外溫度低於攝氏</a:t>
          </a:r>
          <a:r>
            <a:rPr lang="en-US" altLang="zh-TW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25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度及室外空氣質素良好時，採用自然通風（例如打開門窗）及使用風扇改善空氣流通。</a:t>
          </a:r>
          <a:endParaRPr lang="en-US" sz="24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2100708"/>
        <a:ext cx="9138599" cy="1050033"/>
      </dsp:txXfrm>
    </dsp:sp>
    <dsp:sp modelId="{857073D1-CF0A-4938-8639-95BD0106E5C0}">
      <dsp:nvSpPr>
        <dsp:cNvPr id="0" name=""/>
        <dsp:cNvSpPr/>
      </dsp:nvSpPr>
      <dsp:spPr>
        <a:xfrm>
          <a:off x="0" y="3150741"/>
          <a:ext cx="9138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E5121-2550-4454-A5E4-7D05D8B82551}">
      <dsp:nvSpPr>
        <dsp:cNvPr id="0" name=""/>
        <dsp:cNvSpPr/>
      </dsp:nvSpPr>
      <dsp:spPr>
        <a:xfrm>
          <a:off x="0" y="3150741"/>
          <a:ext cx="9138599" cy="1050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E4</a:t>
          </a:r>
          <a:r>
            <a:rPr lang="en-US" sz="2400" kern="1200">
              <a:latin typeface="Yu Gothic UI Semibold" panose="020B0700000000000000" pitchFamily="34" charset="-128"/>
              <a:ea typeface="Yu Gothic UI Semibold" panose="020B0700000000000000" pitchFamily="34" charset="-128"/>
            </a:rPr>
            <a:t>. </a:t>
          </a:r>
          <a:r>
            <a:rPr lang="zh-TW" altLang="en-US" sz="2400" kern="120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將班房冷氣溫度維持在學校政策所訂立的範圍內。</a:t>
          </a:r>
          <a:endParaRPr lang="en-US" sz="24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3150741"/>
        <a:ext cx="9138599" cy="1050033"/>
      </dsp:txXfrm>
    </dsp:sp>
    <dsp:sp modelId="{0781EA92-ECC7-4BFC-9966-313FE28C8397}">
      <dsp:nvSpPr>
        <dsp:cNvPr id="0" name=""/>
        <dsp:cNvSpPr/>
      </dsp:nvSpPr>
      <dsp:spPr>
        <a:xfrm>
          <a:off x="0" y="4200775"/>
          <a:ext cx="91385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6C53F3-ECFC-4C85-A183-C70ABAA8F7AD}">
      <dsp:nvSpPr>
        <dsp:cNvPr id="0" name=""/>
        <dsp:cNvSpPr/>
      </dsp:nvSpPr>
      <dsp:spPr>
        <a:xfrm>
          <a:off x="0" y="4200775"/>
          <a:ext cx="9138599" cy="1050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E5. 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離開課室時，關掉閒置的風扇和冷氣機。</a:t>
          </a:r>
          <a:endParaRPr lang="en-GB" sz="24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4200775"/>
        <a:ext cx="9138599" cy="10500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F3C10-597B-49EB-A236-FF9D1F85F08C}">
      <dsp:nvSpPr>
        <dsp:cNvPr id="0" name=""/>
        <dsp:cNvSpPr/>
      </dsp:nvSpPr>
      <dsp:spPr>
        <a:xfrm>
          <a:off x="0" y="0"/>
          <a:ext cx="86118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922EBC-8501-44BF-BBB1-1A6CBE031F25}">
      <dsp:nvSpPr>
        <dsp:cNvPr id="0" name=""/>
        <dsp:cNvSpPr/>
      </dsp:nvSpPr>
      <dsp:spPr>
        <a:xfrm>
          <a:off x="0" y="0"/>
          <a:ext cx="8611891" cy="1199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W1. 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使用水龍頭及／或飲水機後關上水掣。</a:t>
          </a:r>
          <a:endParaRPr lang="en-GB" sz="24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0"/>
        <a:ext cx="8611891" cy="1199295"/>
      </dsp:txXfrm>
    </dsp:sp>
    <dsp:sp modelId="{26604284-1961-4697-845D-6622AA876844}">
      <dsp:nvSpPr>
        <dsp:cNvPr id="0" name=""/>
        <dsp:cNvSpPr/>
      </dsp:nvSpPr>
      <dsp:spPr>
        <a:xfrm>
          <a:off x="0" y="1199295"/>
          <a:ext cx="86118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D33FC-7149-4BF7-8896-7311306D2864}">
      <dsp:nvSpPr>
        <dsp:cNvPr id="0" name=""/>
        <dsp:cNvSpPr/>
      </dsp:nvSpPr>
      <dsp:spPr>
        <a:xfrm>
          <a:off x="0" y="1199295"/>
          <a:ext cx="8611891" cy="1199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W2. 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使用肥皂洗手時，關上水龍頭／手離開水源（適用於已安裝紅外線自動感應水龍頭的學校）。</a:t>
          </a:r>
          <a:endParaRPr lang="en-US" sz="24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1199295"/>
        <a:ext cx="8611891" cy="1199295"/>
      </dsp:txXfrm>
    </dsp:sp>
    <dsp:sp modelId="{6085BC0A-CA9F-40ED-A637-9061EBFFE376}">
      <dsp:nvSpPr>
        <dsp:cNvPr id="0" name=""/>
        <dsp:cNvSpPr/>
      </dsp:nvSpPr>
      <dsp:spPr>
        <a:xfrm>
          <a:off x="0" y="2398590"/>
          <a:ext cx="86118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C7DC0-AD1F-4C4D-81FA-83C2740C72BF}">
      <dsp:nvSpPr>
        <dsp:cNvPr id="0" name=""/>
        <dsp:cNvSpPr/>
      </dsp:nvSpPr>
      <dsp:spPr>
        <a:xfrm>
          <a:off x="0" y="2398590"/>
          <a:ext cx="8611891" cy="1199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W3. 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沒有給植物過度澆水（適用於班房內／走廊有種植盆栽的學校）。</a:t>
          </a:r>
          <a:endParaRPr lang="en-US" sz="24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2398590"/>
        <a:ext cx="8611891" cy="1199295"/>
      </dsp:txXfrm>
    </dsp:sp>
    <dsp:sp modelId="{8156707D-4045-4350-9347-0DE1F0940981}">
      <dsp:nvSpPr>
        <dsp:cNvPr id="0" name=""/>
        <dsp:cNvSpPr/>
      </dsp:nvSpPr>
      <dsp:spPr>
        <a:xfrm>
          <a:off x="0" y="3597886"/>
          <a:ext cx="86118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BD714-DFF7-44A7-AAA6-8CBD4EF50B87}">
      <dsp:nvSpPr>
        <dsp:cNvPr id="0" name=""/>
        <dsp:cNvSpPr/>
      </dsp:nvSpPr>
      <dsp:spPr>
        <a:xfrm>
          <a:off x="0" y="3597886"/>
          <a:ext cx="8611891" cy="1199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W4. 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定期檢</a:t>
          </a:r>
          <a:r>
            <a:rPr lang="zh-TW" altLang="en-US" sz="2400" b="1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查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水龍頭、飲水機及／或洗手間，並即時報告任何滲漏情況（如有）。</a:t>
          </a:r>
          <a:endParaRPr lang="en-GB" sz="24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3597886"/>
        <a:ext cx="8611891" cy="11992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16224-738A-49DC-8314-3F8E64D0C4AB}">
      <dsp:nvSpPr>
        <dsp:cNvPr id="0" name=""/>
        <dsp:cNvSpPr/>
      </dsp:nvSpPr>
      <dsp:spPr>
        <a:xfrm>
          <a:off x="0" y="0"/>
          <a:ext cx="101927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A24A9-1CEF-4853-9A07-5559FCC4422F}">
      <dsp:nvSpPr>
        <dsp:cNvPr id="0" name=""/>
        <dsp:cNvSpPr/>
      </dsp:nvSpPr>
      <dsp:spPr>
        <a:xfrm>
          <a:off x="0" y="0"/>
          <a:ext cx="2038543" cy="2324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廚餘</a:t>
          </a:r>
          <a:endParaRPr lang="en-GB" sz="2800" b="1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0"/>
        <a:ext cx="2038543" cy="2324826"/>
      </dsp:txXfrm>
    </dsp:sp>
    <dsp:sp modelId="{0189AD21-462C-43D4-88EA-0692ED12D0E4}">
      <dsp:nvSpPr>
        <dsp:cNvPr id="0" name=""/>
        <dsp:cNvSpPr/>
      </dsp:nvSpPr>
      <dsp:spPr>
        <a:xfrm>
          <a:off x="2191434" y="54034"/>
          <a:ext cx="8001284" cy="108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R1. </a:t>
          </a:r>
          <a:r>
            <a:rPr lang="zh-TW" altLang="en-US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沒有產生大量剩食。</a:t>
          </a:r>
          <a:endParaRPr lang="en-GB" sz="28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2191434" y="54034"/>
        <a:ext cx="8001284" cy="1080681"/>
      </dsp:txXfrm>
    </dsp:sp>
    <dsp:sp modelId="{47FCDE25-9F3A-4275-A55D-1A8AF897F87F}">
      <dsp:nvSpPr>
        <dsp:cNvPr id="0" name=""/>
        <dsp:cNvSpPr/>
      </dsp:nvSpPr>
      <dsp:spPr>
        <a:xfrm>
          <a:off x="2038543" y="1134715"/>
          <a:ext cx="81541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F67C08-4DBD-43E4-B6E2-11587A8D0544}">
      <dsp:nvSpPr>
        <dsp:cNvPr id="0" name=""/>
        <dsp:cNvSpPr/>
      </dsp:nvSpPr>
      <dsp:spPr>
        <a:xfrm>
          <a:off x="2191434" y="770363"/>
          <a:ext cx="8001284" cy="1080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R2. </a:t>
          </a:r>
          <a:r>
            <a:rPr lang="zh-TW" altLang="en-US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將廚餘從飯盒、餐具及／容器中分開，並進行廚餘回收（如有）。</a:t>
          </a:r>
          <a:endParaRPr lang="en-US" sz="28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2191434" y="770363"/>
        <a:ext cx="8001284" cy="1080681"/>
      </dsp:txXfrm>
    </dsp:sp>
    <dsp:sp modelId="{EA1B287A-2514-42A0-B0F3-7ABBB6692620}">
      <dsp:nvSpPr>
        <dsp:cNvPr id="0" name=""/>
        <dsp:cNvSpPr/>
      </dsp:nvSpPr>
      <dsp:spPr>
        <a:xfrm>
          <a:off x="2038543" y="2269430"/>
          <a:ext cx="81541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5BC0A-CA9F-40ED-A637-9061EBFFE376}">
      <dsp:nvSpPr>
        <dsp:cNvPr id="0" name=""/>
        <dsp:cNvSpPr/>
      </dsp:nvSpPr>
      <dsp:spPr>
        <a:xfrm>
          <a:off x="0" y="2324826"/>
          <a:ext cx="101927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C7DC0-AD1F-4C4D-81FA-83C2740C72BF}">
      <dsp:nvSpPr>
        <dsp:cNvPr id="0" name=""/>
        <dsp:cNvSpPr/>
      </dsp:nvSpPr>
      <dsp:spPr>
        <a:xfrm>
          <a:off x="0" y="2324826"/>
          <a:ext cx="2038543" cy="2324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紙料</a:t>
          </a:r>
          <a:endParaRPr lang="en-US" sz="2800" b="1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2324826"/>
        <a:ext cx="2038543" cy="2324826"/>
      </dsp:txXfrm>
    </dsp:sp>
    <dsp:sp modelId="{7CEE4D29-14D2-4B59-A4F0-85B9869BF7CD}">
      <dsp:nvSpPr>
        <dsp:cNvPr id="0" name=""/>
        <dsp:cNvSpPr/>
      </dsp:nvSpPr>
      <dsp:spPr>
        <a:xfrm>
          <a:off x="2191434" y="2361151"/>
          <a:ext cx="8001284" cy="726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R3. </a:t>
          </a:r>
          <a:r>
            <a:rPr lang="zh-TW" altLang="en-US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以手帕／手巾代替抺手紙。</a:t>
          </a:r>
          <a:endParaRPr lang="en-GB" sz="28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2191434" y="2361151"/>
        <a:ext cx="8001284" cy="726508"/>
      </dsp:txXfrm>
    </dsp:sp>
    <dsp:sp modelId="{2137527B-345C-42DE-B4CD-3890529A7D78}">
      <dsp:nvSpPr>
        <dsp:cNvPr id="0" name=""/>
        <dsp:cNvSpPr/>
      </dsp:nvSpPr>
      <dsp:spPr>
        <a:xfrm>
          <a:off x="2038543" y="3087660"/>
          <a:ext cx="81541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521C0-D170-4B11-A0E4-AE7F2BE58422}">
      <dsp:nvSpPr>
        <dsp:cNvPr id="0" name=""/>
        <dsp:cNvSpPr/>
      </dsp:nvSpPr>
      <dsp:spPr>
        <a:xfrm>
          <a:off x="2191434" y="3123985"/>
          <a:ext cx="8001284" cy="726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R4. </a:t>
          </a:r>
          <a:r>
            <a:rPr lang="zh-TW" altLang="en-US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將單面紙放在適當的收集箱。</a:t>
          </a:r>
          <a:endParaRPr lang="en-GB" sz="28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2191434" y="3123985"/>
        <a:ext cx="8001284" cy="726508"/>
      </dsp:txXfrm>
    </dsp:sp>
    <dsp:sp modelId="{C30F5A04-00F5-4683-ADC1-2410FA58B2F6}">
      <dsp:nvSpPr>
        <dsp:cNvPr id="0" name=""/>
        <dsp:cNvSpPr/>
      </dsp:nvSpPr>
      <dsp:spPr>
        <a:xfrm>
          <a:off x="2038543" y="3850493"/>
          <a:ext cx="81541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F5336F-A3EF-40BA-B6DD-8B2E6FEFDE13}">
      <dsp:nvSpPr>
        <dsp:cNvPr id="0" name=""/>
        <dsp:cNvSpPr/>
      </dsp:nvSpPr>
      <dsp:spPr>
        <a:xfrm>
          <a:off x="2191434" y="3886819"/>
          <a:ext cx="8001284" cy="726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R5. </a:t>
          </a:r>
          <a:r>
            <a:rPr lang="zh-TW" altLang="en-US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使用紙張的兩面及用後放入雙面廢紙回收箱。</a:t>
          </a:r>
          <a:endParaRPr lang="en-GB" sz="28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2191434" y="3886819"/>
        <a:ext cx="8001284" cy="726508"/>
      </dsp:txXfrm>
    </dsp:sp>
    <dsp:sp modelId="{5555474A-E600-413A-8B98-D8DFBD97A769}">
      <dsp:nvSpPr>
        <dsp:cNvPr id="0" name=""/>
        <dsp:cNvSpPr/>
      </dsp:nvSpPr>
      <dsp:spPr>
        <a:xfrm>
          <a:off x="2038543" y="4613327"/>
          <a:ext cx="81541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16224-738A-49DC-8314-3F8E64D0C4AB}">
      <dsp:nvSpPr>
        <dsp:cNvPr id="0" name=""/>
        <dsp:cNvSpPr/>
      </dsp:nvSpPr>
      <dsp:spPr>
        <a:xfrm>
          <a:off x="0" y="2338"/>
          <a:ext cx="87998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A24A9-1CEF-4853-9A07-5559FCC4422F}">
      <dsp:nvSpPr>
        <dsp:cNvPr id="0" name=""/>
        <dsp:cNvSpPr/>
      </dsp:nvSpPr>
      <dsp:spPr>
        <a:xfrm>
          <a:off x="0" y="2338"/>
          <a:ext cx="1759974" cy="4783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塑膠</a:t>
          </a:r>
          <a:endParaRPr lang="en-GB" sz="2800" b="1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2338"/>
        <a:ext cx="1759974" cy="4783660"/>
      </dsp:txXfrm>
    </dsp:sp>
    <dsp:sp modelId="{0189AD21-462C-43D4-88EA-0692ED12D0E4}">
      <dsp:nvSpPr>
        <dsp:cNvPr id="0" name=""/>
        <dsp:cNvSpPr/>
      </dsp:nvSpPr>
      <dsp:spPr>
        <a:xfrm>
          <a:off x="1891972" y="71126"/>
          <a:ext cx="6907898" cy="742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R6. </a:t>
          </a:r>
          <a:r>
            <a:rPr lang="zh-TW" altLang="en-US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自備水樽。</a:t>
          </a:r>
          <a:endParaRPr lang="en-GB" sz="28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1891972" y="71126"/>
        <a:ext cx="6907898" cy="742324"/>
      </dsp:txXfrm>
    </dsp:sp>
    <dsp:sp modelId="{47FCDE25-9F3A-4275-A55D-1A8AF897F87F}">
      <dsp:nvSpPr>
        <dsp:cNvPr id="0" name=""/>
        <dsp:cNvSpPr/>
      </dsp:nvSpPr>
      <dsp:spPr>
        <a:xfrm>
          <a:off x="1759974" y="813450"/>
          <a:ext cx="70398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F67C08-4DBD-43E4-B6E2-11587A8D0544}">
      <dsp:nvSpPr>
        <dsp:cNvPr id="0" name=""/>
        <dsp:cNvSpPr/>
      </dsp:nvSpPr>
      <dsp:spPr>
        <a:xfrm>
          <a:off x="1891972" y="882239"/>
          <a:ext cx="6907898" cy="1116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R7. </a:t>
          </a:r>
          <a:r>
            <a:rPr lang="zh-TW" altLang="en-US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停止購買樽裝水及／或飲品。</a:t>
          </a:r>
          <a:endParaRPr lang="en-US" sz="28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1891972" y="882239"/>
        <a:ext cx="6907898" cy="1116781"/>
      </dsp:txXfrm>
    </dsp:sp>
    <dsp:sp modelId="{EA1B287A-2514-42A0-B0F3-7ABBB6692620}">
      <dsp:nvSpPr>
        <dsp:cNvPr id="0" name=""/>
        <dsp:cNvSpPr/>
      </dsp:nvSpPr>
      <dsp:spPr>
        <a:xfrm>
          <a:off x="1759974" y="1999020"/>
          <a:ext cx="70398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B559A-1BA4-43DA-8D0F-7647C05102B0}">
      <dsp:nvSpPr>
        <dsp:cNvPr id="0" name=""/>
        <dsp:cNvSpPr/>
      </dsp:nvSpPr>
      <dsp:spPr>
        <a:xfrm>
          <a:off x="1883337" y="1905825"/>
          <a:ext cx="6907898" cy="1201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R8. </a:t>
          </a:r>
          <a:r>
            <a:rPr lang="zh-TW" altLang="en-US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停用塑膠飲管或在有需要時使用可重用飲管。</a:t>
          </a:r>
          <a:endParaRPr lang="en-GB" sz="28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1883337" y="1905825"/>
        <a:ext cx="6907898" cy="1201019"/>
      </dsp:txXfrm>
    </dsp:sp>
    <dsp:sp modelId="{12AC3B40-BF5A-44B1-98C2-CE87CA0D69B4}">
      <dsp:nvSpPr>
        <dsp:cNvPr id="0" name=""/>
        <dsp:cNvSpPr/>
      </dsp:nvSpPr>
      <dsp:spPr>
        <a:xfrm>
          <a:off x="1759974" y="3268827"/>
          <a:ext cx="70398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521C0-D170-4B11-A0E4-AE7F2BE58422}">
      <dsp:nvSpPr>
        <dsp:cNvPr id="0" name=""/>
        <dsp:cNvSpPr/>
      </dsp:nvSpPr>
      <dsp:spPr>
        <a:xfrm>
          <a:off x="1874218" y="3199640"/>
          <a:ext cx="6907898" cy="1375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R9. </a:t>
          </a:r>
          <a:r>
            <a:rPr lang="zh-TW" altLang="en-US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在學校使用可重用的飯盒、杯子、碗和餐具（如湯匙、叉等）。</a:t>
          </a:r>
          <a:endParaRPr lang="en-GB" sz="28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1874218" y="3199640"/>
        <a:ext cx="6907898" cy="1375769"/>
      </dsp:txXfrm>
    </dsp:sp>
    <dsp:sp modelId="{C30F5A04-00F5-4683-ADC1-2410FA58B2F6}">
      <dsp:nvSpPr>
        <dsp:cNvPr id="0" name=""/>
        <dsp:cNvSpPr/>
      </dsp:nvSpPr>
      <dsp:spPr>
        <a:xfrm>
          <a:off x="1759974" y="4713386"/>
          <a:ext cx="70398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16224-738A-49DC-8314-3F8E64D0C4AB}">
      <dsp:nvSpPr>
        <dsp:cNvPr id="0" name=""/>
        <dsp:cNvSpPr/>
      </dsp:nvSpPr>
      <dsp:spPr>
        <a:xfrm>
          <a:off x="0" y="0"/>
          <a:ext cx="86715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A24A9-1CEF-4853-9A07-5559FCC4422F}">
      <dsp:nvSpPr>
        <dsp:cNvPr id="0" name=""/>
        <dsp:cNvSpPr/>
      </dsp:nvSpPr>
      <dsp:spPr>
        <a:xfrm>
          <a:off x="0" y="0"/>
          <a:ext cx="1734311" cy="502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循環再用</a:t>
          </a:r>
          <a:endParaRPr lang="en-GB" sz="2800" b="1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0"/>
        <a:ext cx="1734311" cy="5025625"/>
      </dsp:txXfrm>
    </dsp:sp>
    <dsp:sp modelId="{0189AD21-462C-43D4-88EA-0692ED12D0E4}">
      <dsp:nvSpPr>
        <dsp:cNvPr id="0" name=""/>
        <dsp:cNvSpPr/>
      </dsp:nvSpPr>
      <dsp:spPr>
        <a:xfrm>
          <a:off x="1864385" y="109444"/>
          <a:ext cx="6807173" cy="1246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R10. </a:t>
          </a:r>
          <a:r>
            <a:rPr lang="zh-TW" altLang="en-US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重用文件夾。</a:t>
          </a:r>
          <a:endParaRPr lang="en-GB" sz="28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1864385" y="109444"/>
        <a:ext cx="6807173" cy="1246947"/>
      </dsp:txXfrm>
    </dsp:sp>
    <dsp:sp modelId="{47FCDE25-9F3A-4275-A55D-1A8AF897F87F}">
      <dsp:nvSpPr>
        <dsp:cNvPr id="0" name=""/>
        <dsp:cNvSpPr/>
      </dsp:nvSpPr>
      <dsp:spPr>
        <a:xfrm>
          <a:off x="1734311" y="1356392"/>
          <a:ext cx="693724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F67C08-4DBD-43E4-B6E2-11587A8D0544}">
      <dsp:nvSpPr>
        <dsp:cNvPr id="0" name=""/>
        <dsp:cNvSpPr/>
      </dsp:nvSpPr>
      <dsp:spPr>
        <a:xfrm>
          <a:off x="1864385" y="1301298"/>
          <a:ext cx="6807173" cy="2188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R11. </a:t>
          </a:r>
          <a:r>
            <a:rPr lang="zh-TW" altLang="en-US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在學校活動中（如派對、運動會、野餐、戶外活動、嘉年華會或開放日等），使用可回收物品製作裝飾物。</a:t>
          </a:r>
          <a:endParaRPr lang="en-US" sz="28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1864385" y="1301298"/>
        <a:ext cx="6807173" cy="2188895"/>
      </dsp:txXfrm>
    </dsp:sp>
    <dsp:sp modelId="{EA1B287A-2514-42A0-B0F3-7ABBB6692620}">
      <dsp:nvSpPr>
        <dsp:cNvPr id="0" name=""/>
        <dsp:cNvSpPr/>
      </dsp:nvSpPr>
      <dsp:spPr>
        <a:xfrm>
          <a:off x="1734311" y="3654732"/>
          <a:ext cx="693724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B559A-1BA4-43DA-8D0F-7647C05102B0}">
      <dsp:nvSpPr>
        <dsp:cNvPr id="0" name=""/>
        <dsp:cNvSpPr/>
      </dsp:nvSpPr>
      <dsp:spPr>
        <a:xfrm>
          <a:off x="1864385" y="3579872"/>
          <a:ext cx="6807173" cy="1149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R12. </a:t>
          </a:r>
          <a:r>
            <a:rPr lang="zh-TW" altLang="en-US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收集已用完的打印機墨盒，並作回收。</a:t>
          </a:r>
          <a:endParaRPr lang="en-GB" sz="28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1864385" y="3579872"/>
        <a:ext cx="6807173" cy="1149104"/>
      </dsp:txXfrm>
    </dsp:sp>
    <dsp:sp modelId="{12AC3B40-BF5A-44B1-98C2-CE87CA0D69B4}">
      <dsp:nvSpPr>
        <dsp:cNvPr id="0" name=""/>
        <dsp:cNvSpPr/>
      </dsp:nvSpPr>
      <dsp:spPr>
        <a:xfrm>
          <a:off x="1734311" y="4913281"/>
          <a:ext cx="693724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16224-738A-49DC-8314-3F8E64D0C4AB}">
      <dsp:nvSpPr>
        <dsp:cNvPr id="0" name=""/>
        <dsp:cNvSpPr/>
      </dsp:nvSpPr>
      <dsp:spPr>
        <a:xfrm>
          <a:off x="0" y="0"/>
          <a:ext cx="89373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A24A9-1CEF-4853-9A07-5559FCC4422F}">
      <dsp:nvSpPr>
        <dsp:cNvPr id="0" name=""/>
        <dsp:cNvSpPr/>
      </dsp:nvSpPr>
      <dsp:spPr>
        <a:xfrm>
          <a:off x="0" y="0"/>
          <a:ext cx="1787471" cy="502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循環再用</a:t>
          </a:r>
          <a:endParaRPr lang="en-GB" sz="2800" b="1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0"/>
        <a:ext cx="1787471" cy="5025625"/>
      </dsp:txXfrm>
    </dsp:sp>
    <dsp:sp modelId="{0B8B559A-1BA4-43DA-8D0F-7647C05102B0}">
      <dsp:nvSpPr>
        <dsp:cNvPr id="0" name=""/>
        <dsp:cNvSpPr/>
      </dsp:nvSpPr>
      <dsp:spPr>
        <a:xfrm>
          <a:off x="1921531" y="207106"/>
          <a:ext cx="7015824" cy="831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R13. </a:t>
          </a:r>
          <a:r>
            <a:rPr lang="zh-TW" altLang="en-US" sz="28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實踐乾淨回收。 </a:t>
          </a:r>
          <a:endParaRPr lang="en-GB" sz="28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1921531" y="207106"/>
        <a:ext cx="7015824" cy="831338"/>
      </dsp:txXfrm>
    </dsp:sp>
    <dsp:sp modelId="{12AC3B40-BF5A-44B1-98C2-CE87CA0D69B4}">
      <dsp:nvSpPr>
        <dsp:cNvPr id="0" name=""/>
        <dsp:cNvSpPr/>
      </dsp:nvSpPr>
      <dsp:spPr>
        <a:xfrm>
          <a:off x="1787471" y="1082620"/>
          <a:ext cx="71498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F3C10-597B-49EB-A236-FF9D1F85F08C}">
      <dsp:nvSpPr>
        <dsp:cNvPr id="0" name=""/>
        <dsp:cNvSpPr/>
      </dsp:nvSpPr>
      <dsp:spPr>
        <a:xfrm>
          <a:off x="0" y="0"/>
          <a:ext cx="89033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922EBC-8501-44BF-BBB1-1A6CBE031F25}">
      <dsp:nvSpPr>
        <dsp:cNvPr id="0" name=""/>
        <dsp:cNvSpPr/>
      </dsp:nvSpPr>
      <dsp:spPr>
        <a:xfrm>
          <a:off x="0" y="0"/>
          <a:ext cx="8903368" cy="1444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G1. 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於班房內／走廊／校園綠化區／有機農地種植及打理植物（如有）。 </a:t>
          </a:r>
          <a:endParaRPr lang="en-GB" sz="24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0"/>
        <a:ext cx="8903368" cy="1444945"/>
      </dsp:txXfrm>
    </dsp:sp>
    <dsp:sp modelId="{26604284-1961-4697-845D-6622AA876844}">
      <dsp:nvSpPr>
        <dsp:cNvPr id="0" name=""/>
        <dsp:cNvSpPr/>
      </dsp:nvSpPr>
      <dsp:spPr>
        <a:xfrm>
          <a:off x="0" y="1444945"/>
          <a:ext cx="89033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D33FC-7149-4BF7-8896-7311306D2864}">
      <dsp:nvSpPr>
        <dsp:cNvPr id="0" name=""/>
        <dsp:cNvSpPr/>
      </dsp:nvSpPr>
      <dsp:spPr>
        <a:xfrm>
          <a:off x="0" y="1444945"/>
          <a:ext cx="8903368" cy="1444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G2. 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適時使用有機肥料（如堆肥）。</a:t>
          </a:r>
          <a:endParaRPr lang="en-US" sz="24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1444945"/>
        <a:ext cx="8903368" cy="144494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5BC0A-CA9F-40ED-A637-9061EBFFE376}">
      <dsp:nvSpPr>
        <dsp:cNvPr id="0" name=""/>
        <dsp:cNvSpPr/>
      </dsp:nvSpPr>
      <dsp:spPr>
        <a:xfrm>
          <a:off x="0" y="0"/>
          <a:ext cx="89033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C7DC0-AD1F-4C4D-81FA-83C2740C72BF}">
      <dsp:nvSpPr>
        <dsp:cNvPr id="0" name=""/>
        <dsp:cNvSpPr/>
      </dsp:nvSpPr>
      <dsp:spPr>
        <a:xfrm>
          <a:off x="0" y="0"/>
          <a:ext cx="8903368" cy="844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G3. </a:t>
          </a:r>
          <a:r>
            <a:rPr lang="zh-TW" altLang="en-US" sz="2400" kern="1200" dirty="0">
              <a:latin typeface="Yu Gothic UI Semibold" panose="020B0700000000000000" pitchFamily="34" charset="-128"/>
              <a:ea typeface="Yu Gothic UI Semibold" panose="020B0700000000000000" pitchFamily="34" charset="-128"/>
            </a:rPr>
            <a:t>定期監察校園內的動植物多樣性（物種數量）。 </a:t>
          </a:r>
          <a:endParaRPr lang="en-US" sz="2400" kern="1200" dirty="0"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0" y="0"/>
        <a:ext cx="8903368" cy="8448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B069F23-F1F4-44CA-9E4E-8C57D114A6C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4836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059FFA5-D27E-4F2F-9858-363EF008472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6508" y="1"/>
            <a:ext cx="4436470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9B54B29A-7CED-4564-AC30-5949F950C48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7867"/>
            <a:ext cx="4434836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8A4A2708-023C-49F4-B1F8-86E101F1998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6508" y="6747867"/>
            <a:ext cx="4436470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6B17F9B-6C78-4344-9DF9-B944513E4B48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123F8448-DC4C-4484-B2E2-25DBFEAC6F3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4836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2BA813E9-E88C-48CD-B0C4-A93C5FCE48E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6508" y="1"/>
            <a:ext cx="4436470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91A5DD7B-B447-47A2-9D71-9117D0BF30B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49550" y="533400"/>
            <a:ext cx="4735513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C89E88FB-90E1-49FC-ACA9-41CB7DAD988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298" y="3374762"/>
            <a:ext cx="8188017" cy="319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 noProof="0"/>
              <a:t>Click to edit Master text styles</a:t>
            </a:r>
          </a:p>
          <a:p>
            <a:pPr lvl="1"/>
            <a:r>
              <a:rPr lang="en-US" altLang="zh-HK" noProof="0"/>
              <a:t>Second level</a:t>
            </a:r>
          </a:p>
          <a:p>
            <a:pPr lvl="2"/>
            <a:r>
              <a:rPr lang="en-US" altLang="zh-HK" noProof="0"/>
              <a:t>Third level</a:t>
            </a:r>
          </a:p>
          <a:p>
            <a:pPr lvl="3"/>
            <a:r>
              <a:rPr lang="en-US" altLang="zh-HK" noProof="0"/>
              <a:t>Fourth level</a:t>
            </a:r>
          </a:p>
          <a:p>
            <a:pPr lvl="4"/>
            <a:r>
              <a:rPr lang="en-US" altLang="zh-HK" noProof="0"/>
              <a:t>Fifth level</a:t>
            </a:r>
          </a:p>
        </p:txBody>
      </p:sp>
      <p:sp>
        <p:nvSpPr>
          <p:cNvPr id="66566" name="Rectangle 6">
            <a:extLst>
              <a:ext uri="{FF2B5EF4-FFF2-40B4-BE49-F238E27FC236}">
                <a16:creationId xmlns:a16="http://schemas.microsoft.com/office/drawing/2014/main" id="{A075BC0A-F515-4587-A698-C7C5B397B53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7867"/>
            <a:ext cx="4434836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6567" name="Rectangle 7">
            <a:extLst>
              <a:ext uri="{FF2B5EF4-FFF2-40B4-BE49-F238E27FC236}">
                <a16:creationId xmlns:a16="http://schemas.microsoft.com/office/drawing/2014/main" id="{96872ED2-C991-43A3-ADB5-15E85C4C8B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6508" y="6747867"/>
            <a:ext cx="4436470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13AE61D-B777-4EAF-8A91-F2FFCD60CECF}" type="slidenum">
              <a:rPr lang="en-US" altLang="zh-HK"/>
              <a:pPr/>
              <a:t>‹#›</a:t>
            </a:fld>
            <a:endParaRPr lang="en-US" altLang="zh-H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180842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51519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269890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67107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611817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23909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6395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228790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97555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93374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4364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735292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9397247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288281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777629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https://cnsd.gov.hk/wp-content/uploads/2023/12/Greenhouse-Gas-Emissions-in-Hong-Kong-by-Sector.pdf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40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4791680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46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0138396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47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460544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57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975686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2363090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445696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655047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017944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0942626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7953674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258669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4327770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D4D20-A2C0-B931-43F9-C12227841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5A5EF2-E293-DE6E-A276-326A088EAD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5F3B41-9EB6-DD27-C900-67A6174BDE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22187-AAE6-EC61-C25C-85B1A922C1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1211759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5111217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104372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9869222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5822858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65276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33AD8-D848-4F4B-9584-E78A2874321E}" type="slidenum">
              <a:rPr lang="en-HK" smtClean="0"/>
              <a:t>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822773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909603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340398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2216773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8402118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3290521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4900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hk.news.yahoo.com/2024%E5%B9%B4%E5%8F%B2%E4%B8%8A-%E6%9C%80%E7%86%B1%E5%85%AD%E6%9C%88-%E5%85%A8%E7%90%83%E9%80%A3%E7%BA%8C13%E5%80%8B%E6%9C%88%E9%AB%98%E6%BA%AB%E5%89%B5%E7%B4%80%E9%8C%84-%E7%BE%8E%E5%9C%8B%E6%AD%BB%E4%BA%A1%E8%B0%B7%E9%A3%86%E6%94%9D%E6%B0%8F55%E5%BA%A6-111335823.html</a:t>
            </a:r>
          </a:p>
          <a:p>
            <a:endParaRPr lang="en-GB" dirty="0"/>
          </a:p>
          <a:p>
            <a:r>
              <a:rPr lang="en-GB" dirty="0"/>
              <a:t>https://www.tkww.hk/a/202406/21/AP66755438e4b051980685ca7e.html</a:t>
            </a:r>
          </a:p>
          <a:p>
            <a:endParaRPr lang="en-GB" dirty="0"/>
          </a:p>
          <a:p>
            <a:r>
              <a:rPr lang="en-GB" dirty="0"/>
              <a:t>https://www.hk01.com/%E7%A4%BE%E6%9C%83%E6%96%B0%E8%81%9E/965718/%E5%A4%A7%E5%AD%B8%E7%A0%94%E7%A9%B6%E6%8E%A8%E7%AE%97-2040%E8%87%B32049%E5%B9%B4%E7%86%B1%E5%A4%9C%E5%A2%9E%E4%BA%94%E6%88%90-%E6%B2%99%E7%94%B0-%E5%B1%AF%E9%96%80-%E4%B9%9D%E9%BE%8D%E7%AD%89%E9%87%8D%E7%81%BD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158403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9488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820413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274043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>
                <a:effectLst/>
              </a:rPr>
              <a:t>https://greenmonday.org/en/environmental-impact/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461877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75EF92C4-99F8-4750-B795-89006E0CCF5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3375"/>
            <a:ext cx="121920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A72AE-6E26-4BAE-B2B3-F666C4B7AA03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1644650"/>
            <a:ext cx="351472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365630"/>
            <a:ext cx="8534400" cy="1584325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515154"/>
                </a:solidFill>
                <a:latin typeface="+mn-lt"/>
              </a:defRPr>
            </a:lvl1pPr>
          </a:lstStyle>
          <a:p>
            <a:pPr lvl="0"/>
            <a:r>
              <a:rPr lang="en-GB" noProof="0" err="1"/>
              <a:t>按一下以編輯母片副標題樣式</a:t>
            </a:r>
            <a:endParaRPr lang="en-GB" noProof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328988"/>
            <a:ext cx="10363200" cy="747712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pPr lvl="0"/>
            <a:r>
              <a:rPr lang="en-GB" noProof="0" err="1"/>
              <a:t>按一下以編輯母片標題樣式</a:t>
            </a:r>
            <a:endParaRPr lang="en-GB" noProof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C8566C1-B59C-47B1-B1FD-D25CBC34E2E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515154"/>
                </a:solidFill>
              </a:defRPr>
            </a:lvl1pPr>
          </a:lstStyle>
          <a:p>
            <a:r>
              <a:rPr lang="en-GB" altLang="en-US"/>
              <a:t>Page </a:t>
            </a:r>
            <a:fld id="{C8009071-D781-4C9A-8559-A740277D1701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B3E1D792-62AF-998E-3592-88F4E8599C6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161326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B3803A-E120-515B-A9A7-DCE20589E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E5019DF-630D-46E4-A4F2-6AF6055B01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C82B8A5E-99C9-4CDC-B0F9-8A23F214626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C4BB430-9434-866B-10B1-678FF6C0FA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260465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83FBFF-4AD5-5C2B-E670-DD7E78533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87AF1D1-2A3A-40CE-B893-8FBD16B00C2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059C8B2C-D6D9-4D05-806B-B8B399649BDA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CD390CA-3087-3D82-8799-D7212152FC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3784094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userDrawn="1">
  <p:cSld name="Title + 1 column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9E943-D7DD-C4A0-E5FA-2AC3A3AA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0" y="274638"/>
            <a:ext cx="9756775" cy="114300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5624F-322C-1736-506A-BCA61F0248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600" y="1700213"/>
            <a:ext cx="109728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</a:lstStyle>
          <a:p>
            <a:pPr lvl="0"/>
            <a:r>
              <a:rPr lang="en-GB" altLang="zh-HK" dirty="0" err="1"/>
              <a:t>按一下以編輯母片</a:t>
            </a:r>
            <a:endParaRPr lang="en-GB" altLang="zh-HK" dirty="0"/>
          </a:p>
          <a:p>
            <a:pPr lvl="1"/>
            <a:r>
              <a:rPr lang="en-GB" altLang="zh-HK" dirty="0" err="1"/>
              <a:t>第二層</a:t>
            </a:r>
            <a:endParaRPr lang="en-GB" altLang="zh-HK" dirty="0"/>
          </a:p>
          <a:p>
            <a:pPr lvl="2"/>
            <a:r>
              <a:rPr lang="en-GB" altLang="zh-HK" dirty="0" err="1"/>
              <a:t>第三層</a:t>
            </a:r>
            <a:endParaRPr lang="en-GB" altLang="zh-HK" dirty="0"/>
          </a:p>
          <a:p>
            <a:pPr lvl="3"/>
            <a:r>
              <a:rPr lang="en-GB" altLang="zh-HK" dirty="0" err="1"/>
              <a:t>第四層</a:t>
            </a:r>
            <a:endParaRPr lang="en-GB" altLang="zh-HK" dirty="0"/>
          </a:p>
          <a:p>
            <a:pPr lvl="4"/>
            <a:r>
              <a:rPr lang="en-GB" altLang="zh-HK" dirty="0" err="1"/>
              <a:t>第五層</a:t>
            </a:r>
            <a:endParaRPr lang="en-GB" altLang="zh-HK" dirty="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610608F-37E8-9DF3-5164-A95D781B670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801350" y="6669088"/>
            <a:ext cx="1344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r>
              <a:rPr lang="en-GB" altLang="en-US" dirty="0"/>
              <a:t>Page </a:t>
            </a:r>
            <a:fld id="{059C8B2C-D6D9-4D05-806B-B8B399649BDA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796D8779-1D2C-F064-119B-94110657BEA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  <p:extLst>
      <p:ext uri="{BB962C8B-B14F-4D97-AF65-F5344CB8AC3E}">
        <p14:creationId xmlns:p14="http://schemas.microsoft.com/office/powerpoint/2010/main" val="30387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C4486F-DFD5-2954-690F-64B1F41D25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58BE73-4A27-E086-ABEA-D292015DC5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292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3A69C-4A49-CB7D-55AC-3FB55CBDE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 sz="2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lnSpc>
                <a:spcPct val="150000"/>
              </a:lnSpc>
              <a:buClrTx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lnSpc>
                <a:spcPct val="150000"/>
              </a:lnSpc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lnSpc>
                <a:spcPct val="150000"/>
              </a:lnSpc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lnSpc>
                <a:spcPct val="150000"/>
              </a:lnSpc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E6133E9-5FFC-446D-97A2-5D58BC9F5B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0FCC57DD-4DAD-47CC-8B89-79850BEAD9F1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EB85E85-DDFF-BF33-CC43-3A1DE58541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233170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AA6B44-59EF-F5C3-9508-70D02FADE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45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18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670F615-5843-4B81-8AB3-A27167CBA9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DD262CDF-720E-4F5D-9991-1719ADD5053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DC5401C-76DF-5AFA-A656-DAB97D5742D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49881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935F2-CC5F-C004-293F-1E74E7445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00213"/>
            <a:ext cx="5384800" cy="442595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00213"/>
            <a:ext cx="5384800" cy="442595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03D5C78-BEBD-4705-A5EC-37ADC2A73A9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D7780321-0C8C-4D86-8362-3B563829F41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CFB7CC9-91C0-6E4C-751C-4D04648CD1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85755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FB86E2-DBD3-BCD6-B663-76F718594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1800" b="1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1800" b="1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1EC99166-6AEA-455B-B87F-223A012658F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AB19B26D-FA83-4C72-808B-4A25A14AE1B5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993945D-5B18-45C8-D38A-0991AD96F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A0741C7-C4FC-30B0-1C61-4A9BC0EA47F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2241009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C3C540-B020-068F-7A20-49FB1610B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2E41DED-308A-4D29-BC7E-70F1C1C4DA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868A794F-FF6A-4DF5-AD63-8E1C0AF689DC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A699712-2329-333D-606B-CC0F1A4123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98508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0E4B4-642D-6A7F-95A2-B40AD181D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26425EDE-E613-4263-A218-347FA695E70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C0BED77A-1A8C-4C6B-BFFD-DFB7995BAD1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9BE28B-8BC1-8D43-4E9D-94BBD278F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EF5DEF5-2817-4487-6BA9-F737EF29FFE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1212769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A879FB-AF4B-D3F8-A87A-11D6B5597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24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>
              <a:defRPr sz="24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>
              <a:defRPr sz="2100">
                <a:solidFill>
                  <a:schemeClr val="tx1">
                    <a:lumMod val="65000"/>
                    <a:lumOff val="3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>
              <a:defRPr sz="18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>
              <a:defRPr sz="15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>
              <a:defRPr sz="15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2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FEA5F05-6C63-4B83-918D-4600E3EF5E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30C9E3E7-CEE5-4B30-855D-70163ACF5F7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DB6BCD-4718-5D09-859B-38687710BAB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75050" y="274638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HK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Click to edit Master title style</a:t>
            </a:r>
            <a:endParaRPr lang="zh-HK" altLang="en-US" b="1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5B30C0-5E97-A653-DFED-B546558C6F9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116297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D682D2-C06B-9A50-6559-205EF254B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24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HK" alt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2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9C76FF3-C502-481E-8212-C0FDB55E9D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B06346BF-2DD5-4F3F-BB1A-C3011B17950D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4E6983-5BFC-007A-6180-922932B79B5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75050" y="274638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HK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Click to edit Master title style</a:t>
            </a:r>
            <a:endParaRPr lang="zh-HK" altLang="en-US" b="1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FF41-AC63-0DFB-1BF8-BF640E6358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328678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Line 5">
            <a:extLst>
              <a:ext uri="{FF2B5EF4-FFF2-40B4-BE49-F238E27FC236}">
                <a16:creationId xmlns:a16="http://schemas.microsoft.com/office/drawing/2014/main" id="{FD8BBC5A-754B-4A45-8AD3-A859503F8FAE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2987675" y="322263"/>
            <a:ext cx="0" cy="946150"/>
          </a:xfrm>
          <a:prstGeom prst="line">
            <a:avLst/>
          </a:prstGeom>
          <a:noFill/>
          <a:ln w="19050">
            <a:solidFill>
              <a:srgbClr val="71707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1" name="Picture 4">
            <a:extLst>
              <a:ext uri="{FF2B5EF4-FFF2-40B4-BE49-F238E27FC236}">
                <a16:creationId xmlns:a16="http://schemas.microsoft.com/office/drawing/2014/main" id="{47D2B0E9-0E22-460F-87FD-A7DB56BAF827}"/>
              </a:ext>
            </a:extLst>
          </p:cNvPr>
          <p:cNvPicPr>
            <a:picLocks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52425"/>
            <a:ext cx="24415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D33E1F-CFAC-6452-FF7B-1C9676BB3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CEBEA1B9-1942-4763-A7B6-3C1BA047A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75050" y="274638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HK" dirty="0" err="1"/>
              <a:t>按一下以編輯母片標題樣式</a:t>
            </a:r>
            <a:endParaRPr lang="en-GB" altLang="zh-HK" dirty="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4D0E56-015D-4A1F-BCD3-9154ED7F85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00213"/>
            <a:ext cx="109728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HK"/>
              <a:t>按一下以編輯母片</a:t>
            </a:r>
          </a:p>
          <a:p>
            <a:pPr lvl="1"/>
            <a:r>
              <a:rPr lang="en-GB" altLang="zh-HK"/>
              <a:t>第二層</a:t>
            </a:r>
          </a:p>
          <a:p>
            <a:pPr lvl="2"/>
            <a:r>
              <a:rPr lang="en-GB" altLang="zh-HK"/>
              <a:t>第三層</a:t>
            </a:r>
          </a:p>
          <a:p>
            <a:pPr lvl="3"/>
            <a:r>
              <a:rPr lang="en-GB" altLang="zh-HK"/>
              <a:t>第四層</a:t>
            </a:r>
          </a:p>
          <a:p>
            <a:pPr lvl="4"/>
            <a:r>
              <a:rPr lang="en-GB" altLang="zh-HK"/>
              <a:t>第五層</a:t>
            </a:r>
          </a:p>
        </p:txBody>
      </p:sp>
      <p:pic>
        <p:nvPicPr>
          <p:cNvPr id="1028" name="Picture 6">
            <a:extLst>
              <a:ext uri="{FF2B5EF4-FFF2-40B4-BE49-F238E27FC236}">
                <a16:creationId xmlns:a16="http://schemas.microsoft.com/office/drawing/2014/main" id="{1E760940-19A7-47F4-8B5B-8E7A9BD794B5}"/>
              </a:ext>
            </a:extLst>
          </p:cNvPr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3375"/>
            <a:ext cx="121920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" name="Rectangle 7">
            <a:extLst>
              <a:ext uri="{FF2B5EF4-FFF2-40B4-BE49-F238E27FC236}">
                <a16:creationId xmlns:a16="http://schemas.microsoft.com/office/drawing/2014/main" id="{EC4CB995-62C1-460B-99EE-6F478094C7D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08567E5D-D92C-4A0D-8568-ADC26B3E7C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01350" y="6669088"/>
            <a:ext cx="1344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616365"/>
                </a:solidFill>
              </a:defRPr>
            </a:lvl1pPr>
          </a:lstStyle>
          <a:p>
            <a:r>
              <a:rPr lang="en-GB" altLang="en-US"/>
              <a:t>Page </a:t>
            </a:r>
            <a:fld id="{AA311725-3476-439C-B4AB-B9977BD48BE8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1" r:id="rId12"/>
    <p:sldLayoutId id="2147484042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589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600" kern="1200">
          <a:solidFill>
            <a:srgbClr val="005893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616365"/>
        </a:buClr>
        <a:buChar char="•"/>
        <a:defRPr sz="2000" kern="1200">
          <a:solidFill>
            <a:srgbClr val="616365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E59700"/>
        </a:buClr>
        <a:buChar char="•"/>
        <a:defRPr kern="1200">
          <a:solidFill>
            <a:srgbClr val="E59700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005893"/>
        </a:buClr>
        <a:buChar char="•"/>
        <a:defRPr sz="1400" kern="1200">
          <a:solidFill>
            <a:srgbClr val="515154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ecc.org.hk/tc/resources/forms.html#gpp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ecc.org.hk/tc/resources/forms.html#gpp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ecc.org.hk/tc/resources/forms.html#gpp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4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6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4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67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76.sv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72.png"/><Relationship Id="rId2" Type="http://schemas.openxmlformats.org/officeDocument/2006/relationships/image" Target="../media/image68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71.png"/><Relationship Id="rId5" Type="http://schemas.openxmlformats.org/officeDocument/2006/relationships/diagramQuickStyle" Target="../diagrams/quickStyle9.xml"/><Relationship Id="rId15" Type="http://schemas.openxmlformats.org/officeDocument/2006/relationships/image" Target="../media/image74.jpeg"/><Relationship Id="rId10" Type="http://schemas.openxmlformats.org/officeDocument/2006/relationships/image" Target="../media/image70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69.png"/><Relationship Id="rId14" Type="http://schemas.openxmlformats.org/officeDocument/2006/relationships/image" Target="../media/image73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48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svg"/><Relationship Id="rId5" Type="http://schemas.openxmlformats.org/officeDocument/2006/relationships/image" Target="../media/image80.png"/><Relationship Id="rId4" Type="http://schemas.openxmlformats.org/officeDocument/2006/relationships/image" Target="../media/image84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ecc.org.hk/tc/resources/forms.html#gpp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950.png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93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orms.office.com/r/z6yYDtBz4E" TargetMode="External"/><Relationship Id="rId4" Type="http://schemas.openxmlformats.org/officeDocument/2006/relationships/image" Target="../media/image9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s://youtu.be/v4ZmaC63I1U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2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ecc.org.hk/tc/programmes/gpp.html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hyperlink" Target="https://school.ecc.org.hk/tc/resources/forms.html#gpp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gp_hotline@bec.org.hk" TargetMode="External"/><Relationship Id="rId5" Type="http://schemas.openxmlformats.org/officeDocument/2006/relationships/hyperlink" Target="mailto:schools@eeb.gov.hk" TargetMode="External"/><Relationship Id="rId4" Type="http://schemas.openxmlformats.org/officeDocument/2006/relationships/image" Target="../media/image10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ujL44ve5SB?origin=lprLink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97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7.emf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DF501-285D-ED12-D89C-9C413BBF5A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 dirty="0"/>
              <a:t>Page </a:t>
            </a:r>
            <a:fld id="{0FCC57DD-4DAD-47CC-8B89-79850BEAD9F1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D3A19-0F75-7C25-4D09-FC6D233EA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36DCCE-6632-99EF-D31D-8F939A2F39BD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D458D283-01ED-0ECE-0349-59F8DB55B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8097" y="2096002"/>
            <a:ext cx="2805232" cy="30728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0AF4ED-F357-DBAB-472A-A180D03209CF}"/>
              </a:ext>
            </a:extLst>
          </p:cNvPr>
          <p:cNvSpPr/>
          <p:nvPr/>
        </p:nvSpPr>
        <p:spPr>
          <a:xfrm>
            <a:off x="-462871" y="3629193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B4101A-4F6F-0508-8450-A57B6E059558}"/>
              </a:ext>
            </a:extLst>
          </p:cNvPr>
          <p:cNvSpPr txBox="1"/>
          <p:nvPr/>
        </p:nvSpPr>
        <p:spPr>
          <a:xfrm>
            <a:off x="0" y="320549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網上簡介會</a:t>
            </a:r>
            <a:r>
              <a:rPr lang="en-GB" sz="36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(</a:t>
            </a:r>
            <a:r>
              <a:rPr lang="zh-TW" altLang="en-US" sz="36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中學</a:t>
            </a:r>
            <a:r>
              <a:rPr lang="en-GB" sz="36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A2390F-7860-1A44-7389-2D6B167E8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64" y="2050493"/>
            <a:ext cx="2062957" cy="3207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EA66BB-E3C2-3D06-92F7-61FA478B4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70" t="59361" b="24131"/>
          <a:stretch/>
        </p:blipFill>
        <p:spPr>
          <a:xfrm rot="10800000">
            <a:off x="0" y="89180"/>
            <a:ext cx="3346411" cy="11321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8EC1F1-1DBB-20DD-DB4B-C2299FCC028D}"/>
              </a:ext>
            </a:extLst>
          </p:cNvPr>
          <p:cNvSpPr txBox="1"/>
          <p:nvPr/>
        </p:nvSpPr>
        <p:spPr>
          <a:xfrm>
            <a:off x="0" y="1695717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54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環保風紀計劃</a:t>
            </a:r>
            <a:endParaRPr lang="en-GB" sz="5400" b="1" dirty="0">
              <a:solidFill>
                <a:srgbClr val="1C492A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3621A9-5FFD-7FB7-47E0-7A69DFFE0CB0}"/>
              </a:ext>
            </a:extLst>
          </p:cNvPr>
          <p:cNvSpPr txBox="1"/>
          <p:nvPr/>
        </p:nvSpPr>
        <p:spPr>
          <a:xfrm>
            <a:off x="0" y="94387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2024/25 </a:t>
            </a:r>
            <a:r>
              <a:rPr lang="zh-TW" altLang="en-US" sz="28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學年環境教育項目</a:t>
            </a:r>
            <a:endParaRPr lang="en-GB" sz="2800" b="1" dirty="0">
              <a:solidFill>
                <a:srgbClr val="1C492A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A51774-9EE1-7752-6A97-552ACCF0471B}"/>
              </a:ext>
            </a:extLst>
          </p:cNvPr>
          <p:cNvGrpSpPr/>
          <p:nvPr/>
        </p:nvGrpSpPr>
        <p:grpSpPr>
          <a:xfrm>
            <a:off x="580664" y="5361773"/>
            <a:ext cx="11565299" cy="1226680"/>
            <a:chOff x="612804" y="2553332"/>
            <a:chExt cx="11565299" cy="1226680"/>
          </a:xfrm>
        </p:grpSpPr>
        <p:sp>
          <p:nvSpPr>
            <p:cNvPr id="3" name="副標題 5">
              <a:extLst>
                <a:ext uri="{FF2B5EF4-FFF2-40B4-BE49-F238E27FC236}">
                  <a16:creationId xmlns:a16="http://schemas.microsoft.com/office/drawing/2014/main" id="{2A98115B-81ED-6B00-90FB-202F6C0D5CCD}"/>
                </a:ext>
              </a:extLst>
            </p:cNvPr>
            <p:cNvSpPr txBox="1">
              <a:spLocks/>
            </p:cNvSpPr>
            <p:nvPr/>
          </p:nvSpPr>
          <p:spPr>
            <a:xfrm>
              <a:off x="612804" y="2643208"/>
              <a:ext cx="1516304" cy="4656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200" dirty="0">
                  <a:ea typeface="微軟正黑體" panose="020B0604030504040204" pitchFamily="34" charset="-120"/>
                </a:rPr>
                <a:t>主辦機構</a:t>
              </a:r>
              <a:endParaRPr lang="zh-HK" altLang="en-US" sz="2200" dirty="0">
                <a:ea typeface="微軟正黑體" panose="020B0604030504040204" pitchFamily="34" charset="-120"/>
              </a:endParaRPr>
            </a:p>
          </p:txBody>
        </p:sp>
        <p:sp>
          <p:nvSpPr>
            <p:cNvPr id="17" name="副標題 5">
              <a:extLst>
                <a:ext uri="{FF2B5EF4-FFF2-40B4-BE49-F238E27FC236}">
                  <a16:creationId xmlns:a16="http://schemas.microsoft.com/office/drawing/2014/main" id="{4D6AA579-9BE9-E6E4-309C-C98D401187DE}"/>
                </a:ext>
              </a:extLst>
            </p:cNvPr>
            <p:cNvSpPr txBox="1">
              <a:spLocks/>
            </p:cNvSpPr>
            <p:nvPr/>
          </p:nvSpPr>
          <p:spPr>
            <a:xfrm>
              <a:off x="9545762" y="2553332"/>
              <a:ext cx="2632341" cy="4656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000" dirty="0">
                  <a:ea typeface="微軟正黑體" panose="020B0604030504040204" pitchFamily="34" charset="-120"/>
                </a:rPr>
                <a:t>資助</a:t>
              </a:r>
              <a:endParaRPr lang="zh-HK" altLang="en-US" sz="2000" dirty="0">
                <a:ea typeface="微軟正黑體" panose="020B0604030504040204" pitchFamily="34" charset="-120"/>
              </a:endParaRPr>
            </a:p>
          </p:txBody>
        </p:sp>
        <p:pic>
          <p:nvPicPr>
            <p:cNvPr id="12" name="圖片 24">
              <a:extLst>
                <a:ext uri="{FF2B5EF4-FFF2-40B4-BE49-F238E27FC236}">
                  <a16:creationId xmlns:a16="http://schemas.microsoft.com/office/drawing/2014/main" id="{C4F1AD6B-20A4-B512-7BC5-D22619153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2275" y="3076937"/>
              <a:ext cx="2399146" cy="651069"/>
            </a:xfrm>
            <a:prstGeom prst="rect">
              <a:avLst/>
            </a:prstGeom>
          </p:spPr>
        </p:pic>
        <p:pic>
          <p:nvPicPr>
            <p:cNvPr id="13" name="圖片 30">
              <a:extLst>
                <a:ext uri="{FF2B5EF4-FFF2-40B4-BE49-F238E27FC236}">
                  <a16:creationId xmlns:a16="http://schemas.microsoft.com/office/drawing/2014/main" id="{B1CFDBC7-5E14-40F7-EE76-247740459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1080" y="3117839"/>
              <a:ext cx="3194213" cy="615035"/>
            </a:xfrm>
            <a:prstGeom prst="rect">
              <a:avLst/>
            </a:prstGeom>
          </p:spPr>
        </p:pic>
        <p:pic>
          <p:nvPicPr>
            <p:cNvPr id="15" name="圖片 31">
              <a:extLst>
                <a:ext uri="{FF2B5EF4-FFF2-40B4-BE49-F238E27FC236}">
                  <a16:creationId xmlns:a16="http://schemas.microsoft.com/office/drawing/2014/main" id="{1BB191B7-142C-FFB5-50D0-032642D8E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85" y="3164977"/>
              <a:ext cx="3194214" cy="615035"/>
            </a:xfrm>
            <a:prstGeom prst="rect">
              <a:avLst/>
            </a:prstGeom>
          </p:spPr>
        </p:pic>
      </p:grpSp>
      <p:pic>
        <p:nvPicPr>
          <p:cNvPr id="8" name="圖片 18">
            <a:extLst>
              <a:ext uri="{FF2B5EF4-FFF2-40B4-BE49-F238E27FC236}">
                <a16:creationId xmlns:a16="http://schemas.microsoft.com/office/drawing/2014/main" id="{BDA6E5E0-799D-43BB-1569-06363D8D20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885" y="5647059"/>
            <a:ext cx="1330756" cy="107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22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EDA8F-96C5-0AEC-9C3B-B303ACCC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499" y="143345"/>
            <a:ext cx="7312025" cy="1143000"/>
          </a:xfrm>
        </p:spPr>
        <p:txBody>
          <a:bodyPr/>
          <a:lstStyle/>
          <a:p>
            <a:r>
              <a:rPr lang="zh-TW" altLang="en-US" b="1" dirty="0"/>
              <a:t>氣候變化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A9D54-38B5-9D1D-4035-751F5415EF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10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B36D1-45A0-3608-A715-C5D02F92A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pSp>
        <p:nvGrpSpPr>
          <p:cNvPr id="34" name="群組 33"/>
          <p:cNvGrpSpPr/>
          <p:nvPr/>
        </p:nvGrpSpPr>
        <p:grpSpPr>
          <a:xfrm>
            <a:off x="292449" y="1200100"/>
            <a:ext cx="4964302" cy="3568442"/>
            <a:chOff x="407752" y="1378880"/>
            <a:chExt cx="4964302" cy="3568442"/>
          </a:xfrm>
        </p:grpSpPr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64" y="1378880"/>
              <a:ext cx="4896390" cy="3307417"/>
            </a:xfrm>
            <a:prstGeom prst="rect">
              <a:avLst/>
            </a:prstGeom>
          </p:spPr>
        </p:pic>
        <p:sp>
          <p:nvSpPr>
            <p:cNvPr id="33" name="TextBox 8">
              <a:extLst>
                <a:ext uri="{FF2B5EF4-FFF2-40B4-BE49-F238E27FC236}">
                  <a16:creationId xmlns:a16="http://schemas.microsoft.com/office/drawing/2014/main" id="{901514C7-05AF-87B5-0421-BCB113E92136}"/>
                </a:ext>
              </a:extLst>
            </p:cNvPr>
            <p:cNvSpPr txBox="1"/>
            <p:nvPr/>
          </p:nvSpPr>
          <p:spPr>
            <a:xfrm>
              <a:off x="407752" y="4685712"/>
              <a:ext cx="106256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050" dirty="0"/>
                <a:t>來源</a:t>
              </a:r>
              <a:r>
                <a:rPr lang="en-US" sz="1050" dirty="0"/>
                <a:t>: </a:t>
              </a:r>
              <a:r>
                <a:rPr lang="zh-TW" altLang="en-US" sz="1050" dirty="0"/>
                <a:t>香港</a:t>
              </a:r>
              <a:r>
                <a:rPr lang="en-US" altLang="zh-TW" sz="1050" dirty="0"/>
                <a:t>01</a:t>
              </a:r>
              <a:endParaRPr lang="en-GB" sz="1050" dirty="0"/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3529394" y="4063558"/>
            <a:ext cx="5854473" cy="2544667"/>
            <a:chOff x="3529394" y="4063558"/>
            <a:chExt cx="5854473" cy="2544667"/>
          </a:xfrm>
        </p:grpSpPr>
        <p:pic>
          <p:nvPicPr>
            <p:cNvPr id="35" name="圖片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9394" y="4063558"/>
              <a:ext cx="5854473" cy="2544667"/>
            </a:xfrm>
            <a:prstGeom prst="rect">
              <a:avLst/>
            </a:prstGeom>
          </p:spPr>
        </p:pic>
        <p:sp>
          <p:nvSpPr>
            <p:cNvPr id="29" name="TextBox 8">
              <a:extLst>
                <a:ext uri="{FF2B5EF4-FFF2-40B4-BE49-F238E27FC236}">
                  <a16:creationId xmlns:a16="http://schemas.microsoft.com/office/drawing/2014/main" id="{901514C7-05AF-87B5-0421-BCB113E92136}"/>
                </a:ext>
              </a:extLst>
            </p:cNvPr>
            <p:cNvSpPr txBox="1"/>
            <p:nvPr/>
          </p:nvSpPr>
          <p:spPr>
            <a:xfrm>
              <a:off x="7936027" y="6359489"/>
              <a:ext cx="1447840" cy="248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050" dirty="0"/>
                <a:t>來源</a:t>
              </a:r>
              <a:r>
                <a:rPr lang="en-US" sz="1050" dirty="0"/>
                <a:t>: </a:t>
              </a:r>
              <a:r>
                <a:rPr lang="en-US" altLang="zh-TW" sz="1050" dirty="0"/>
                <a:t>Yahoo </a:t>
              </a:r>
              <a:r>
                <a:rPr lang="zh-TW" altLang="en-US" sz="1050" dirty="0"/>
                <a:t>國際通</a:t>
              </a:r>
              <a:endParaRPr lang="en-GB" sz="1050" dirty="0"/>
            </a:p>
          </p:txBody>
        </p:sp>
      </p:grpSp>
      <p:pic>
        <p:nvPicPr>
          <p:cNvPr id="40" name="圖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75" y="654760"/>
            <a:ext cx="4334822" cy="3237115"/>
          </a:xfrm>
          <a:prstGeom prst="rect">
            <a:avLst/>
          </a:prstGeom>
        </p:spPr>
      </p:pic>
      <p:sp>
        <p:nvSpPr>
          <p:cNvPr id="41" name="TextBox 8">
            <a:extLst>
              <a:ext uri="{FF2B5EF4-FFF2-40B4-BE49-F238E27FC236}">
                <a16:creationId xmlns:a16="http://schemas.microsoft.com/office/drawing/2014/main" id="{901514C7-05AF-87B5-0421-BCB113E92136}"/>
              </a:ext>
            </a:extLst>
          </p:cNvPr>
          <p:cNvSpPr txBox="1"/>
          <p:nvPr/>
        </p:nvSpPr>
        <p:spPr>
          <a:xfrm>
            <a:off x="9297299" y="3846912"/>
            <a:ext cx="10625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050" dirty="0"/>
              <a:t>來源</a:t>
            </a:r>
            <a:r>
              <a:rPr lang="en-US" sz="1050" dirty="0"/>
              <a:t>: </a:t>
            </a:r>
            <a:r>
              <a:rPr lang="zh-TW" altLang="en-US" sz="1050" dirty="0"/>
              <a:t>大公文匯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4094983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11</a:t>
            </a:fld>
            <a:endParaRPr lang="en-GB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6690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zh-TW" altLang="en-US" sz="4400" b="1" dirty="0">
                <a:solidFill>
                  <a:srgbClr val="1C49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您認為氣候變化可能會對香港造成</a:t>
            </a:r>
            <a:endParaRPr lang="en-US" altLang="zh-TW" sz="4400" b="1" dirty="0">
              <a:solidFill>
                <a:srgbClr val="1C492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0" indent="0" algn="ctr">
              <a:lnSpc>
                <a:spcPct val="150000"/>
              </a:lnSpc>
              <a:buFontTx/>
              <a:buNone/>
            </a:pPr>
            <a:r>
              <a:rPr lang="zh-TW" altLang="en-US" sz="4400" b="1" dirty="0">
                <a:solidFill>
                  <a:srgbClr val="1C49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哪些方面的影響？</a:t>
            </a:r>
          </a:p>
        </p:txBody>
      </p:sp>
    </p:spTree>
    <p:extLst>
      <p:ext uri="{BB962C8B-B14F-4D97-AF65-F5344CB8AC3E}">
        <p14:creationId xmlns:p14="http://schemas.microsoft.com/office/powerpoint/2010/main" val="2607412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E4E505-F771-EE62-2BD2-CE5CAC1C0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</a:rPr>
              <a:t>© 2024 Business Environment Council Limited </a:t>
            </a:r>
            <a:r>
              <a:rPr lang="zh-TW" altLang="en-US" dirty="0">
                <a:solidFill>
                  <a:schemeClr val="bg1"/>
                </a:solidFill>
              </a:rPr>
              <a:t>商界環保協會有限公司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E04689-5790-ECAE-DE7D-082A9E4B7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56" y="292134"/>
            <a:ext cx="7259955" cy="1143000"/>
          </a:xfrm>
        </p:spPr>
        <p:txBody>
          <a:bodyPr/>
          <a:lstStyle/>
          <a:p>
            <a:r>
              <a:rPr lang="zh-TW" altLang="en-US" sz="4400" b="1" dirty="0"/>
              <a:t>氣候變化對香港的潛在影響</a:t>
            </a:r>
            <a:endParaRPr lang="en-GB" sz="4400" b="1" dirty="0"/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26" y="2009308"/>
            <a:ext cx="11254191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0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6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考考您！</a:t>
            </a:r>
            <a:endParaRPr lang="en-US" sz="60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13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2540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94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D65D4-610A-3C85-7CF7-01C9E402E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3600" dirty="0"/>
              <a:t>哪個選項能幫助您減少碳足跡？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222F2-D47D-ED62-21BC-8BC3777F99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6D9AB-B230-564C-13E9-FDE7A9BEB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1028" name="Picture 4" descr="提示: 100克肉（約二兩半）約相當於成年人一隻手掌心（不包括手指）的大小及厚度。">
            <a:extLst>
              <a:ext uri="{FF2B5EF4-FFF2-40B4-BE49-F238E27FC236}">
                <a16:creationId xmlns:a16="http://schemas.microsoft.com/office/drawing/2014/main" id="{EE558482-11C0-38B8-7835-306D6CCDB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84" y="2561707"/>
            <a:ext cx="2992320" cy="299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0B1B66-3CA9-C125-C244-0085F450064F}"/>
              </a:ext>
            </a:extLst>
          </p:cNvPr>
          <p:cNvSpPr txBox="1"/>
          <p:nvPr/>
        </p:nvSpPr>
        <p:spPr>
          <a:xfrm>
            <a:off x="7859266" y="5475487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100g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蔬果</a:t>
            </a:r>
            <a:endParaRPr lang="en-GB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BFE56-9AB1-22AD-0200-4A645154AFBF}"/>
              </a:ext>
            </a:extLst>
          </p:cNvPr>
          <p:cNvSpPr txBox="1"/>
          <p:nvPr/>
        </p:nvSpPr>
        <p:spPr>
          <a:xfrm>
            <a:off x="2625350" y="5456157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100g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肉類</a:t>
            </a:r>
            <a:endParaRPr lang="en-GB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156702-D716-75B9-FBA6-5138DA8AC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/>
          <a:lstStyle/>
          <a:p>
            <a:r>
              <a:rPr lang="zh-TW" altLang="en-US" b="1" dirty="0"/>
              <a:t>碳與我們的關係</a:t>
            </a:r>
            <a:endParaRPr lang="en-GB" b="1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308" y="2783692"/>
            <a:ext cx="2554445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08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D65D4-610A-3C85-7CF7-01C9E402E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3600" dirty="0"/>
              <a:t>哪個選項能幫助您減少碳足跡？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222F2-D47D-ED62-21BC-8BC3777F99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6D9AB-B230-564C-13E9-FDE7A9BEB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1028" name="Picture 4" descr="提示: 100克肉（約二兩半）約相當於成年人一隻手掌心（不包括手指）的大小及厚度。">
            <a:extLst>
              <a:ext uri="{FF2B5EF4-FFF2-40B4-BE49-F238E27FC236}">
                <a16:creationId xmlns:a16="http://schemas.microsoft.com/office/drawing/2014/main" id="{EE558482-11C0-38B8-7835-306D6CCDB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84" y="2561707"/>
            <a:ext cx="2992320" cy="299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0B1B66-3CA9-C125-C244-0085F450064F}"/>
              </a:ext>
            </a:extLst>
          </p:cNvPr>
          <p:cNvSpPr txBox="1"/>
          <p:nvPr/>
        </p:nvSpPr>
        <p:spPr>
          <a:xfrm>
            <a:off x="7859266" y="5475487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100g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蔬果</a:t>
            </a:r>
            <a:endParaRPr lang="en-GB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BFE56-9AB1-22AD-0200-4A645154AFBF}"/>
              </a:ext>
            </a:extLst>
          </p:cNvPr>
          <p:cNvSpPr txBox="1"/>
          <p:nvPr/>
        </p:nvSpPr>
        <p:spPr>
          <a:xfrm>
            <a:off x="2625350" y="5456157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100g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肉類</a:t>
            </a:r>
            <a:endParaRPr lang="en-GB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156702-D716-75B9-FBA6-5138DA8AC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/>
          <a:lstStyle/>
          <a:p>
            <a:r>
              <a:rPr lang="zh-TW" altLang="en-US" b="1" dirty="0"/>
              <a:t>碳與我們的關係</a:t>
            </a:r>
            <a:endParaRPr lang="en-GB" b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6759BB3-514C-3C4F-DEF6-9D102F682543}"/>
              </a:ext>
            </a:extLst>
          </p:cNvPr>
          <p:cNvSpPr txBox="1">
            <a:spLocks/>
          </p:cNvSpPr>
          <p:nvPr/>
        </p:nvSpPr>
        <p:spPr bwMode="auto">
          <a:xfrm>
            <a:off x="8712437" y="4734370"/>
            <a:ext cx="1545771" cy="181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sz="13800" b="1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308" y="2783692"/>
            <a:ext cx="2554445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89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695A6-7194-E2DC-FFEC-CE0920F3AF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16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6F15C-E858-C447-1823-44D8AD77A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0DCA16-E649-C343-DB31-16030D81C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22" y="1927055"/>
            <a:ext cx="9463314" cy="423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66BAD49-1A79-12BC-AA2E-9CD0770EC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/>
          <a:lstStyle/>
          <a:p>
            <a:r>
              <a:rPr lang="zh-TW" altLang="en-US" b="1" dirty="0"/>
              <a:t>碳與我們的關係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69017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17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25400"/>
            <a:ext cx="3346411" cy="1132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26" y="2948727"/>
            <a:ext cx="2062957" cy="3207002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3F02265-027C-F9C9-764C-53DDCE9D9B40}"/>
              </a:ext>
            </a:extLst>
          </p:cNvPr>
          <p:cNvSpPr/>
          <p:nvPr/>
        </p:nvSpPr>
        <p:spPr bwMode="auto">
          <a:xfrm>
            <a:off x="3764857" y="2060950"/>
            <a:ext cx="7785417" cy="2491278"/>
          </a:xfrm>
          <a:prstGeom prst="wedgeRoundRectCallout">
            <a:avLst>
              <a:gd name="adj1" fmla="val -60153"/>
              <a:gd name="adj2" fmla="val 3646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492A"/>
                </a:solidFill>
                <a:effectLst/>
                <a:uLnTx/>
                <a:uFillTx/>
                <a:latin typeface="+mj-ea"/>
                <a:ea typeface="+mj-ea"/>
                <a:cs typeface="Calibri" panose="020F0502020204030204" pitchFamily="34" charset="0"/>
              </a:rPr>
              <a:t>小小的改變可以產生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492A"/>
                </a:solidFill>
                <a:effectLst/>
                <a:uLnTx/>
                <a:uFillTx/>
                <a:latin typeface="+mj-ea"/>
                <a:ea typeface="+mj-ea"/>
                <a:cs typeface="Calibri" panose="020F0502020204030204" pitchFamily="34" charset="0"/>
              </a:rPr>
              <a:t>巨大的影響！</a:t>
            </a:r>
          </a:p>
        </p:txBody>
      </p:sp>
    </p:spTree>
    <p:extLst>
      <p:ext uri="{BB962C8B-B14F-4D97-AF65-F5344CB8AC3E}">
        <p14:creationId xmlns:p14="http://schemas.microsoft.com/office/powerpoint/2010/main" val="2832303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18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2540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9078" y="2167560"/>
            <a:ext cx="4473844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zh-TW" altLang="en-US" sz="48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歡迎加入</a:t>
            </a:r>
            <a:endParaRPr lang="en-GB" altLang="zh-TW" sz="48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zh-TW" altLang="en-US" sz="48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環保風紀團隊</a:t>
            </a:r>
            <a:r>
              <a:rPr lang="zh-TW" altLang="en-US" sz="4800" b="1" dirty="0">
                <a:solidFill>
                  <a:srgbClr val="1C492A"/>
                </a:solidFill>
                <a:latin typeface="+mj-ea"/>
                <a:cs typeface="Calibri" panose="020F0502020204030204" pitchFamily="34" charset="0"/>
              </a:rPr>
              <a:t>！</a:t>
            </a:r>
            <a:endParaRPr lang="en-US" sz="48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421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環保風紀團隊架構 </a:t>
            </a:r>
            <a:r>
              <a:rPr lang="en-US" altLang="zh-TW" b="1" dirty="0"/>
              <a:t>(</a:t>
            </a:r>
            <a:r>
              <a:rPr lang="zh-TW" altLang="en-US" b="1" dirty="0"/>
              <a:t>建議</a:t>
            </a:r>
            <a:r>
              <a:rPr lang="en-US" altLang="zh-TW" b="1" dirty="0"/>
              <a:t>)</a:t>
            </a:r>
            <a:endParaRPr lang="en-HK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19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17E2B160-9250-D814-682F-6B591211F23D}"/>
              </a:ext>
            </a:extLst>
          </p:cNvPr>
          <p:cNvSpPr txBox="1">
            <a:spLocks/>
          </p:cNvSpPr>
          <p:nvPr/>
        </p:nvSpPr>
        <p:spPr>
          <a:xfrm>
            <a:off x="1398362" y="5873895"/>
            <a:ext cx="10381262" cy="326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1800" dirty="0">
                <a:solidFill>
                  <a:schemeClr val="tx1"/>
                </a:solidFill>
                <a:latin typeface="+mn-lt"/>
              </a:rPr>
              <a:t>* 學校</a:t>
            </a:r>
            <a:r>
              <a:rPr lang="zh-TW" altLang="en-US" sz="1800" b="1" dirty="0">
                <a:solidFill>
                  <a:srgbClr val="F28808"/>
                </a:solidFill>
                <a:latin typeface="+mn-lt"/>
              </a:rPr>
              <a:t>可根據校</a:t>
            </a:r>
            <a:r>
              <a:rPr lang="zh-TW" altLang="en-US" sz="1800" b="1" dirty="0">
                <a:solidFill>
                  <a:srgbClr val="F28808"/>
                </a:solidFill>
              </a:rPr>
              <a:t>情</a:t>
            </a:r>
            <a:r>
              <a:rPr lang="zh-TW" altLang="en-US" sz="1800" b="1" dirty="0">
                <a:solidFill>
                  <a:srgbClr val="F28808"/>
                </a:solidFill>
                <a:latin typeface="+mn-lt"/>
              </a:rPr>
              <a:t>修訂</a:t>
            </a:r>
            <a:r>
              <a:rPr lang="zh-TW" altLang="en-US" sz="1800" dirty="0">
                <a:solidFill>
                  <a:schemeClr val="tx1"/>
                </a:solidFill>
                <a:latin typeface="+mn-lt"/>
              </a:rPr>
              <a:t>團隊架構</a:t>
            </a:r>
            <a:endParaRPr lang="en-US" altLang="zh-CN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46" y="271185"/>
            <a:ext cx="10315326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58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簡介會流程</a:t>
            </a:r>
            <a:endParaRPr lang="en-H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EA3CE3F-7AFA-4DB6-74FF-FACA70BADB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16064"/>
              </p:ext>
            </p:extLst>
          </p:nvPr>
        </p:nvGraphicFramePr>
        <p:xfrm>
          <a:off x="1150072" y="1632892"/>
          <a:ext cx="9508398" cy="482094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6362556">
                  <a:extLst>
                    <a:ext uri="{9D8B030D-6E8A-4147-A177-3AD203B41FA5}">
                      <a16:colId xmlns:a16="http://schemas.microsoft.com/office/drawing/2014/main" val="1547907620"/>
                    </a:ext>
                  </a:extLst>
                </a:gridCol>
                <a:gridCol w="3145842">
                  <a:extLst>
                    <a:ext uri="{9D8B030D-6E8A-4147-A177-3AD203B41FA5}">
                      <a16:colId xmlns:a16="http://schemas.microsoft.com/office/drawing/2014/main" val="4256073696"/>
                    </a:ext>
                  </a:extLst>
                </a:gridCol>
              </a:tblGrid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活動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時間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8868229"/>
                  </a:ext>
                </a:extLst>
              </a:tr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1. </a:t>
                      </a:r>
                      <a:r>
                        <a:rPr lang="en-US" altLang="zh-TW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【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環保風紀計劃</a:t>
                      </a:r>
                      <a:r>
                        <a:rPr lang="en-US" altLang="zh-TW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】 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簡介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7 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分鐘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3718456"/>
                  </a:ext>
                </a:extLst>
              </a:tr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2. </a:t>
                      </a:r>
                      <a:r>
                        <a:rPr lang="en-US" altLang="zh-TW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【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環保風紀計劃手冊</a:t>
                      </a:r>
                      <a:r>
                        <a:rPr lang="en-US" altLang="zh-TW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】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使用方法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30 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分鐘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1329011"/>
                  </a:ext>
                </a:extLst>
              </a:tr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HK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PMingLiU" panose="02020500000000000000" pitchFamily="18" charset="-120"/>
                        </a:rPr>
                        <a:t>3.  </a:t>
                      </a:r>
                      <a:r>
                        <a:rPr lang="zh-TW" altLang="en-US" sz="2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+mn-cs"/>
                        </a:rPr>
                        <a:t>有獎問答遊戲！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分鐘</a:t>
                      </a:r>
                      <a:endParaRPr lang="en-HK" sz="2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7979487"/>
                  </a:ext>
                </a:extLst>
              </a:tr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4. </a:t>
                      </a:r>
                      <a:r>
                        <a:rPr lang="en-US" altLang="zh-TW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【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環保風紀計劃</a:t>
                      </a:r>
                      <a:r>
                        <a:rPr lang="en-US" altLang="zh-TW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】 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預期成效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5 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分鐘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2358708"/>
                  </a:ext>
                </a:extLst>
              </a:tr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5. 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過往參與學校經驗分享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5 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分鐘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5685962"/>
                  </a:ext>
                </a:extLst>
              </a:tr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6. 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總結及問答環節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10 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分鐘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3342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8808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20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C5B4F558-1756-AC35-3275-977C38D86FF9}"/>
              </a:ext>
            </a:extLst>
          </p:cNvPr>
          <p:cNvSpPr/>
          <p:nvPr/>
        </p:nvSpPr>
        <p:spPr bwMode="auto">
          <a:xfrm>
            <a:off x="3937043" y="1860885"/>
            <a:ext cx="7759527" cy="3529262"/>
          </a:xfrm>
          <a:prstGeom prst="wedgeRoundRectCallout">
            <a:avLst>
              <a:gd name="adj1" fmla="val -60966"/>
              <a:gd name="adj2" fmla="val -5976"/>
              <a:gd name="adj3" fmla="val 16667"/>
            </a:avLst>
          </a:prstGeom>
          <a:solidFill>
            <a:schemeClr val="accent5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lang="zh-TW" altLang="en-US" sz="2400" b="1" dirty="0">
                <a:solidFill>
                  <a:srgbClr val="F794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可根據校情修訂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團隊架構和委任方法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zh-CN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增減環保風紀隊長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環保風紀數目</a:t>
            </a:r>
            <a:endParaRPr lang="en-GB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不設環保風紀隊長，由老師負責統籌計劃及活動</a:t>
            </a:r>
            <a:endParaRPr lang="en-US" altLang="zh-CN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安排高年級環保風紀帶領低年級環保風紀進行巡查工作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只委任高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年級學生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成爲環保風紀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15E06B6-127D-D1FA-AE06-B4108E185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650" y="274638"/>
            <a:ext cx="7312025" cy="1143000"/>
          </a:xfrm>
        </p:spPr>
        <p:txBody>
          <a:bodyPr/>
          <a:lstStyle/>
          <a:p>
            <a:r>
              <a:rPr lang="zh-TW" altLang="en-US" b="1" dirty="0"/>
              <a:t>環保風紀團隊架構（建議）</a:t>
            </a:r>
            <a:endParaRPr lang="en-HK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02" y="2292917"/>
            <a:ext cx="265808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22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職責</a:t>
            </a:r>
            <a:endParaRPr lang="en-US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69882F-D4C0-298A-EEB6-03880919D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0" y="1860930"/>
            <a:ext cx="6629400" cy="3698875"/>
          </a:xfrm>
        </p:spPr>
        <p:txBody>
          <a:bodyPr/>
          <a:lstStyle/>
          <a:p>
            <a:pPr marL="0" lvl="0" indent="0">
              <a:buNone/>
            </a:pPr>
            <a:r>
              <a:rPr lang="zh-TW" altLang="en-US" b="1" dirty="0"/>
              <a:t>環保風紀隊長（每間學校</a:t>
            </a:r>
            <a:r>
              <a:rPr lang="en-US" altLang="zh-TW" b="1" dirty="0"/>
              <a:t>1-2</a:t>
            </a:r>
            <a:r>
              <a:rPr lang="zh-TW" altLang="en-US" b="1" dirty="0"/>
              <a:t>名）</a:t>
            </a:r>
            <a:endParaRPr lang="en-HK" b="1" dirty="0"/>
          </a:p>
          <a:p>
            <a:pPr lvl="1"/>
            <a:r>
              <a:rPr lang="zh-TW" altLang="en-US" sz="2400" dirty="0">
                <a:solidFill>
                  <a:schemeClr val="tx1"/>
                </a:solidFill>
              </a:rPr>
              <a:t>通常由高年級學生擔任</a:t>
            </a:r>
          </a:p>
          <a:p>
            <a:pPr lvl="1"/>
            <a:r>
              <a:rPr lang="zh-TW" altLang="en-US" sz="2400" dirty="0">
                <a:solidFill>
                  <a:schemeClr val="tx1"/>
                </a:solidFill>
              </a:rPr>
              <a:t>協助負責老師管理團隊和籌辦環保活動</a:t>
            </a:r>
          </a:p>
          <a:p>
            <a:pPr lvl="1"/>
            <a:r>
              <a:rPr lang="zh-TW" altLang="en-US" sz="2400" dirty="0">
                <a:solidFill>
                  <a:schemeClr val="tx1"/>
                </a:solidFill>
              </a:rPr>
              <a:t>擔任團隊的發言人</a:t>
            </a:r>
          </a:p>
          <a:p>
            <a:endParaRPr lang="en-GB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21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14" y="1726698"/>
            <a:ext cx="4011516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0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職責</a:t>
            </a:r>
            <a:endParaRPr lang="en-US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69882F-D4C0-298A-EEB6-03880919D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0" y="1960563"/>
            <a:ext cx="6629400" cy="4165599"/>
          </a:xfrm>
        </p:spPr>
        <p:txBody>
          <a:bodyPr/>
          <a:lstStyle/>
          <a:p>
            <a:pPr marL="0" lvl="0" indent="0">
              <a:buNone/>
            </a:pPr>
            <a:r>
              <a:rPr lang="zh-TW" altLang="en-US" b="1" dirty="0"/>
              <a:t>環保風紀（每班</a:t>
            </a:r>
            <a:r>
              <a:rPr lang="en-US" altLang="zh-TW" b="1" dirty="0"/>
              <a:t>1-2</a:t>
            </a:r>
            <a:r>
              <a:rPr lang="zh-TW" altLang="en-US" b="1" dirty="0"/>
              <a:t>名）</a:t>
            </a:r>
            <a:endParaRPr lang="en-US" b="1" dirty="0"/>
          </a:p>
          <a:p>
            <a:pPr lvl="1"/>
            <a:r>
              <a:rPr lang="zh-TW" altLang="en-US" sz="2400" dirty="0">
                <a:solidFill>
                  <a:schemeClr val="tx1"/>
                </a:solidFill>
              </a:rPr>
              <a:t>以「環保風紀計劃手冊」內的環境檢視清單監察同學的環保行為及校園的環保表現</a:t>
            </a:r>
          </a:p>
          <a:p>
            <a:pPr lvl="1"/>
            <a:r>
              <a:rPr lang="zh-TW" altLang="en-US" sz="2400" dirty="0">
                <a:solidFill>
                  <a:schemeClr val="tx1"/>
                </a:solidFill>
              </a:rPr>
              <a:t>樹立實踐綠色生活的榜樣</a:t>
            </a:r>
          </a:p>
          <a:p>
            <a:pPr lvl="1"/>
            <a:r>
              <a:rPr lang="zh-TW" altLang="en-US" sz="2400" dirty="0">
                <a:solidFill>
                  <a:schemeClr val="tx1"/>
                </a:solidFill>
              </a:rPr>
              <a:t>鼓勵同學於校園內建立環保習慣</a:t>
            </a:r>
          </a:p>
          <a:p>
            <a:pPr lvl="1"/>
            <a:r>
              <a:rPr lang="zh-TW" altLang="en-US" sz="2400" dirty="0">
                <a:solidFill>
                  <a:schemeClr val="tx1"/>
                </a:solidFill>
              </a:rPr>
              <a:t>遵循環保風紀隊長的指示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22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67" y="2218415"/>
            <a:ext cx="4218798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57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65476-A6B0-9E18-01D8-3B9FEFAC6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環保風紀將獲得</a:t>
            </a:r>
            <a:r>
              <a:rPr lang="en-US" altLang="zh-TW" b="1" dirty="0"/>
              <a:t>…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4C468-8053-3F24-71DA-3E8A8B33A1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A4D3C-F781-1415-87E1-07D9F9333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6" name="文字方塊 10">
            <a:extLst>
              <a:ext uri="{FF2B5EF4-FFF2-40B4-BE49-F238E27FC236}">
                <a16:creationId xmlns:a16="http://schemas.microsoft.com/office/drawing/2014/main" id="{E19FAEC7-D3C3-8369-B0C4-CB5EC98EFDCB}"/>
              </a:ext>
            </a:extLst>
          </p:cNvPr>
          <p:cNvSpPr txBox="1"/>
          <p:nvPr/>
        </p:nvSpPr>
        <p:spPr>
          <a:xfrm>
            <a:off x="174142" y="3971090"/>
            <a:ext cx="3657600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Gen Jyuu Gothic Regular" panose="020B0302020203020207" pitchFamily="34" charset="-120"/>
              </a:rPr>
              <a:t>電子版</a:t>
            </a:r>
          </a:p>
          <a:p>
            <a:pPr algn="ctr">
              <a:lnSpc>
                <a:spcPts val="24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Gen Jyuu Gothic Regular" panose="020B0302020203020207" pitchFamily="34" charset="-120"/>
              </a:rPr>
              <a:t>環保風紀計劃手冊</a:t>
            </a:r>
          </a:p>
        </p:txBody>
      </p:sp>
      <p:sp>
        <p:nvSpPr>
          <p:cNvPr id="7" name="文字方塊 11">
            <a:extLst>
              <a:ext uri="{FF2B5EF4-FFF2-40B4-BE49-F238E27FC236}">
                <a16:creationId xmlns:a16="http://schemas.microsoft.com/office/drawing/2014/main" id="{1D45FFD7-9372-FA00-22E4-BE7535BCB0EC}"/>
              </a:ext>
            </a:extLst>
          </p:cNvPr>
          <p:cNvSpPr txBox="1"/>
          <p:nvPr/>
        </p:nvSpPr>
        <p:spPr>
          <a:xfrm>
            <a:off x="4296121" y="4141349"/>
            <a:ext cx="3657600" cy="4426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>
              <a:lnSpc>
                <a:spcPts val="2400"/>
              </a:lnSpc>
              <a:defRPr sz="2200">
                <a:solidFill>
                  <a:schemeClr val="bg1"/>
                </a:solidFill>
                <a:latin typeface="+mn-lt"/>
                <a:ea typeface="源泉圓體 M" panose="020B0600000000000000" pitchFamily="34" charset="-120"/>
                <a:cs typeface="Gen Jyuu Gothic Regular" panose="020B0302020203020207" pitchFamily="34" charset="-12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sz="2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「大嘥鬼」 襟章</a:t>
            </a: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56C691A8-F584-1922-37B6-618428F9489A}"/>
              </a:ext>
            </a:extLst>
          </p:cNvPr>
          <p:cNvSpPr txBox="1">
            <a:spLocks/>
          </p:cNvSpPr>
          <p:nvPr/>
        </p:nvSpPr>
        <p:spPr>
          <a:xfrm>
            <a:off x="174142" y="4781939"/>
            <a:ext cx="3657598" cy="98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可於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【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綠色學校天地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】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網站下載</a:t>
            </a:r>
            <a:endParaRPr lang="zh-HK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HK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HK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224FF83D-711A-39A6-529D-155F0B6F9C13}"/>
              </a:ext>
            </a:extLst>
          </p:cNvPr>
          <p:cNvSpPr txBox="1">
            <a:spLocks/>
          </p:cNvSpPr>
          <p:nvPr/>
        </p:nvSpPr>
        <p:spPr>
          <a:xfrm>
            <a:off x="4296121" y="4756736"/>
            <a:ext cx="3657599" cy="564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以郵寄方式分發給參與學校</a:t>
            </a:r>
          </a:p>
        </p:txBody>
      </p:sp>
      <p:pic>
        <p:nvPicPr>
          <p:cNvPr id="14" name="圖片 19">
            <a:extLst>
              <a:ext uri="{FF2B5EF4-FFF2-40B4-BE49-F238E27FC236}">
                <a16:creationId xmlns:a16="http://schemas.microsoft.com/office/drawing/2014/main" id="{2ABE2755-3652-C28A-1473-7032FF0BC8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261" y="1714496"/>
            <a:ext cx="2079477" cy="2082706"/>
          </a:xfrm>
          <a:prstGeom prst="rect">
            <a:avLst/>
          </a:prstGeom>
        </p:spPr>
      </p:pic>
      <p:sp>
        <p:nvSpPr>
          <p:cNvPr id="16" name="文字方塊 21">
            <a:extLst>
              <a:ext uri="{FF2B5EF4-FFF2-40B4-BE49-F238E27FC236}">
                <a16:creationId xmlns:a16="http://schemas.microsoft.com/office/drawing/2014/main" id="{3A8ABE5E-8909-EF83-9B7D-4D5E938C04C0}"/>
              </a:ext>
            </a:extLst>
          </p:cNvPr>
          <p:cNvSpPr txBox="1"/>
          <p:nvPr/>
        </p:nvSpPr>
        <p:spPr>
          <a:xfrm>
            <a:off x="8418100" y="4191064"/>
            <a:ext cx="3657600" cy="4426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Gen Jyuu Gothic Regular" panose="020B0302020203020207" pitchFamily="34" charset="-120"/>
              </a:rPr>
              <a:t>「大嘥鬼」 肩膀毛公仔</a:t>
            </a: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5CBF9236-CA43-06D6-E773-9F446505D64C}"/>
              </a:ext>
            </a:extLst>
          </p:cNvPr>
          <p:cNvSpPr txBox="1">
            <a:spLocks/>
          </p:cNvSpPr>
          <p:nvPr/>
        </p:nvSpPr>
        <p:spPr>
          <a:xfrm>
            <a:off x="8418101" y="4764268"/>
            <a:ext cx="3657599" cy="985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000" dirty="0">
                <a:solidFill>
                  <a:schemeClr val="tx1"/>
                </a:solidFill>
                <a:latin typeface="+mn-lt"/>
              </a:rPr>
              <a:t>由參與學校領取或自行安排運送服務</a:t>
            </a:r>
            <a:endParaRPr lang="zh-HK" alt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6" name="Picture 25" descr="A cartoon character with a black background&#10;&#10;Description automatically generated">
            <a:extLst>
              <a:ext uri="{FF2B5EF4-FFF2-40B4-BE49-F238E27FC236}">
                <a16:creationId xmlns:a16="http://schemas.microsoft.com/office/drawing/2014/main" id="{98BD2C5F-C941-4FCC-2BE3-979FF35C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0" y="1714496"/>
            <a:ext cx="1733515" cy="1900113"/>
          </a:xfrm>
          <a:prstGeom prst="rect">
            <a:avLst/>
          </a:prstGeom>
        </p:spPr>
      </p:pic>
      <p:pic>
        <p:nvPicPr>
          <p:cNvPr id="3" name="Content Placeholder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99039E1-7D67-D1AF-9AE0-9C990E688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0" t="8719" r="8170" b="8908"/>
          <a:stretch/>
        </p:blipFill>
        <p:spPr>
          <a:xfrm>
            <a:off x="1498600" y="5231564"/>
            <a:ext cx="1344612" cy="1348421"/>
          </a:xfr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EDCC5D97-C8C8-1411-66D9-9BBF4ECBC4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6458" y="1567659"/>
            <a:ext cx="1472965" cy="209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6974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獎狀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3A6A1-4DFE-2616-3EAB-8CDED552E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39" y="1777881"/>
            <a:ext cx="11529060" cy="725456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400" dirty="0"/>
              <a:t>電子證書範本（可編輯的 </a:t>
            </a:r>
            <a:r>
              <a:rPr lang="en-US" altLang="zh-TW" sz="2400" dirty="0"/>
              <a:t>pdf </a:t>
            </a:r>
            <a:r>
              <a:rPr lang="zh-TW" altLang="en-US" sz="2400" dirty="0"/>
              <a:t>檔案）將於學年末提供給參與學校，以頒發給環保風紀</a:t>
            </a:r>
          </a:p>
          <a:p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24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EE4BA66-9658-5B37-848A-B9D41B106255}"/>
              </a:ext>
            </a:extLst>
          </p:cNvPr>
          <p:cNvGrpSpPr/>
          <p:nvPr/>
        </p:nvGrpSpPr>
        <p:grpSpPr>
          <a:xfrm>
            <a:off x="376039" y="2863580"/>
            <a:ext cx="11439921" cy="3011433"/>
            <a:chOff x="97361" y="2816594"/>
            <a:chExt cx="11439921" cy="3011433"/>
          </a:xfrm>
        </p:grpSpPr>
        <p:sp>
          <p:nvSpPr>
            <p:cNvPr id="19" name="內容版面配置區 2">
              <a:extLst>
                <a:ext uri="{FF2B5EF4-FFF2-40B4-BE49-F238E27FC236}">
                  <a16:creationId xmlns:a16="http://schemas.microsoft.com/office/drawing/2014/main" id="{995F48CD-FA66-6889-15B6-92B09576BB71}"/>
                </a:ext>
              </a:extLst>
            </p:cNvPr>
            <p:cNvSpPr txBox="1">
              <a:spLocks/>
            </p:cNvSpPr>
            <p:nvPr/>
          </p:nvSpPr>
          <p:spPr>
            <a:xfrm>
              <a:off x="6117682" y="4776506"/>
              <a:ext cx="5419600" cy="1051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zh-TW" altLang="en-US" sz="2400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滿意表現</a:t>
              </a:r>
              <a:r>
                <a:rPr lang="zh-TW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的環保風紀隊長和環保風紀，表揚他們的貢獻</a:t>
              </a:r>
            </a:p>
          </p:txBody>
        </p:sp>
        <p:sp>
          <p:nvSpPr>
            <p:cNvPr id="20" name="內容版面配置區 2">
              <a:extLst>
                <a:ext uri="{FF2B5EF4-FFF2-40B4-BE49-F238E27FC236}">
                  <a16:creationId xmlns:a16="http://schemas.microsoft.com/office/drawing/2014/main" id="{C47C9979-D420-99C8-FC1B-A179DBE5B9C7}"/>
                </a:ext>
              </a:extLst>
            </p:cNvPr>
            <p:cNvSpPr txBox="1">
              <a:spLocks/>
            </p:cNvSpPr>
            <p:nvPr/>
          </p:nvSpPr>
          <p:spPr>
            <a:xfrm>
              <a:off x="97361" y="4776506"/>
              <a:ext cx="5693839" cy="1051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源泉圓體 M" panose="020B0600000000000000" pitchFamily="34" charset="-120"/>
                  <a:ea typeface="源泉圓體 M" panose="020B0600000000000000" pitchFamily="34" charset="-12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源泉圓體 M" panose="020B0600000000000000" pitchFamily="34" charset="-120"/>
                  <a:ea typeface="源泉圓體 M" panose="020B0600000000000000" pitchFamily="34" charset="-12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源泉圓體 M" panose="020B0600000000000000" pitchFamily="34" charset="-120"/>
                  <a:ea typeface="源泉圓體 M" panose="020B0600000000000000" pitchFamily="34" charset="-12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源泉圓體 M" panose="020B0600000000000000" pitchFamily="34" charset="-120"/>
                  <a:ea typeface="源泉圓體 M" panose="020B0600000000000000" pitchFamily="34" charset="-12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源泉圓體 M" panose="020B0600000000000000" pitchFamily="34" charset="-120"/>
                  <a:ea typeface="源泉圓體 M" panose="020B0600000000000000" pitchFamily="34" charset="-12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zh-TW" altLang="en-US" sz="2400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表現優異</a:t>
              </a: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，並對同儕的環保行為產生正面影響的環保風紀隊長和環保風紀</a:t>
              </a:r>
              <a:endParaRPr lang="en-US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文字方塊 16">
              <a:extLst>
                <a:ext uri="{FF2B5EF4-FFF2-40B4-BE49-F238E27FC236}">
                  <a16:creationId xmlns:a16="http://schemas.microsoft.com/office/drawing/2014/main" id="{5E08E20D-3FCE-963E-66B8-5673C46C21D9}"/>
                </a:ext>
              </a:extLst>
            </p:cNvPr>
            <p:cNvSpPr txBox="1"/>
            <p:nvPr/>
          </p:nvSpPr>
          <p:spPr>
            <a:xfrm>
              <a:off x="437806" y="3314626"/>
              <a:ext cx="2169960" cy="5232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Regular" panose="020B0302020203020207" pitchFamily="34" charset="-120"/>
                </a:rPr>
                <a:t>傑出表現獎</a:t>
              </a:r>
            </a:p>
          </p:txBody>
        </p:sp>
        <p:sp>
          <p:nvSpPr>
            <p:cNvPr id="22" name="文字方塊 15">
              <a:extLst>
                <a:ext uri="{FF2B5EF4-FFF2-40B4-BE49-F238E27FC236}">
                  <a16:creationId xmlns:a16="http://schemas.microsoft.com/office/drawing/2014/main" id="{143FEA9A-6DC0-6A12-1F8E-5C90C6F097AA}"/>
                </a:ext>
              </a:extLst>
            </p:cNvPr>
            <p:cNvSpPr txBox="1"/>
            <p:nvPr/>
          </p:nvSpPr>
          <p:spPr>
            <a:xfrm>
              <a:off x="6383338" y="3314626"/>
              <a:ext cx="2143781" cy="5232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Regular" panose="020B0302020203020207" pitchFamily="34" charset="-120"/>
                </a:rPr>
                <a:t>嘉許狀</a:t>
              </a:r>
            </a:p>
          </p:txBody>
        </p:sp>
        <p:grpSp>
          <p:nvGrpSpPr>
            <p:cNvPr id="24" name="群組 21">
              <a:extLst>
                <a:ext uri="{FF2B5EF4-FFF2-40B4-BE49-F238E27FC236}">
                  <a16:creationId xmlns:a16="http://schemas.microsoft.com/office/drawing/2014/main" id="{A6445FAD-61D7-2A72-A6AF-1AD54DFDCC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93531" y="2816594"/>
              <a:ext cx="1984901" cy="1828800"/>
              <a:chOff x="7594801" y="4436405"/>
              <a:chExt cx="2355205" cy="2169981"/>
            </a:xfrm>
          </p:grpSpPr>
          <p:pic>
            <p:nvPicPr>
              <p:cNvPr id="25" name="圖片 22">
                <a:extLst>
                  <a:ext uri="{FF2B5EF4-FFF2-40B4-BE49-F238E27FC236}">
                    <a16:creationId xmlns:a16="http://schemas.microsoft.com/office/drawing/2014/main" id="{95E41354-DE2C-8F6B-0555-C83CABF0BE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0634">
                <a:off x="8739118" y="4857326"/>
                <a:ext cx="1210888" cy="17490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6" name="圖片 24">
                <a:extLst>
                  <a:ext uri="{FF2B5EF4-FFF2-40B4-BE49-F238E27FC236}">
                    <a16:creationId xmlns:a16="http://schemas.microsoft.com/office/drawing/2014/main" id="{2177ACDA-51AD-7FF7-3B5A-6220E12D8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04518">
                <a:off x="7594801" y="4436405"/>
                <a:ext cx="1210889" cy="17490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grpSp>
          <p:nvGrpSpPr>
            <p:cNvPr id="27" name="群組 25">
              <a:extLst>
                <a:ext uri="{FF2B5EF4-FFF2-40B4-BE49-F238E27FC236}">
                  <a16:creationId xmlns:a16="http://schemas.microsoft.com/office/drawing/2014/main" id="{D5EFCA92-A4E3-A25F-9566-2BF398447F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14929" y="2846975"/>
              <a:ext cx="1945352" cy="1828800"/>
              <a:chOff x="7591552" y="1924059"/>
              <a:chExt cx="2353876" cy="2208337"/>
            </a:xfrm>
          </p:grpSpPr>
          <p:pic>
            <p:nvPicPr>
              <p:cNvPr id="28" name="圖片 26">
                <a:extLst>
                  <a:ext uri="{FF2B5EF4-FFF2-40B4-BE49-F238E27FC236}">
                    <a16:creationId xmlns:a16="http://schemas.microsoft.com/office/drawing/2014/main" id="{72A11714-445D-5AC3-2D38-A0F57CA1F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50607">
                <a:off x="8734540" y="2383336"/>
                <a:ext cx="1210888" cy="17490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9" name="圖片 27">
                <a:extLst>
                  <a:ext uri="{FF2B5EF4-FFF2-40B4-BE49-F238E27FC236}">
                    <a16:creationId xmlns:a16="http://schemas.microsoft.com/office/drawing/2014/main" id="{9C19E48C-A193-AF02-1107-FB1FB361C3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89750">
                <a:off x="7591552" y="1924059"/>
                <a:ext cx="1210888" cy="17490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338956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99F8A-B72F-4458-53BD-769FA82BE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計劃時間表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B1F97-B366-A077-5FA7-449B79C388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61EEA-A72B-6496-F785-C8BF40B89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CC493C-D512-6347-C883-84A052167482}"/>
              </a:ext>
            </a:extLst>
          </p:cNvPr>
          <p:cNvSpPr txBox="1"/>
          <p:nvPr/>
        </p:nvSpPr>
        <p:spPr>
          <a:xfrm>
            <a:off x="359106" y="1555010"/>
            <a:ext cx="67845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u="sng" dirty="0">
                <a:solidFill>
                  <a:srgbClr val="005893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培訓活動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E3BE8E35-3186-42A4-8815-802148C14EBD}"/>
              </a:ext>
            </a:extLst>
          </p:cNvPr>
          <p:cNvGrpSpPr/>
          <p:nvPr/>
        </p:nvGrpSpPr>
        <p:grpSpPr>
          <a:xfrm>
            <a:off x="4165" y="2296011"/>
            <a:ext cx="12145962" cy="3965697"/>
            <a:chOff x="0" y="2703391"/>
            <a:chExt cx="12145962" cy="3965697"/>
          </a:xfrm>
        </p:grpSpPr>
        <p:graphicFrame>
          <p:nvGraphicFramePr>
            <p:cNvPr id="34" name="Diagram 33">
              <a:extLst>
                <a:ext uri="{FF2B5EF4-FFF2-40B4-BE49-F238E27FC236}">
                  <a16:creationId xmlns:a16="http://schemas.microsoft.com/office/drawing/2014/main" id="{BB3E1F56-C479-4200-5247-5CB924FEA6E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94293489"/>
                </p:ext>
              </p:extLst>
            </p:nvPr>
          </p:nvGraphicFramePr>
          <p:xfrm>
            <a:off x="0" y="3630330"/>
            <a:ext cx="12145962" cy="30387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5F211DE0-FB04-907A-F14C-6F93572DF7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4301" y="3767702"/>
              <a:ext cx="0" cy="611924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2302C2E6-023B-B14A-38C0-F824D7FBF107}"/>
                </a:ext>
              </a:extLst>
            </p:cNvPr>
            <p:cNvSpPr txBox="1"/>
            <p:nvPr/>
          </p:nvSpPr>
          <p:spPr>
            <a:xfrm>
              <a:off x="359106" y="2703392"/>
              <a:ext cx="35989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005893"/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網上簡介會</a:t>
              </a:r>
            </a:p>
            <a:p>
              <a:pPr algn="ctr"/>
              <a:r>
                <a:rPr lang="en-US" altLang="zh-TW" sz="2400" dirty="0">
                  <a:solidFill>
                    <a:srgbClr val="005893"/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(2024</a:t>
              </a:r>
              <a:r>
                <a:rPr lang="zh-TW" altLang="en-US" sz="2400" dirty="0">
                  <a:solidFill>
                    <a:srgbClr val="005893"/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年</a:t>
              </a:r>
              <a:r>
                <a:rPr lang="en-US" altLang="zh-TW" sz="2400" dirty="0">
                  <a:solidFill>
                    <a:srgbClr val="005893"/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10</a:t>
              </a:r>
              <a:r>
                <a:rPr lang="zh-TW" altLang="en-US" sz="2400" dirty="0">
                  <a:solidFill>
                    <a:srgbClr val="005893"/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月</a:t>
              </a:r>
              <a:r>
                <a:rPr lang="en-US" altLang="zh-TW" sz="2400" dirty="0">
                  <a:solidFill>
                    <a:srgbClr val="005893"/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23</a:t>
              </a:r>
              <a:r>
                <a:rPr lang="zh-TW" altLang="en-US" sz="2400" dirty="0">
                  <a:solidFill>
                    <a:srgbClr val="005893"/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或</a:t>
              </a:r>
              <a:r>
                <a:rPr lang="en-US" altLang="zh-TW" sz="2400" dirty="0">
                  <a:solidFill>
                    <a:srgbClr val="005893"/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24</a:t>
              </a:r>
              <a:r>
                <a:rPr lang="zh-TW" altLang="en-US" sz="2400" dirty="0">
                  <a:solidFill>
                    <a:srgbClr val="005893"/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日</a:t>
              </a:r>
              <a:r>
                <a:rPr lang="en-GB" altLang="zh-TW" sz="2400" dirty="0">
                  <a:solidFill>
                    <a:srgbClr val="005893"/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)</a:t>
              </a:r>
              <a:endParaRPr lang="en-US" sz="2400" dirty="0">
                <a:solidFill>
                  <a:srgbClr val="005893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endParaRPr>
            </a:p>
          </p:txBody>
        </p:sp>
        <p:sp>
          <p:nvSpPr>
            <p:cNvPr id="25" name="文字方塊 25">
              <a:extLst>
                <a:ext uri="{FF2B5EF4-FFF2-40B4-BE49-F238E27FC236}">
                  <a16:creationId xmlns:a16="http://schemas.microsoft.com/office/drawing/2014/main" id="{DA46BCB1-2458-8B50-BFC6-7AFFC13F39B1}"/>
                </a:ext>
              </a:extLst>
            </p:cNvPr>
            <p:cNvSpPr txBox="1"/>
            <p:nvPr/>
          </p:nvSpPr>
          <p:spPr>
            <a:xfrm>
              <a:off x="3888363" y="2703391"/>
              <a:ext cx="29694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005893"/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培訓工作坊（實體）</a:t>
              </a:r>
            </a:p>
            <a:p>
              <a:pPr algn="ctr"/>
              <a:r>
                <a:rPr lang="en-US" altLang="zh-TW" sz="2400" dirty="0">
                  <a:solidFill>
                    <a:srgbClr val="005893"/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(</a:t>
              </a:r>
              <a:r>
                <a:rPr lang="zh-TW" altLang="en-US" sz="2400" dirty="0">
                  <a:solidFill>
                    <a:srgbClr val="005893"/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日期待定</a:t>
              </a:r>
              <a:r>
                <a:rPr lang="en-US" altLang="zh-TW" sz="2400" dirty="0">
                  <a:solidFill>
                    <a:srgbClr val="005893"/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)</a:t>
              </a:r>
            </a:p>
          </p:txBody>
        </p:sp>
        <p:sp>
          <p:nvSpPr>
            <p:cNvPr id="28" name="右大括弧 40">
              <a:extLst>
                <a:ext uri="{FF2B5EF4-FFF2-40B4-BE49-F238E27FC236}">
                  <a16:creationId xmlns:a16="http://schemas.microsoft.com/office/drawing/2014/main" id="{E8EFEF14-C603-DD5B-380D-A3F29683846E}"/>
                </a:ext>
              </a:extLst>
            </p:cNvPr>
            <p:cNvSpPr/>
            <p:nvPr/>
          </p:nvSpPr>
          <p:spPr>
            <a:xfrm rot="16200000">
              <a:off x="5049943" y="3259808"/>
              <a:ext cx="646329" cy="1593307"/>
            </a:xfrm>
            <a:prstGeom prst="rightBrac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文字方塊 42">
              <a:extLst>
                <a:ext uri="{FF2B5EF4-FFF2-40B4-BE49-F238E27FC236}">
                  <a16:creationId xmlns:a16="http://schemas.microsoft.com/office/drawing/2014/main" id="{B18E655A-7E40-3B11-1AC6-C6B00773B37C}"/>
                </a:ext>
              </a:extLst>
            </p:cNvPr>
            <p:cNvSpPr txBox="1"/>
            <p:nvPr/>
          </p:nvSpPr>
          <p:spPr>
            <a:xfrm>
              <a:off x="7906071" y="2703391"/>
              <a:ext cx="35461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005893"/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聯校成果分享會（實體）</a:t>
              </a:r>
            </a:p>
            <a:p>
              <a:pPr algn="ctr"/>
              <a:r>
                <a:rPr lang="en-US" altLang="zh-TW" sz="2400" dirty="0">
                  <a:solidFill>
                    <a:srgbClr val="005893"/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(</a:t>
              </a:r>
              <a:r>
                <a:rPr lang="zh-TW" altLang="en-US" sz="2400" dirty="0">
                  <a:solidFill>
                    <a:srgbClr val="005893"/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日期待定</a:t>
              </a:r>
              <a:r>
                <a:rPr lang="en-US" altLang="zh-TW" sz="2400" dirty="0">
                  <a:solidFill>
                    <a:srgbClr val="005893"/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)</a:t>
              </a:r>
            </a:p>
          </p:txBody>
        </p:sp>
        <p:sp>
          <p:nvSpPr>
            <p:cNvPr id="36" name="右大括弧 40">
              <a:extLst>
                <a:ext uri="{FF2B5EF4-FFF2-40B4-BE49-F238E27FC236}">
                  <a16:creationId xmlns:a16="http://schemas.microsoft.com/office/drawing/2014/main" id="{278B59B5-0F6C-F798-A5E6-0879DFDBFB21}"/>
                </a:ext>
              </a:extLst>
            </p:cNvPr>
            <p:cNvSpPr/>
            <p:nvPr/>
          </p:nvSpPr>
          <p:spPr>
            <a:xfrm rot="16200000">
              <a:off x="9355984" y="3294213"/>
              <a:ext cx="646329" cy="1593307"/>
            </a:xfrm>
            <a:prstGeom prst="rightBrac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文字方塊 23">
              <a:extLst>
                <a:ext uri="{FF2B5EF4-FFF2-40B4-BE49-F238E27FC236}">
                  <a16:creationId xmlns:a16="http://schemas.microsoft.com/office/drawing/2014/main" id="{EFA58E75-8292-7074-77E5-FD7F8266F153}"/>
                </a:ext>
              </a:extLst>
            </p:cNvPr>
            <p:cNvSpPr txBox="1"/>
            <p:nvPr/>
          </p:nvSpPr>
          <p:spPr>
            <a:xfrm>
              <a:off x="938462" y="4732174"/>
              <a:ext cx="7988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/>
                <a:t>2024</a:t>
              </a:r>
              <a:endParaRPr lang="en-US" sz="2000" dirty="0"/>
            </a:p>
          </p:txBody>
        </p:sp>
        <p:sp>
          <p:nvSpPr>
            <p:cNvPr id="40" name="文字方塊 23">
              <a:extLst>
                <a:ext uri="{FF2B5EF4-FFF2-40B4-BE49-F238E27FC236}">
                  <a16:creationId xmlns:a16="http://schemas.microsoft.com/office/drawing/2014/main" id="{4257738A-FA4B-A593-626C-1582A52056DE}"/>
                </a:ext>
              </a:extLst>
            </p:cNvPr>
            <p:cNvSpPr txBox="1"/>
            <p:nvPr/>
          </p:nvSpPr>
          <p:spPr>
            <a:xfrm>
              <a:off x="4472537" y="4732174"/>
              <a:ext cx="7547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/>
                <a:t>2025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49619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99F8A-B72F-4458-53BD-769FA82BE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計劃時間表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B1F97-B366-A077-5FA7-449B79C388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26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61EEA-A72B-6496-F785-C8BF40B89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CC493C-D512-6347-C883-84A052167482}"/>
              </a:ext>
            </a:extLst>
          </p:cNvPr>
          <p:cNvSpPr txBox="1"/>
          <p:nvPr/>
        </p:nvSpPr>
        <p:spPr>
          <a:xfrm>
            <a:off x="374053" y="1510880"/>
            <a:ext cx="7756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u="sng" dirty="0">
                <a:solidFill>
                  <a:srgbClr val="005893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建議參與學校舉辦的校內活動</a:t>
            </a:r>
          </a:p>
        </p:txBody>
      </p:sp>
      <p:sp>
        <p:nvSpPr>
          <p:cNvPr id="14" name="文字方塊 14">
            <a:extLst>
              <a:ext uri="{FF2B5EF4-FFF2-40B4-BE49-F238E27FC236}">
                <a16:creationId xmlns:a16="http://schemas.microsoft.com/office/drawing/2014/main" id="{F79CC639-1BBB-72B9-9EDD-2F64CF11E547}"/>
              </a:ext>
            </a:extLst>
          </p:cNvPr>
          <p:cNvSpPr txBox="1"/>
          <p:nvPr/>
        </p:nvSpPr>
        <p:spPr>
          <a:xfrm>
            <a:off x="112026" y="3823345"/>
            <a:ext cx="242284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rgbClr val="005893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2000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招募環保風紀和建立團隊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rgbClr val="005893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2000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制定工作計劃及更表，訂立目標及分配工作</a:t>
            </a:r>
          </a:p>
        </p:txBody>
      </p:sp>
      <p:sp>
        <p:nvSpPr>
          <p:cNvPr id="15" name="右大括弧 28">
            <a:extLst>
              <a:ext uri="{FF2B5EF4-FFF2-40B4-BE49-F238E27FC236}">
                <a16:creationId xmlns:a16="http://schemas.microsoft.com/office/drawing/2014/main" id="{A6D8F4E5-8A90-35D8-CEA8-54BEB599514D}"/>
              </a:ext>
            </a:extLst>
          </p:cNvPr>
          <p:cNvSpPr/>
          <p:nvPr/>
        </p:nvSpPr>
        <p:spPr>
          <a:xfrm rot="5400000">
            <a:off x="1142222" y="2575133"/>
            <a:ext cx="578165" cy="1871843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6" name="右大括弧 29">
            <a:extLst>
              <a:ext uri="{FF2B5EF4-FFF2-40B4-BE49-F238E27FC236}">
                <a16:creationId xmlns:a16="http://schemas.microsoft.com/office/drawing/2014/main" id="{051D9BD2-887E-6FB6-43FD-CAD481F09B41}"/>
              </a:ext>
            </a:extLst>
          </p:cNvPr>
          <p:cNvSpPr/>
          <p:nvPr/>
        </p:nvSpPr>
        <p:spPr>
          <a:xfrm rot="5400000">
            <a:off x="5552048" y="55951"/>
            <a:ext cx="564555" cy="6934201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9" name="文字方塊 30">
            <a:extLst>
              <a:ext uri="{FF2B5EF4-FFF2-40B4-BE49-F238E27FC236}">
                <a16:creationId xmlns:a16="http://schemas.microsoft.com/office/drawing/2014/main" id="{78880214-F35C-2B6A-657F-968F7B88B329}"/>
              </a:ext>
            </a:extLst>
          </p:cNvPr>
          <p:cNvSpPr txBox="1"/>
          <p:nvPr/>
        </p:nvSpPr>
        <p:spPr>
          <a:xfrm>
            <a:off x="2893005" y="3807457"/>
            <a:ext cx="5882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使用環境檢視清單每月進行監察職務</a:t>
            </a:r>
            <a:endParaRPr lang="en-GB" altLang="zh-TW" sz="2000" dirty="0">
              <a:solidFill>
                <a:srgbClr val="00589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籌辦環保推廣活動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定期開會，跟進監察情況</a:t>
            </a:r>
            <a:endParaRPr lang="en-US" altLang="zh-TW" sz="2000" dirty="0">
              <a:solidFill>
                <a:srgbClr val="00589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於學期中進行中期檢討</a:t>
            </a:r>
          </a:p>
        </p:txBody>
      </p:sp>
      <p:sp>
        <p:nvSpPr>
          <p:cNvPr id="32" name="右大括弧 32">
            <a:extLst>
              <a:ext uri="{FF2B5EF4-FFF2-40B4-BE49-F238E27FC236}">
                <a16:creationId xmlns:a16="http://schemas.microsoft.com/office/drawing/2014/main" id="{474E5956-EBB8-D565-B02A-2788B733AAF6}"/>
              </a:ext>
            </a:extLst>
          </p:cNvPr>
          <p:cNvSpPr/>
          <p:nvPr/>
        </p:nvSpPr>
        <p:spPr>
          <a:xfrm rot="5400000">
            <a:off x="9918103" y="2648187"/>
            <a:ext cx="569578" cy="1802929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5" name="文字方塊 33">
            <a:extLst>
              <a:ext uri="{FF2B5EF4-FFF2-40B4-BE49-F238E27FC236}">
                <a16:creationId xmlns:a16="http://schemas.microsoft.com/office/drawing/2014/main" id="{CD7D020C-E443-0EFF-0A4C-6CA36A2159A4}"/>
              </a:ext>
            </a:extLst>
          </p:cNvPr>
          <p:cNvSpPr txBox="1"/>
          <p:nvPr/>
        </p:nvSpPr>
        <p:spPr>
          <a:xfrm>
            <a:off x="8718550" y="3800137"/>
            <a:ext cx="32623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4900" lvl="0" indent="-342900">
              <a:lnSpc>
                <a:spcPct val="150000"/>
              </a:lnSpc>
              <a:buClr>
                <a:srgbClr val="005893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2000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於學期末進行年終檢討以分析和檢討計劃成效</a:t>
            </a:r>
          </a:p>
          <a:p>
            <a:pPr marL="414900" lvl="0" indent="-342900">
              <a:lnSpc>
                <a:spcPct val="150000"/>
              </a:lnSpc>
              <a:buClr>
                <a:srgbClr val="005893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2000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頒發獎狀予環保風紀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905EC364-69FA-4DCE-B103-3E79F4EE7BE5}"/>
              </a:ext>
            </a:extLst>
          </p:cNvPr>
          <p:cNvGrpSpPr/>
          <p:nvPr/>
        </p:nvGrpSpPr>
        <p:grpSpPr>
          <a:xfrm>
            <a:off x="293948" y="1670545"/>
            <a:ext cx="11852015" cy="1979242"/>
            <a:chOff x="217748" y="1898393"/>
            <a:chExt cx="11852015" cy="1979242"/>
          </a:xfrm>
        </p:grpSpPr>
        <p:sp>
          <p:nvSpPr>
            <p:cNvPr id="6" name="向右箭號 5"/>
            <p:cNvSpPr/>
            <p:nvPr/>
          </p:nvSpPr>
          <p:spPr bwMode="auto">
            <a:xfrm>
              <a:off x="250312" y="1898393"/>
              <a:ext cx="11819451" cy="1979242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429396" y="2798884"/>
              <a:ext cx="663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/>
                <a:t>9</a:t>
              </a:r>
              <a:r>
                <a:rPr lang="zh-TW" altLang="en-US" sz="2400" dirty="0"/>
                <a:t>月</a:t>
              </a:r>
              <a:endParaRPr lang="en-US" sz="2000" dirty="0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1346882" y="2811849"/>
              <a:ext cx="8354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/>
                <a:t>10</a:t>
              </a:r>
              <a:r>
                <a:rPr lang="zh-TW" altLang="en-US" sz="2400" dirty="0"/>
                <a:t>月</a:t>
              </a:r>
              <a:endParaRPr lang="en-US" sz="2000" dirty="0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2387641" y="2818855"/>
              <a:ext cx="812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/>
                <a:t>11</a:t>
              </a:r>
              <a:r>
                <a:rPr lang="zh-TW" altLang="en-US" sz="2400" dirty="0"/>
                <a:t>月</a:t>
              </a:r>
              <a:endParaRPr lang="en-US" sz="2000" dirty="0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3488849" y="2827827"/>
              <a:ext cx="8354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12</a:t>
              </a:r>
              <a:r>
                <a:rPr lang="zh-TW" altLang="en-US" sz="2400" dirty="0"/>
                <a:t>月</a:t>
              </a:r>
              <a:endParaRPr lang="en-US" sz="2000" dirty="0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4629561" y="2811849"/>
              <a:ext cx="663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/>
                <a:t>1</a:t>
              </a:r>
              <a:r>
                <a:rPr lang="zh-TW" altLang="en-US" sz="2400" dirty="0"/>
                <a:t>月</a:t>
              </a:r>
              <a:endParaRPr lang="en-US" sz="2000" dirty="0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5565910" y="2811849"/>
              <a:ext cx="663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2</a:t>
              </a:r>
              <a:r>
                <a:rPr lang="zh-TW" altLang="en-US" sz="2400" dirty="0"/>
                <a:t>月</a:t>
              </a:r>
              <a:endParaRPr lang="en-US" sz="2000" dirty="0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6530869" y="2814477"/>
              <a:ext cx="663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/>
                <a:t>3</a:t>
              </a:r>
              <a:r>
                <a:rPr lang="zh-TW" altLang="en-US" sz="2400" dirty="0"/>
                <a:t>月</a:t>
              </a:r>
              <a:endParaRPr lang="en-US" sz="2000" dirty="0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7529202" y="2798884"/>
              <a:ext cx="663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/>
                <a:t>4</a:t>
              </a:r>
              <a:r>
                <a:rPr lang="zh-TW" altLang="en-US" sz="2400" dirty="0"/>
                <a:t>月</a:t>
              </a:r>
              <a:endParaRPr lang="en-US" sz="2000" dirty="0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8483750" y="2811849"/>
              <a:ext cx="663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/>
                <a:t>5</a:t>
              </a:r>
              <a:r>
                <a:rPr lang="zh-TW" altLang="en-US" sz="2400" dirty="0"/>
                <a:t>月</a:t>
              </a:r>
              <a:endParaRPr lang="en-US" sz="2000" dirty="0"/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9300760" y="2811849"/>
              <a:ext cx="663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/>
                <a:t>6</a:t>
              </a:r>
              <a:r>
                <a:rPr lang="zh-TW" altLang="en-US" sz="2400" dirty="0"/>
                <a:t>月</a:t>
              </a:r>
              <a:endParaRPr lang="en-US" sz="2000" dirty="0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10435365" y="2814477"/>
              <a:ext cx="663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/>
                <a:t>7</a:t>
              </a:r>
              <a:r>
                <a:rPr lang="zh-TW" altLang="en-US" sz="2400" dirty="0"/>
                <a:t>月</a:t>
              </a:r>
              <a:endParaRPr lang="en-US" sz="2000" dirty="0"/>
            </a:p>
          </p:txBody>
        </p:sp>
        <p:sp>
          <p:nvSpPr>
            <p:cNvPr id="31" name="文字方塊 23">
              <a:extLst>
                <a:ext uri="{FF2B5EF4-FFF2-40B4-BE49-F238E27FC236}">
                  <a16:creationId xmlns:a16="http://schemas.microsoft.com/office/drawing/2014/main" id="{EFA58E75-8292-7074-77E5-FD7F8266F153}"/>
                </a:ext>
              </a:extLst>
            </p:cNvPr>
            <p:cNvSpPr txBox="1"/>
            <p:nvPr/>
          </p:nvSpPr>
          <p:spPr>
            <a:xfrm>
              <a:off x="217748" y="2418745"/>
              <a:ext cx="10209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/>
                <a:t>2024</a:t>
              </a:r>
              <a:endParaRPr lang="en-US" sz="2000" dirty="0"/>
            </a:p>
          </p:txBody>
        </p:sp>
        <p:sp>
          <p:nvSpPr>
            <p:cNvPr id="36" name="文字方塊 23">
              <a:extLst>
                <a:ext uri="{FF2B5EF4-FFF2-40B4-BE49-F238E27FC236}">
                  <a16:creationId xmlns:a16="http://schemas.microsoft.com/office/drawing/2014/main" id="{4257738A-FA4B-A593-626C-1582A52056DE}"/>
                </a:ext>
              </a:extLst>
            </p:cNvPr>
            <p:cNvSpPr txBox="1"/>
            <p:nvPr/>
          </p:nvSpPr>
          <p:spPr>
            <a:xfrm>
              <a:off x="3719591" y="2401011"/>
              <a:ext cx="2376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/>
                <a:t>2025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29177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2. </a:t>
            </a:r>
            <a:r>
              <a:rPr lang="en-US" altLang="zh-TW" sz="4000" b="1" dirty="0">
                <a:solidFill>
                  <a:srgbClr val="1C492A"/>
                </a:solidFill>
                <a:cs typeface="Calibri" panose="020F0502020204030204" pitchFamily="34" charset="0"/>
              </a:rPr>
              <a:t>【</a:t>
            </a:r>
            <a:r>
              <a:rPr lang="zh-TW" alt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環保風紀計劃手冊</a:t>
            </a:r>
            <a:r>
              <a:rPr lang="en-US" altLang="zh-TW" sz="4000" b="1" dirty="0">
                <a:solidFill>
                  <a:srgbClr val="1C492A"/>
                </a:solidFill>
                <a:cs typeface="Calibri" panose="020F0502020204030204" pitchFamily="34" charset="0"/>
              </a:rPr>
              <a:t>】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TW" alt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使用方法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27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8918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18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451" y="215608"/>
            <a:ext cx="6498590" cy="1143000"/>
          </a:xfrm>
        </p:spPr>
        <p:txBody>
          <a:bodyPr/>
          <a:lstStyle/>
          <a:p>
            <a:r>
              <a:rPr lang="zh-TW" altLang="en-US" sz="4400" b="1" dirty="0"/>
              <a:t>電子版環保風紀計劃手冊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28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5BFC4FD1-2023-56A8-D7C2-A8F4F625EECC}"/>
              </a:ext>
            </a:extLst>
          </p:cNvPr>
          <p:cNvSpPr txBox="1">
            <a:spLocks/>
          </p:cNvSpPr>
          <p:nvPr/>
        </p:nvSpPr>
        <p:spPr>
          <a:xfrm>
            <a:off x="5057856" y="2130980"/>
            <a:ext cx="7062707" cy="2991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可於</a:t>
            </a:r>
            <a:r>
              <a:rPr lang="en-US" altLang="zh-TW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【</a:t>
            </a:r>
            <a:r>
              <a:rPr lang="zh-TW" altLang="en-US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綠色學校天地</a:t>
            </a:r>
            <a:r>
              <a:rPr lang="en-US" altLang="zh-TW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】</a:t>
            </a:r>
            <a:r>
              <a:rPr lang="zh-TW" altLang="en-US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網站</a:t>
            </a:r>
            <a:r>
              <a:rPr lang="zh-TW" altLang="en-US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endParaRPr lang="en-GB" altLang="zh-TW" dirty="0">
              <a:solidFill>
                <a:srgbClr val="00589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GB" altLang="zh-TW" dirty="0">
              <a:solidFill>
                <a:srgbClr val="00589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GB" altLang="zh-TW" dirty="0">
              <a:solidFill>
                <a:srgbClr val="00589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GB" altLang="zh-TW" dirty="0">
              <a:solidFill>
                <a:srgbClr val="00589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協助環保風紀履行職責</a:t>
            </a:r>
          </a:p>
          <a:p>
            <a:pPr>
              <a:lnSpc>
                <a:spcPct val="150000"/>
              </a:lnSpc>
            </a:pP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A823E3-C046-6BFF-E6AD-9E9CDE320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32" y="1593166"/>
            <a:ext cx="3125533" cy="4427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Content Placeholder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F5D0460-DAD7-0E05-5028-E5E0B43DCDBE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0" t="8719" r="8170" b="8908"/>
          <a:stretch/>
        </p:blipFill>
        <p:spPr bwMode="auto">
          <a:xfrm>
            <a:off x="6595746" y="2851854"/>
            <a:ext cx="2497896" cy="250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675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60D29-EF7F-52B9-F4AA-1BF5EA67E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低碳生活計算機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CBCD4-61B9-2FC3-C29C-167981AD7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檢視自己的個人習慣，找出並改善可以減少碳足跡的地方。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CAD56-BCE6-83F6-58FC-D8FE849946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29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9FD5F-0206-B823-ADF1-B5F671AB6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1028" name="Picture 4" descr="歡迎來到低碳生活計算機">
            <a:extLst>
              <a:ext uri="{FF2B5EF4-FFF2-40B4-BE49-F238E27FC236}">
                <a16:creationId xmlns:a16="http://schemas.microsoft.com/office/drawing/2014/main" id="{02FFFA62-46BF-F92E-213E-DFABD892A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531" y="2967577"/>
            <a:ext cx="3944937" cy="316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141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1. </a:t>
            </a:r>
            <a:r>
              <a:rPr lang="en-US" altLang="zh-TW" sz="4000" b="1" dirty="0">
                <a:solidFill>
                  <a:srgbClr val="1C492A"/>
                </a:solidFill>
                <a:cs typeface="Calibri" panose="020F0502020204030204" pitchFamily="34" charset="0"/>
              </a:rPr>
              <a:t>【</a:t>
            </a:r>
            <a:r>
              <a:rPr lang="zh-TW" alt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環保風紀計劃</a:t>
            </a:r>
            <a:r>
              <a:rPr lang="en-US" altLang="zh-TW" sz="4000" b="1" dirty="0">
                <a:solidFill>
                  <a:srgbClr val="1C492A"/>
                </a:solidFill>
                <a:cs typeface="Calibri" panose="020F0502020204030204" pitchFamily="34" charset="0"/>
              </a:rPr>
              <a:t>】 </a:t>
            </a:r>
            <a:r>
              <a:rPr lang="zh-TW" alt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簡介</a:t>
            </a:r>
            <a:endParaRPr lang="en-US" sz="4000" b="1" dirty="0">
              <a:solidFill>
                <a:srgbClr val="1C492A"/>
              </a:solidFill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2540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94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B278-F739-2E07-ABD1-0DC0F78F6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自評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E2321-47F0-0156-F26B-8EE9483F68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30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2E4D0-70F3-C850-CABD-C37F57E6F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4702467" y="1780893"/>
            <a:ext cx="6575134" cy="132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花點時間自評過去一個月的環保行為，並完成電子版手冊中的自評清單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>
              <a:lnSpc>
                <a:spcPct val="150000"/>
              </a:lnSpc>
            </a:pPr>
            <a:endParaRPr lang="en-GB" sz="2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BA365C-2CB0-C8B8-B461-28F4126A8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320" y="3787610"/>
            <a:ext cx="6793336" cy="219885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4" y="1406915"/>
            <a:ext cx="4523624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7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31</a:t>
            </a:fld>
            <a:endParaRPr lang="en-GB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6690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zh-TW" altLang="en-US" sz="4400" b="1" dirty="0">
                <a:solidFill>
                  <a:srgbClr val="1C49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當談到可持續發展時，</a:t>
            </a:r>
            <a:endParaRPr lang="en-US" altLang="zh-TW" sz="4400" b="1" dirty="0">
              <a:solidFill>
                <a:srgbClr val="1C492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0" indent="0" algn="ctr">
              <a:lnSpc>
                <a:spcPct val="150000"/>
              </a:lnSpc>
              <a:buFontTx/>
              <a:buNone/>
            </a:pPr>
            <a:r>
              <a:rPr lang="zh-TW" altLang="en-US" sz="4400" b="1" dirty="0">
                <a:solidFill>
                  <a:srgbClr val="1C49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您會想到甚麼詞語？</a:t>
            </a:r>
          </a:p>
        </p:txBody>
      </p:sp>
    </p:spTree>
    <p:extLst>
      <p:ext uri="{BB962C8B-B14F-4D97-AF65-F5344CB8AC3E}">
        <p14:creationId xmlns:p14="http://schemas.microsoft.com/office/powerpoint/2010/main" val="2984310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82154-22BE-5416-CC0F-60AFC667F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7674A-C0A9-0A18-CD58-A074CCFEA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B17A8B-5270-B461-F5CA-7BE0681B3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470" y="893142"/>
            <a:ext cx="6629066" cy="54463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92876-1756-40DF-5BE7-5F045BED870D}"/>
              </a:ext>
            </a:extLst>
          </p:cNvPr>
          <p:cNvSpPr txBox="1">
            <a:spLocks/>
          </p:cNvSpPr>
          <p:nvPr/>
        </p:nvSpPr>
        <p:spPr bwMode="auto">
          <a:xfrm>
            <a:off x="2972903" y="2829825"/>
            <a:ext cx="6172200" cy="310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zh-TW" altLang="en-US" sz="4000" b="1" dirty="0">
                <a:solidFill>
                  <a:srgbClr val="8CC63F"/>
                </a:solidFill>
                <a:latin typeface="+mj-ea"/>
                <a:ea typeface="+mj-ea"/>
              </a:rPr>
              <a:t>五大</a:t>
            </a:r>
            <a:endParaRPr lang="en-GB" altLang="zh-TW" sz="4000" b="1" dirty="0">
              <a:solidFill>
                <a:srgbClr val="8CC63F"/>
              </a:solidFill>
              <a:latin typeface="+mj-ea"/>
              <a:ea typeface="+mj-ea"/>
            </a:endParaRPr>
          </a:p>
          <a:p>
            <a:pPr marL="0" indent="0" algn="ctr">
              <a:buFontTx/>
              <a:buNone/>
            </a:pPr>
            <a:r>
              <a:rPr lang="zh-TW" altLang="en-US" sz="4000" b="1" dirty="0">
                <a:solidFill>
                  <a:srgbClr val="8CC63F"/>
                </a:solidFill>
                <a:latin typeface="+mj-ea"/>
                <a:ea typeface="+mj-ea"/>
              </a:rPr>
              <a:t>環境範疇</a:t>
            </a:r>
            <a:endParaRPr lang="en-GB" sz="4000" b="1" dirty="0">
              <a:solidFill>
                <a:srgbClr val="8CC63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41703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33</a:t>
            </a:fld>
            <a:endParaRPr lang="en-GB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6690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zh-TW" altLang="en-US" sz="4400" b="1" dirty="0">
                <a:solidFill>
                  <a:srgbClr val="1C49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學校中的哪個設施一般耗用最多能源？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0842" y="5123967"/>
            <a:ext cx="1545122" cy="154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99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34</a:t>
            </a:fld>
            <a:endParaRPr lang="en-GB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609600" y="2284826"/>
            <a:ext cx="10972800" cy="1729235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zh-TW" altLang="en-US" sz="44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答案：冷氣機／電燈</a:t>
            </a:r>
            <a:endParaRPr lang="en-US" sz="44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0842" y="5123967"/>
            <a:ext cx="1545122" cy="154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76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35</a:t>
            </a:fld>
            <a:endParaRPr lang="en-GB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663677" y="116720"/>
            <a:ext cx="9232490" cy="230074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zh-TW" altLang="en-US" sz="4400" b="1" dirty="0">
                <a:solidFill>
                  <a:srgbClr val="1C49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地球上可供人類使用的淡水佔總水量的百分之幾？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02" y="5300420"/>
            <a:ext cx="1368668" cy="136866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2005597" y="2541242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a. 20%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2005597" y="4078894"/>
            <a:ext cx="3906067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c. </a:t>
            </a:r>
            <a:r>
              <a:rPr lang="en-GB" altLang="zh-TW" sz="4800" b="1" dirty="0">
                <a:ea typeface="Yu Gothic UI Semibold" panose="020B0700000000000000" pitchFamily="34" charset="-128"/>
              </a:rPr>
              <a:t>5%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6008291" y="4085268"/>
            <a:ext cx="349941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d. </a:t>
            </a:r>
            <a:r>
              <a:rPr lang="en-US" altLang="zh-TW" sz="4800" b="1" dirty="0">
                <a:ea typeface="Yu Gothic UI Semibold" panose="020B0700000000000000" pitchFamily="34" charset="-128"/>
              </a:rPr>
              <a:t>&lt;1%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5911664" y="2596275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4800" b="1" dirty="0">
                <a:ea typeface="Yu Gothic UI Semibold" panose="020B0700000000000000" pitchFamily="34" charset="-128"/>
              </a:rPr>
              <a:t>ｂ</a:t>
            </a:r>
            <a:r>
              <a:rPr lang="en-US" sz="4800" b="1" dirty="0">
                <a:ea typeface="Yu Gothic UI Semibold" panose="020B0700000000000000" pitchFamily="34" charset="-128"/>
              </a:rPr>
              <a:t>. </a:t>
            </a:r>
            <a:r>
              <a:rPr lang="en-US" altLang="zh-TW" sz="4800" b="1" dirty="0">
                <a:ea typeface="Yu Gothic UI Semibold" panose="020B0700000000000000" pitchFamily="34" charset="-128"/>
              </a:rPr>
              <a:t>10%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3094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36</a:t>
            </a:fld>
            <a:endParaRPr lang="en-GB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663677" y="116720"/>
            <a:ext cx="9232490" cy="230074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zh-TW" altLang="en-US" sz="4400" b="1" dirty="0">
                <a:solidFill>
                  <a:srgbClr val="1C49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地球上可供人類使用的淡水佔總水量的百分之幾？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02" y="5300420"/>
            <a:ext cx="1368668" cy="136866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2005597" y="2541242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a. 20%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2005597" y="4078894"/>
            <a:ext cx="3906067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c. </a:t>
            </a:r>
            <a:r>
              <a:rPr lang="en-GB" altLang="zh-TW" sz="4800" b="1" dirty="0">
                <a:ea typeface="Yu Gothic UI Semibold" panose="020B0700000000000000" pitchFamily="34" charset="-128"/>
              </a:rPr>
              <a:t>5%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6008291" y="4085268"/>
            <a:ext cx="349941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d. </a:t>
            </a:r>
            <a:r>
              <a:rPr lang="en-US" altLang="zh-TW" sz="4800" b="1" dirty="0">
                <a:ea typeface="Yu Gothic UI Semibold" panose="020B0700000000000000" pitchFamily="34" charset="-128"/>
              </a:rPr>
              <a:t>&lt;1%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5911664" y="2596275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4800" b="1" dirty="0">
                <a:ea typeface="Yu Gothic UI Semibold" panose="020B0700000000000000" pitchFamily="34" charset="-128"/>
              </a:rPr>
              <a:t>ｂ</a:t>
            </a:r>
            <a:r>
              <a:rPr lang="en-US" sz="4800" b="1" dirty="0">
                <a:ea typeface="Yu Gothic UI Semibold" panose="020B0700000000000000" pitchFamily="34" charset="-128"/>
              </a:rPr>
              <a:t>. </a:t>
            </a:r>
            <a:r>
              <a:rPr lang="en-US" altLang="zh-TW" sz="4800" b="1" dirty="0">
                <a:ea typeface="Yu Gothic UI Semibold" panose="020B0700000000000000" pitchFamily="34" charset="-128"/>
              </a:rPr>
              <a:t>10%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0" name="橢圓 16">
            <a:extLst>
              <a:ext uri="{FF2B5EF4-FFF2-40B4-BE49-F238E27FC236}">
                <a16:creationId xmlns:a16="http://schemas.microsoft.com/office/drawing/2014/main" id="{D7FA5557-9532-1F6F-F1FD-8F319BB85E6C}"/>
              </a:ext>
            </a:extLst>
          </p:cNvPr>
          <p:cNvSpPr/>
          <p:nvPr/>
        </p:nvSpPr>
        <p:spPr bwMode="auto">
          <a:xfrm>
            <a:off x="5279922" y="3992901"/>
            <a:ext cx="3499411" cy="1421035"/>
          </a:xfrm>
          <a:prstGeom prst="ellipse">
            <a:avLst/>
          </a:prstGeom>
          <a:noFill/>
          <a:ln w="57150" cap="flat" cmpd="sng" algn="ctr">
            <a:solidFill>
              <a:srgbClr val="EF7D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731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37</a:t>
            </a:fld>
            <a:endParaRPr lang="en-GB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02" y="5300420"/>
            <a:ext cx="1368668" cy="136866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6138828" y="2178930"/>
            <a:ext cx="4862417" cy="153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極地冰冠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可供人類使用的淡水：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＜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1%</a:t>
            </a:r>
            <a:endParaRPr lang="en-GB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DDF27CE-036A-5D18-AE0B-AC9B4B1F7EAF}"/>
              </a:ext>
            </a:extLst>
          </p:cNvPr>
          <p:cNvSpPr txBox="1">
            <a:spLocks/>
          </p:cNvSpPr>
          <p:nvPr/>
        </p:nvSpPr>
        <p:spPr>
          <a:xfrm>
            <a:off x="3575050" y="274638"/>
            <a:ext cx="7312025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zh-TW" altLang="en-US" sz="4400" dirty="0"/>
              <a:t>地球上的水資源</a:t>
            </a:r>
            <a:endParaRPr lang="en-GB" sz="4400" dirty="0"/>
          </a:p>
        </p:txBody>
      </p:sp>
      <p:pic>
        <p:nvPicPr>
          <p:cNvPr id="15" name="Picture 8" descr="Cartoon orange monster holding a drop of water&#10;&#10;Description automatically generated">
            <a:extLst>
              <a:ext uri="{FF2B5EF4-FFF2-40B4-BE49-F238E27FC236}">
                <a16:creationId xmlns:a16="http://schemas.microsoft.com/office/drawing/2014/main" id="{3A059B92-779C-6425-4C09-F664E42690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42" y="4448482"/>
            <a:ext cx="2024591" cy="2220606"/>
          </a:xfrm>
          <a:prstGeom prst="rect">
            <a:avLst/>
          </a:prstGeom>
        </p:spPr>
      </p:pic>
      <p:graphicFrame>
        <p:nvGraphicFramePr>
          <p:cNvPr id="9" name="Chart 11">
            <a:extLst>
              <a:ext uri="{FF2B5EF4-FFF2-40B4-BE49-F238E27FC236}">
                <a16:creationId xmlns:a16="http://schemas.microsoft.com/office/drawing/2014/main" id="{0191C43D-03E1-4A38-B3F1-64E22C65F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2459386"/>
              </p:ext>
            </p:extLst>
          </p:nvPr>
        </p:nvGraphicFramePr>
        <p:xfrm>
          <a:off x="-912612" y="1448928"/>
          <a:ext cx="8975324" cy="4731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0" name="Straight Connector 13">
            <a:extLst>
              <a:ext uri="{FF2B5EF4-FFF2-40B4-BE49-F238E27FC236}">
                <a16:creationId xmlns:a16="http://schemas.microsoft.com/office/drawing/2014/main" id="{135A3AC1-A770-7A21-57F6-27A5512C1CBF}"/>
              </a:ext>
            </a:extLst>
          </p:cNvPr>
          <p:cNvCxnSpPr>
            <a:cxnSpLocks/>
          </p:cNvCxnSpPr>
          <p:nvPr/>
        </p:nvCxnSpPr>
        <p:spPr bwMode="auto">
          <a:xfrm flipV="1">
            <a:off x="3473450" y="1774364"/>
            <a:ext cx="1799389" cy="17586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108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38</a:t>
            </a:fld>
            <a:endParaRPr lang="en-GB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368709" y="0"/>
            <a:ext cx="9719188" cy="230074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zh-TW" altLang="en-US" sz="4400" b="1" dirty="0">
                <a:solidFill>
                  <a:srgbClr val="1C49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廢物處理佔香港溫室氣體的整體排放量的百分之幾？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2099586" y="2625016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a. ~23%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2099586" y="4162668"/>
            <a:ext cx="3906067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c. ~8</a:t>
            </a:r>
            <a:r>
              <a:rPr lang="en-GB" altLang="zh-TW" sz="4800" b="1" dirty="0">
                <a:ea typeface="Yu Gothic UI Semibold" panose="020B0700000000000000" pitchFamily="34" charset="-128"/>
              </a:rPr>
              <a:t>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6102280" y="4169042"/>
            <a:ext cx="349941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d. </a:t>
            </a:r>
            <a:r>
              <a:rPr lang="en-US" altLang="zh-TW" sz="4800" b="1" dirty="0">
                <a:ea typeface="Yu Gothic UI Semibold" panose="020B0700000000000000" pitchFamily="34" charset="-128"/>
              </a:rPr>
              <a:t>&lt;5%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6005653" y="2680049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4800" b="1" dirty="0">
                <a:ea typeface="Yu Gothic UI Semibold" panose="020B0700000000000000" pitchFamily="34" charset="-128"/>
              </a:rPr>
              <a:t>ｂ</a:t>
            </a:r>
            <a:r>
              <a:rPr lang="en-US" sz="4800" b="1" dirty="0">
                <a:ea typeface="Yu Gothic UI Semibold" panose="020B0700000000000000" pitchFamily="34" charset="-128"/>
              </a:rPr>
              <a:t>. ~15</a:t>
            </a:r>
            <a:r>
              <a:rPr lang="en-US" altLang="zh-TW" sz="4800" b="1" dirty="0">
                <a:ea typeface="Yu Gothic UI Semibold" panose="020B0700000000000000" pitchFamily="34" charset="-128"/>
              </a:rPr>
              <a:t>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0376" y="5113421"/>
            <a:ext cx="1385587" cy="144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05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39</a:t>
            </a:fld>
            <a:endParaRPr lang="en-GB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368709" y="0"/>
            <a:ext cx="9719188" cy="230074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zh-TW" altLang="en-US" sz="4400" b="1" dirty="0">
                <a:solidFill>
                  <a:srgbClr val="1C49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廢物處理佔香港溫室氣體的整體排放量的百分之幾？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2099586" y="2625016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a. ~23%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2099586" y="4162668"/>
            <a:ext cx="3906067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c. ~8</a:t>
            </a:r>
            <a:r>
              <a:rPr lang="en-GB" altLang="zh-TW" sz="4800" b="1" dirty="0">
                <a:ea typeface="Yu Gothic UI Semibold" panose="020B0700000000000000" pitchFamily="34" charset="-128"/>
              </a:rPr>
              <a:t>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6102280" y="4169042"/>
            <a:ext cx="349941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ea typeface="Yu Gothic UI Semibold" panose="020B0700000000000000" pitchFamily="34" charset="-128"/>
              </a:rPr>
              <a:t>d. </a:t>
            </a:r>
            <a:r>
              <a:rPr lang="en-US" altLang="zh-TW" sz="4800" b="1" dirty="0">
                <a:ea typeface="Yu Gothic UI Semibold" panose="020B0700000000000000" pitchFamily="34" charset="-128"/>
              </a:rPr>
              <a:t>&lt;5%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6005653" y="2680049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4800" b="1" dirty="0">
                <a:ea typeface="Yu Gothic UI Semibold" panose="020B0700000000000000" pitchFamily="34" charset="-128"/>
              </a:rPr>
              <a:t>ｂ</a:t>
            </a:r>
            <a:r>
              <a:rPr lang="en-US" sz="4800" b="1" dirty="0">
                <a:ea typeface="Yu Gothic UI Semibold" panose="020B0700000000000000" pitchFamily="34" charset="-128"/>
              </a:rPr>
              <a:t>. ~15</a:t>
            </a:r>
            <a:r>
              <a:rPr lang="en-US" altLang="zh-TW" sz="4800" b="1" dirty="0">
                <a:ea typeface="Yu Gothic UI Semibold" panose="020B0700000000000000" pitchFamily="34" charset="-128"/>
              </a:rPr>
              <a:t>%</a:t>
            </a:r>
            <a:endParaRPr lang="en-GB" sz="4800" b="1" dirty="0">
              <a:ea typeface="Yu Gothic UI Semibold" panose="020B0700000000000000" pitchFamily="34" charset="-128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0376" y="5113421"/>
            <a:ext cx="1385587" cy="1446536"/>
          </a:xfrm>
          <a:prstGeom prst="rect">
            <a:avLst/>
          </a:prstGeom>
        </p:spPr>
      </p:pic>
      <p:sp>
        <p:nvSpPr>
          <p:cNvPr id="15" name="橢圓 16">
            <a:extLst>
              <a:ext uri="{FF2B5EF4-FFF2-40B4-BE49-F238E27FC236}">
                <a16:creationId xmlns:a16="http://schemas.microsoft.com/office/drawing/2014/main" id="{D7FA5557-9532-1F6F-F1FD-8F319BB85E6C}"/>
              </a:ext>
            </a:extLst>
          </p:cNvPr>
          <p:cNvSpPr/>
          <p:nvPr/>
        </p:nvSpPr>
        <p:spPr bwMode="auto">
          <a:xfrm>
            <a:off x="1444184" y="4017839"/>
            <a:ext cx="3499411" cy="1421035"/>
          </a:xfrm>
          <a:prstGeom prst="ellipse">
            <a:avLst/>
          </a:prstGeom>
          <a:noFill/>
          <a:ln w="57150" cap="flat" cmpd="sng" algn="ctr">
            <a:solidFill>
              <a:srgbClr val="EF7D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91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99F8A-B72F-4458-53BD-769FA82BE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/>
              <a:t>計劃背景</a:t>
            </a:r>
            <a:endParaRPr lang="en-GB" sz="4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B1F97-B366-A077-5FA7-449B79C388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61EEA-A72B-6496-F785-C8BF40B89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A53E6D-CD49-CED5-AAF2-F61528684ECE}"/>
              </a:ext>
            </a:extLst>
          </p:cNvPr>
          <p:cNvGrpSpPr/>
          <p:nvPr/>
        </p:nvGrpSpPr>
        <p:grpSpPr>
          <a:xfrm>
            <a:off x="498937" y="2279272"/>
            <a:ext cx="11768801" cy="1227755"/>
            <a:chOff x="612804" y="2552257"/>
            <a:chExt cx="11768801" cy="1227755"/>
          </a:xfrm>
        </p:grpSpPr>
        <p:sp>
          <p:nvSpPr>
            <p:cNvPr id="3" name="副標題 5">
              <a:extLst>
                <a:ext uri="{FF2B5EF4-FFF2-40B4-BE49-F238E27FC236}">
                  <a16:creationId xmlns:a16="http://schemas.microsoft.com/office/drawing/2014/main" id="{7B11CE92-3C31-0B85-CB69-0D00C5EB85D9}"/>
                </a:ext>
              </a:extLst>
            </p:cNvPr>
            <p:cNvSpPr txBox="1">
              <a:spLocks/>
            </p:cNvSpPr>
            <p:nvPr/>
          </p:nvSpPr>
          <p:spPr>
            <a:xfrm>
              <a:off x="612804" y="2643208"/>
              <a:ext cx="1516304" cy="4656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200" dirty="0">
                  <a:ea typeface="微軟正黑體" panose="020B0604030504040204" pitchFamily="34" charset="-120"/>
                </a:rPr>
                <a:t>主辦機構</a:t>
              </a:r>
            </a:p>
            <a:p>
              <a:endParaRPr lang="zh-TW" altLang="en-US" sz="2200" dirty="0">
                <a:ea typeface="微軟正黑體" panose="020B0604030504040204" pitchFamily="34" charset="-120"/>
              </a:endParaRPr>
            </a:p>
            <a:p>
              <a:endParaRPr lang="zh-HK" altLang="en-US" sz="2200" dirty="0">
                <a:ea typeface="微軟正黑體" panose="020B0604030504040204" pitchFamily="34" charset="-120"/>
              </a:endParaRPr>
            </a:p>
          </p:txBody>
        </p:sp>
        <p:sp>
          <p:nvSpPr>
            <p:cNvPr id="8" name="副標題 5">
              <a:extLst>
                <a:ext uri="{FF2B5EF4-FFF2-40B4-BE49-F238E27FC236}">
                  <a16:creationId xmlns:a16="http://schemas.microsoft.com/office/drawing/2014/main" id="{C2989948-834F-8C88-D0DC-827AB95760DC}"/>
                </a:ext>
              </a:extLst>
            </p:cNvPr>
            <p:cNvSpPr txBox="1">
              <a:spLocks/>
            </p:cNvSpPr>
            <p:nvPr/>
          </p:nvSpPr>
          <p:spPr>
            <a:xfrm>
              <a:off x="9749264" y="2552257"/>
              <a:ext cx="2632341" cy="4656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000" dirty="0">
                  <a:ea typeface="微軟正黑體" panose="020B0604030504040204" pitchFamily="34" charset="-120"/>
                </a:rPr>
                <a:t>資助機構</a:t>
              </a:r>
            </a:p>
          </p:txBody>
        </p:sp>
        <p:pic>
          <p:nvPicPr>
            <p:cNvPr id="9" name="圖片 24">
              <a:extLst>
                <a:ext uri="{FF2B5EF4-FFF2-40B4-BE49-F238E27FC236}">
                  <a16:creationId xmlns:a16="http://schemas.microsoft.com/office/drawing/2014/main" id="{87C1BCF6-C5D1-00F5-C94D-D02868C9F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2275" y="3076937"/>
              <a:ext cx="2399146" cy="651069"/>
            </a:xfrm>
            <a:prstGeom prst="rect">
              <a:avLst/>
            </a:prstGeom>
          </p:spPr>
        </p:pic>
        <p:pic>
          <p:nvPicPr>
            <p:cNvPr id="10" name="圖片 30">
              <a:extLst>
                <a:ext uri="{FF2B5EF4-FFF2-40B4-BE49-F238E27FC236}">
                  <a16:creationId xmlns:a16="http://schemas.microsoft.com/office/drawing/2014/main" id="{4C0D259A-B0F3-64D0-618A-D8C2FC3CD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1080" y="3117839"/>
              <a:ext cx="3194213" cy="615035"/>
            </a:xfrm>
            <a:prstGeom prst="rect">
              <a:avLst/>
            </a:prstGeom>
          </p:spPr>
        </p:pic>
        <p:pic>
          <p:nvPicPr>
            <p:cNvPr id="12" name="圖片 31">
              <a:extLst>
                <a:ext uri="{FF2B5EF4-FFF2-40B4-BE49-F238E27FC236}">
                  <a16:creationId xmlns:a16="http://schemas.microsoft.com/office/drawing/2014/main" id="{B5928463-9C09-8D0D-1C62-58F6C7585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85" y="3164977"/>
              <a:ext cx="3194214" cy="615035"/>
            </a:xfrm>
            <a:prstGeom prst="rect">
              <a:avLst/>
            </a:prstGeom>
          </p:spPr>
        </p:pic>
      </p:grpSp>
      <p:sp>
        <p:nvSpPr>
          <p:cNvPr id="16" name="副標題 5">
            <a:extLst>
              <a:ext uri="{FF2B5EF4-FFF2-40B4-BE49-F238E27FC236}">
                <a16:creationId xmlns:a16="http://schemas.microsoft.com/office/drawing/2014/main" id="{C47B1AC7-A2B5-E38E-DDBD-B7C76522539D}"/>
              </a:ext>
            </a:extLst>
          </p:cNvPr>
          <p:cNvSpPr txBox="1">
            <a:spLocks/>
          </p:cNvSpPr>
          <p:nvPr/>
        </p:nvSpPr>
        <p:spPr>
          <a:xfrm>
            <a:off x="1970024" y="4626427"/>
            <a:ext cx="8251951" cy="1163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3200" dirty="0">
                <a:solidFill>
                  <a:srgbClr val="005893"/>
                </a:solidFill>
                <a:ea typeface="源泉圓體 M" panose="020B0600000000000000" pitchFamily="34" charset="-120"/>
              </a:rPr>
              <a:t>計劃於</a:t>
            </a:r>
            <a:r>
              <a:rPr lang="en-US" altLang="zh-TW" sz="3200" dirty="0">
                <a:solidFill>
                  <a:srgbClr val="005893"/>
                </a:solidFill>
                <a:ea typeface="源泉圓體 M" panose="020B0600000000000000" pitchFamily="34" charset="-120"/>
              </a:rPr>
              <a:t>2020</a:t>
            </a:r>
            <a:r>
              <a:rPr lang="zh-TW" altLang="en-US" sz="3200" dirty="0">
                <a:solidFill>
                  <a:srgbClr val="005893"/>
                </a:solidFill>
                <a:ea typeface="源泉圓體 M" panose="020B0600000000000000" pitchFamily="34" charset="-120"/>
              </a:rPr>
              <a:t>年開展，</a:t>
            </a:r>
            <a:r>
              <a:rPr lang="en-US" altLang="zh-HK" sz="3200" dirty="0">
                <a:solidFill>
                  <a:srgbClr val="005893"/>
                </a:solidFill>
                <a:ea typeface="源泉圓體 M" panose="020B0600000000000000" pitchFamily="34" charset="-120"/>
              </a:rPr>
              <a:t/>
            </a:r>
            <a:br>
              <a:rPr lang="en-US" altLang="zh-HK" sz="3200" dirty="0">
                <a:solidFill>
                  <a:srgbClr val="005893"/>
                </a:solidFill>
                <a:ea typeface="源泉圓體 M" panose="020B0600000000000000" pitchFamily="34" charset="-120"/>
              </a:rPr>
            </a:br>
            <a:r>
              <a:rPr lang="zh-TW" altLang="en-US" sz="3200" dirty="0">
                <a:solidFill>
                  <a:srgbClr val="005893"/>
                </a:solidFill>
                <a:ea typeface="源泉圓體 M" panose="020B0600000000000000" pitchFamily="34" charset="-120"/>
              </a:rPr>
              <a:t>至今共培育了超過</a:t>
            </a:r>
            <a:r>
              <a:rPr lang="en-US" altLang="zh-HK" sz="3200" b="1" dirty="0">
                <a:solidFill>
                  <a:srgbClr val="00B050"/>
                </a:solidFill>
                <a:ea typeface="源泉圓體 M" panose="020B0600000000000000" pitchFamily="34" charset="-120"/>
              </a:rPr>
              <a:t>1</a:t>
            </a:r>
            <a:r>
              <a:rPr lang="en-US" altLang="zh-TW" sz="3200" b="1" dirty="0">
                <a:solidFill>
                  <a:srgbClr val="00B050"/>
                </a:solidFill>
                <a:ea typeface="源泉圓體 M" panose="020B0600000000000000" pitchFamily="34" charset="-120"/>
              </a:rPr>
              <a:t>9,</a:t>
            </a:r>
            <a:r>
              <a:rPr lang="en-US" altLang="zh-HK" sz="3200" b="1" dirty="0">
                <a:solidFill>
                  <a:srgbClr val="00B050"/>
                </a:solidFill>
                <a:ea typeface="源泉圓體 M" panose="020B0600000000000000" pitchFamily="34" charset="-120"/>
              </a:rPr>
              <a:t>000</a:t>
            </a:r>
            <a:r>
              <a:rPr lang="zh-TW" altLang="en-US" sz="3200" dirty="0">
                <a:solidFill>
                  <a:srgbClr val="005893"/>
                </a:solidFill>
                <a:ea typeface="源泉圓體 M" panose="020B0600000000000000" pitchFamily="34" charset="-120"/>
              </a:rPr>
              <a:t>名環保風紀</a:t>
            </a:r>
            <a:endParaRPr lang="en-US" altLang="zh-HK" sz="3200" strike="sngStrike" dirty="0">
              <a:solidFill>
                <a:srgbClr val="005893"/>
              </a:solidFill>
              <a:ea typeface="源泉圓體 M" panose="020B0600000000000000" pitchFamily="34" charset="-120"/>
            </a:endParaRPr>
          </a:p>
        </p:txBody>
      </p:sp>
      <p:pic>
        <p:nvPicPr>
          <p:cNvPr id="17" name="圖片 32">
            <a:extLst>
              <a:ext uri="{FF2B5EF4-FFF2-40B4-BE49-F238E27FC236}">
                <a16:creationId xmlns:a16="http://schemas.microsoft.com/office/drawing/2014/main" id="{8FDE69F3-D249-2CF6-99C8-755132D94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5" y="4717379"/>
            <a:ext cx="724298" cy="1024294"/>
          </a:xfrm>
          <a:prstGeom prst="rect">
            <a:avLst/>
          </a:prstGeom>
        </p:spPr>
      </p:pic>
      <p:pic>
        <p:nvPicPr>
          <p:cNvPr id="18" name="圖片 33">
            <a:extLst>
              <a:ext uri="{FF2B5EF4-FFF2-40B4-BE49-F238E27FC236}">
                <a16:creationId xmlns:a16="http://schemas.microsoft.com/office/drawing/2014/main" id="{CBECB7BE-C774-F402-B426-51BD196970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686" y="4717379"/>
            <a:ext cx="717210" cy="10727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0221D82-2DC1-47C1-1EFB-6B49DC6B01DF}"/>
              </a:ext>
            </a:extLst>
          </p:cNvPr>
          <p:cNvSpPr/>
          <p:nvPr/>
        </p:nvSpPr>
        <p:spPr>
          <a:xfrm>
            <a:off x="529823" y="4541914"/>
            <a:ext cx="11132352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圖片 18">
            <a:extLst>
              <a:ext uri="{FF2B5EF4-FFF2-40B4-BE49-F238E27FC236}">
                <a16:creationId xmlns:a16="http://schemas.microsoft.com/office/drawing/2014/main" id="{E841A6A3-D34E-464D-8C8A-DCA97C8197B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19" y="2541829"/>
            <a:ext cx="1330756" cy="107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72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40</a:t>
            </a:fld>
            <a:endParaRPr lang="en-GB" alt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DDF27CE-036A-5D18-AE0B-AC9B4B1F7EAF}"/>
              </a:ext>
            </a:extLst>
          </p:cNvPr>
          <p:cNvSpPr txBox="1">
            <a:spLocks/>
          </p:cNvSpPr>
          <p:nvPr/>
        </p:nvSpPr>
        <p:spPr>
          <a:xfrm>
            <a:off x="2924176" y="227013"/>
            <a:ext cx="7467600" cy="139031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TW" sz="4400" dirty="0"/>
              <a:t>2022</a:t>
            </a:r>
            <a:r>
              <a:rPr lang="zh-TW" altLang="en-US" sz="4400" dirty="0"/>
              <a:t>年香港溫室氣體排放量（按排放源劃分）</a:t>
            </a:r>
            <a:endParaRPr lang="en-GB" sz="44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376" y="5113421"/>
            <a:ext cx="1385587" cy="144653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27126"/>
          <a:stretch/>
        </p:blipFill>
        <p:spPr>
          <a:xfrm>
            <a:off x="1894331" y="1901109"/>
            <a:ext cx="8783194" cy="448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440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41</a:t>
            </a:fld>
            <a:endParaRPr lang="en-GB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339" y="5282480"/>
            <a:ext cx="1529624" cy="127468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687695" y="170654"/>
            <a:ext cx="8575133" cy="1374822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zh-TW" alt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以下哪一項是香港市區的常見鳥類？</a:t>
            </a:r>
            <a:endParaRPr lang="en-US" sz="40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1201215" y="3555736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ea typeface="Yu Gothic UI Semibold" panose="020B0700000000000000" pitchFamily="34" charset="-128"/>
              </a:rPr>
              <a:t>a. </a:t>
            </a:r>
            <a:r>
              <a:rPr lang="zh-TW" altLang="en-US" sz="3200" dirty="0">
                <a:ea typeface="Yu Gothic UI Semibold" panose="020B0700000000000000" pitchFamily="34" charset="-128"/>
              </a:rPr>
              <a:t>紅耳鵯</a:t>
            </a:r>
            <a:endParaRPr lang="en-GB" sz="3200" dirty="0">
              <a:ea typeface="Yu Gothic UI Semibold" panose="020B0700000000000000" pitchFamily="34" charset="-128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7223602" y="3541593"/>
            <a:ext cx="2783214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ea typeface="Yu Gothic UI Semibold" panose="020B0700000000000000" pitchFamily="34" charset="-128"/>
              </a:rPr>
              <a:t>c. </a:t>
            </a:r>
            <a:r>
              <a:rPr lang="zh-TW" altLang="en-US" sz="3200" dirty="0">
                <a:ea typeface="Yu Gothic UI Semibold" panose="020B0700000000000000" pitchFamily="34" charset="-128"/>
              </a:rPr>
              <a:t>紅嘴藍鵲</a:t>
            </a:r>
            <a:endParaRPr lang="en-GB" sz="3200" dirty="0">
              <a:ea typeface="Yu Gothic UI Semibold" panose="020B0700000000000000" pitchFamily="34" charset="-128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1201215" y="4658828"/>
            <a:ext cx="2783214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ea typeface="Yu Gothic UI Semibold" panose="020B0700000000000000" pitchFamily="34" charset="-128"/>
              </a:rPr>
              <a:t>d. </a:t>
            </a:r>
            <a:r>
              <a:rPr lang="zh-TW" altLang="en-US" sz="3200" dirty="0">
                <a:ea typeface="Yu Gothic UI Semibold" panose="020B0700000000000000" pitchFamily="34" charset="-128"/>
              </a:rPr>
              <a:t>以上皆是</a:t>
            </a:r>
            <a:endParaRPr lang="en-GB" sz="3200" dirty="0">
              <a:ea typeface="Yu Gothic UI Semibold" panose="020B0700000000000000" pitchFamily="34" charset="-128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4389981" y="3555736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3200" dirty="0">
                <a:ea typeface="Yu Gothic UI Semibold" panose="020B0700000000000000" pitchFamily="34" charset="-128"/>
              </a:rPr>
              <a:t>ｂ</a:t>
            </a:r>
            <a:r>
              <a:rPr lang="en-US" sz="3200" dirty="0">
                <a:ea typeface="Yu Gothic UI Semibold" panose="020B0700000000000000" pitchFamily="34" charset="-128"/>
              </a:rPr>
              <a:t>. </a:t>
            </a:r>
            <a:r>
              <a:rPr lang="zh-TW" altLang="en-US" sz="3200" dirty="0">
                <a:ea typeface="Yu Gothic UI Semibold" panose="020B0700000000000000" pitchFamily="34" charset="-128"/>
              </a:rPr>
              <a:t>噪鵑</a:t>
            </a:r>
            <a:endParaRPr lang="en-GB" sz="3200" dirty="0">
              <a:ea typeface="Yu Gothic UI Semibold" panose="020B0700000000000000" pitchFamily="34" charset="-128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602" y="1476946"/>
            <a:ext cx="2164268" cy="216426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244" y="1483043"/>
            <a:ext cx="2158171" cy="215817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579" y="1452560"/>
            <a:ext cx="2158171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172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42</a:t>
            </a:fld>
            <a:endParaRPr lang="en-GB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339" y="5282480"/>
            <a:ext cx="1529624" cy="127468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687695" y="170654"/>
            <a:ext cx="8575133" cy="1374822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zh-TW" alt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以下哪一項是香港市區的常見鳥類？</a:t>
            </a:r>
            <a:endParaRPr lang="en-US" sz="40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1201215" y="3555736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ea typeface="Yu Gothic UI Semibold" panose="020B0700000000000000" pitchFamily="34" charset="-128"/>
              </a:rPr>
              <a:t>a. </a:t>
            </a:r>
            <a:r>
              <a:rPr lang="zh-TW" altLang="en-US" sz="3200" dirty="0">
                <a:ea typeface="Yu Gothic UI Semibold" panose="020B0700000000000000" pitchFamily="34" charset="-128"/>
              </a:rPr>
              <a:t>紅耳鵯</a:t>
            </a:r>
            <a:endParaRPr lang="en-GB" sz="3200" dirty="0">
              <a:ea typeface="Yu Gothic UI Semibold" panose="020B0700000000000000" pitchFamily="34" charset="-128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7223602" y="3541593"/>
            <a:ext cx="2783214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ea typeface="Yu Gothic UI Semibold" panose="020B0700000000000000" pitchFamily="34" charset="-128"/>
              </a:rPr>
              <a:t>c. </a:t>
            </a:r>
            <a:r>
              <a:rPr lang="zh-TW" altLang="en-US" sz="3200" dirty="0">
                <a:ea typeface="Yu Gothic UI Semibold" panose="020B0700000000000000" pitchFamily="34" charset="-128"/>
              </a:rPr>
              <a:t>紅嘴藍鵲</a:t>
            </a:r>
            <a:endParaRPr lang="en-GB" sz="3200" dirty="0">
              <a:ea typeface="Yu Gothic UI Semibold" panose="020B0700000000000000" pitchFamily="34" charset="-128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1201215" y="4658828"/>
            <a:ext cx="2783214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ea typeface="Yu Gothic UI Semibold" panose="020B0700000000000000" pitchFamily="34" charset="-128"/>
              </a:rPr>
              <a:t>d. </a:t>
            </a:r>
            <a:r>
              <a:rPr lang="zh-TW" altLang="en-US" sz="3200" dirty="0">
                <a:ea typeface="Yu Gothic UI Semibold" panose="020B0700000000000000" pitchFamily="34" charset="-128"/>
              </a:rPr>
              <a:t>以上皆是</a:t>
            </a:r>
            <a:endParaRPr lang="en-GB" sz="3200" dirty="0">
              <a:ea typeface="Yu Gothic UI Semibold" panose="020B0700000000000000" pitchFamily="34" charset="-128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4389981" y="3555736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3200" dirty="0">
                <a:ea typeface="Yu Gothic UI Semibold" panose="020B0700000000000000" pitchFamily="34" charset="-128"/>
              </a:rPr>
              <a:t>ｂ</a:t>
            </a:r>
            <a:r>
              <a:rPr lang="en-US" sz="3200" dirty="0">
                <a:ea typeface="Yu Gothic UI Semibold" panose="020B0700000000000000" pitchFamily="34" charset="-128"/>
              </a:rPr>
              <a:t>. </a:t>
            </a:r>
            <a:r>
              <a:rPr lang="zh-TW" altLang="en-US" sz="3200" dirty="0">
                <a:ea typeface="Yu Gothic UI Semibold" panose="020B0700000000000000" pitchFamily="34" charset="-128"/>
              </a:rPr>
              <a:t>噪鵑</a:t>
            </a:r>
            <a:endParaRPr lang="en-GB" sz="3200" dirty="0">
              <a:ea typeface="Yu Gothic UI Semibold" panose="020B0700000000000000" pitchFamily="34" charset="-128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602" y="1476946"/>
            <a:ext cx="2164268" cy="216426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244" y="1483043"/>
            <a:ext cx="2158171" cy="215817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579" y="1452560"/>
            <a:ext cx="2158171" cy="2188654"/>
          </a:xfrm>
          <a:prstGeom prst="rect">
            <a:avLst/>
          </a:prstGeom>
        </p:spPr>
      </p:pic>
      <p:sp>
        <p:nvSpPr>
          <p:cNvPr id="15" name="橢圓 14">
            <a:extLst>
              <a:ext uri="{FF2B5EF4-FFF2-40B4-BE49-F238E27FC236}">
                <a16:creationId xmlns:a16="http://schemas.microsoft.com/office/drawing/2014/main" id="{AE52A1B4-8DD5-494D-81AF-54C30FA1510A}"/>
              </a:ext>
            </a:extLst>
          </p:cNvPr>
          <p:cNvSpPr/>
          <p:nvPr/>
        </p:nvSpPr>
        <p:spPr bwMode="auto">
          <a:xfrm>
            <a:off x="856231" y="4450116"/>
            <a:ext cx="2956619" cy="1421035"/>
          </a:xfrm>
          <a:prstGeom prst="ellipse">
            <a:avLst/>
          </a:prstGeom>
          <a:noFill/>
          <a:ln w="57150" cap="flat" cmpd="sng" algn="ctr">
            <a:solidFill>
              <a:srgbClr val="EF7D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3885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43</a:t>
            </a:fld>
            <a:endParaRPr lang="en-GB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590" y="5346915"/>
            <a:ext cx="1529373" cy="120833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328347" y="834758"/>
            <a:ext cx="9885035" cy="1954934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zh-TW" alt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接觸高濃度室內空氣污染物有機會對我們的健康造成甚麼影響？</a:t>
            </a:r>
            <a:endParaRPr lang="en-US" sz="40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2185880" y="2805190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dirty="0">
                <a:ea typeface="Yu Gothic UI Semibold" panose="020B0700000000000000" pitchFamily="34" charset="-128"/>
              </a:rPr>
              <a:t>a. </a:t>
            </a:r>
            <a:r>
              <a:rPr lang="zh-TW" altLang="en-US" sz="4800" dirty="0">
                <a:ea typeface="Yu Gothic UI Semibold" panose="020B0700000000000000" pitchFamily="34" charset="-128"/>
              </a:rPr>
              <a:t>哮喘</a:t>
            </a:r>
            <a:endParaRPr lang="en-GB" sz="4800" dirty="0">
              <a:ea typeface="Yu Gothic UI Semibold" panose="020B0700000000000000" pitchFamily="34" charset="-128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6119867" y="2805190"/>
            <a:ext cx="2783214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dirty="0">
                <a:ea typeface="Yu Gothic UI Semibold" panose="020B0700000000000000" pitchFamily="34" charset="-128"/>
              </a:rPr>
              <a:t>b. </a:t>
            </a:r>
            <a:r>
              <a:rPr lang="zh-TW" altLang="en-US" sz="4800" dirty="0">
                <a:ea typeface="Yu Gothic UI Semibold" panose="020B0700000000000000" pitchFamily="34" charset="-128"/>
              </a:rPr>
              <a:t>頭痛</a:t>
            </a:r>
            <a:endParaRPr lang="en-GB" sz="4800" dirty="0">
              <a:ea typeface="Yu Gothic UI Semibold" panose="020B0700000000000000" pitchFamily="34" charset="-128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2185881" y="4406327"/>
            <a:ext cx="2783214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dirty="0">
                <a:ea typeface="Yu Gothic UI Semibold" panose="020B0700000000000000" pitchFamily="34" charset="-128"/>
              </a:rPr>
              <a:t>c. </a:t>
            </a:r>
            <a:r>
              <a:rPr lang="zh-TW" altLang="en-US" sz="4800" dirty="0">
                <a:ea typeface="Yu Gothic UI Semibold" panose="020B0700000000000000" pitchFamily="34" charset="-128"/>
              </a:rPr>
              <a:t>喉嚨痛</a:t>
            </a:r>
            <a:endParaRPr lang="en-GB" sz="4800" dirty="0">
              <a:ea typeface="Yu Gothic UI Semibold" panose="020B0700000000000000" pitchFamily="34" charset="-128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6119867" y="4406326"/>
            <a:ext cx="3675062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dirty="0">
                <a:ea typeface="Yu Gothic UI Semibold" panose="020B0700000000000000" pitchFamily="34" charset="-128"/>
              </a:rPr>
              <a:t>d. </a:t>
            </a:r>
            <a:r>
              <a:rPr lang="zh-TW" altLang="en-US" sz="4800" dirty="0">
                <a:ea typeface="Yu Gothic UI Semibold" panose="020B0700000000000000" pitchFamily="34" charset="-128"/>
              </a:rPr>
              <a:t>以上皆是</a:t>
            </a:r>
          </a:p>
        </p:txBody>
      </p:sp>
    </p:spTree>
    <p:extLst>
      <p:ext uri="{BB962C8B-B14F-4D97-AF65-F5344CB8AC3E}">
        <p14:creationId xmlns:p14="http://schemas.microsoft.com/office/powerpoint/2010/main" val="19707601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44</a:t>
            </a:fld>
            <a:endParaRPr lang="en-GB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590" y="5346915"/>
            <a:ext cx="1529373" cy="120833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328347" y="834758"/>
            <a:ext cx="9885035" cy="1954934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zh-TW" alt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接觸高濃度室內空氣污染物有機會對我們的健康造成甚麼影響？</a:t>
            </a:r>
            <a:endParaRPr lang="en-US" sz="40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2185880" y="2805190"/>
            <a:ext cx="3099041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dirty="0">
                <a:ea typeface="Yu Gothic UI Semibold" panose="020B0700000000000000" pitchFamily="34" charset="-128"/>
              </a:rPr>
              <a:t>a. </a:t>
            </a:r>
            <a:r>
              <a:rPr lang="zh-TW" altLang="en-US" sz="4800" dirty="0">
                <a:ea typeface="Yu Gothic UI Semibold" panose="020B0700000000000000" pitchFamily="34" charset="-128"/>
              </a:rPr>
              <a:t>哮喘</a:t>
            </a:r>
            <a:endParaRPr lang="en-GB" sz="4800" dirty="0">
              <a:ea typeface="Yu Gothic UI Semibold" panose="020B0700000000000000" pitchFamily="34" charset="-128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6119867" y="2805190"/>
            <a:ext cx="2783214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dirty="0">
                <a:ea typeface="Yu Gothic UI Semibold" panose="020B0700000000000000" pitchFamily="34" charset="-128"/>
              </a:rPr>
              <a:t>b. </a:t>
            </a:r>
            <a:r>
              <a:rPr lang="zh-TW" altLang="en-US" sz="4800" dirty="0">
                <a:ea typeface="Yu Gothic UI Semibold" panose="020B0700000000000000" pitchFamily="34" charset="-128"/>
              </a:rPr>
              <a:t>頭痛</a:t>
            </a:r>
            <a:endParaRPr lang="en-GB" sz="4800" dirty="0">
              <a:ea typeface="Yu Gothic UI Semibold" panose="020B0700000000000000" pitchFamily="34" charset="-128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2185881" y="4406327"/>
            <a:ext cx="2783214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dirty="0">
                <a:ea typeface="Yu Gothic UI Semibold" panose="020B0700000000000000" pitchFamily="34" charset="-128"/>
              </a:rPr>
              <a:t>c. </a:t>
            </a:r>
            <a:r>
              <a:rPr lang="zh-TW" altLang="en-US" sz="4800" dirty="0">
                <a:ea typeface="Yu Gothic UI Semibold" panose="020B0700000000000000" pitchFamily="34" charset="-128"/>
              </a:rPr>
              <a:t>喉嚨痛</a:t>
            </a:r>
            <a:endParaRPr lang="en-GB" sz="4800" dirty="0">
              <a:ea typeface="Yu Gothic UI Semibold" panose="020B0700000000000000" pitchFamily="34" charset="-128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6119867" y="4406326"/>
            <a:ext cx="3675062" cy="11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800" dirty="0">
                <a:ea typeface="Yu Gothic UI Semibold" panose="020B0700000000000000" pitchFamily="34" charset="-128"/>
              </a:rPr>
              <a:t>d. </a:t>
            </a:r>
            <a:r>
              <a:rPr lang="zh-TW" altLang="en-US" sz="4800" dirty="0">
                <a:ea typeface="Yu Gothic UI Semibold" panose="020B0700000000000000" pitchFamily="34" charset="-128"/>
              </a:rPr>
              <a:t>以上皆是</a:t>
            </a:r>
          </a:p>
        </p:txBody>
      </p:sp>
      <p:sp>
        <p:nvSpPr>
          <p:cNvPr id="14" name="橢圓 13"/>
          <p:cNvSpPr/>
          <p:nvPr/>
        </p:nvSpPr>
        <p:spPr bwMode="auto">
          <a:xfrm>
            <a:off x="5946462" y="4357433"/>
            <a:ext cx="3708982" cy="1421035"/>
          </a:xfrm>
          <a:prstGeom prst="ellipse">
            <a:avLst/>
          </a:prstGeom>
          <a:noFill/>
          <a:ln w="57150" cap="flat" cmpd="sng" algn="ctr">
            <a:solidFill>
              <a:srgbClr val="EF7D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067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27CE-036A-5D18-AE0B-AC9B4B1F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建議監察方法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82154-22BE-5416-CC0F-60AFC667F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7674A-C0A9-0A18-CD58-A074CCFEA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B17A8B-5270-B461-F5CA-7BE0681B3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350" y="1136982"/>
            <a:ext cx="6629066" cy="54463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92876-1756-40DF-5BE7-5F045BED870D}"/>
              </a:ext>
            </a:extLst>
          </p:cNvPr>
          <p:cNvSpPr txBox="1">
            <a:spLocks/>
          </p:cNvSpPr>
          <p:nvPr/>
        </p:nvSpPr>
        <p:spPr bwMode="auto">
          <a:xfrm>
            <a:off x="3155783" y="3073665"/>
            <a:ext cx="6172200" cy="310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zh-TW" altLang="en-US" sz="4000" b="1" dirty="0">
                <a:solidFill>
                  <a:srgbClr val="8CC63F"/>
                </a:solidFill>
                <a:latin typeface="+mj-ea"/>
                <a:ea typeface="+mj-ea"/>
              </a:rPr>
              <a:t>五大</a:t>
            </a:r>
            <a:endParaRPr lang="en-GB" altLang="zh-TW" sz="4000" b="1" dirty="0">
              <a:solidFill>
                <a:srgbClr val="8CC63F"/>
              </a:solidFill>
              <a:latin typeface="+mj-ea"/>
              <a:ea typeface="+mj-ea"/>
            </a:endParaRPr>
          </a:p>
          <a:p>
            <a:pPr marL="0" indent="0" algn="ctr">
              <a:buFontTx/>
              <a:buNone/>
            </a:pPr>
            <a:r>
              <a:rPr lang="zh-TW" altLang="en-US" sz="4000" b="1" dirty="0">
                <a:solidFill>
                  <a:srgbClr val="8CC63F"/>
                </a:solidFill>
                <a:latin typeface="+mj-ea"/>
                <a:ea typeface="+mj-ea"/>
              </a:rPr>
              <a:t>環境範疇</a:t>
            </a:r>
            <a:endParaRPr lang="en-GB" sz="4000" b="1" dirty="0">
              <a:solidFill>
                <a:srgbClr val="8CC63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269019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建議監察方法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46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0FEE5-5606-1BC8-3DB2-28B8EDCB97C1}"/>
              </a:ext>
            </a:extLst>
          </p:cNvPr>
          <p:cNvSpPr txBox="1"/>
          <p:nvPr/>
        </p:nvSpPr>
        <p:spPr>
          <a:xfrm>
            <a:off x="6881248" y="4032263"/>
            <a:ext cx="3710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【</a:t>
            </a:r>
            <a:r>
              <a:rPr lang="zh-TW" altLang="en-US" sz="2400" b="1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綠色學校天地</a:t>
            </a:r>
            <a:r>
              <a:rPr lang="en-US" altLang="zh-TW" sz="2400" b="1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】</a:t>
            </a:r>
            <a:r>
              <a:rPr lang="zh-TW" altLang="en-US" sz="2400" b="1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網站</a:t>
            </a:r>
            <a:endParaRPr lang="zh-TW" altLang="en-US" sz="2400" b="1" dirty="0">
              <a:solidFill>
                <a:srgbClr val="00589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FE976E-C6BD-EE1A-99CB-EAD0957F99D8}"/>
              </a:ext>
            </a:extLst>
          </p:cNvPr>
          <p:cNvSpPr txBox="1">
            <a:spLocks/>
          </p:cNvSpPr>
          <p:nvPr/>
        </p:nvSpPr>
        <p:spPr bwMode="auto">
          <a:xfrm>
            <a:off x="500857" y="1587887"/>
            <a:ext cx="5411056" cy="498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zh-TW" altLang="en-US" sz="2400" dirty="0">
                <a:cs typeface="Arial"/>
              </a:rPr>
              <a:t>根據</a:t>
            </a:r>
            <a:r>
              <a:rPr lang="zh-TW" altLang="en-US" sz="2400" b="1" dirty="0">
                <a:solidFill>
                  <a:srgbClr val="00B050"/>
                </a:solidFill>
                <a:cs typeface="Arial"/>
              </a:rPr>
              <a:t>環境檢視清單</a:t>
            </a:r>
            <a:r>
              <a:rPr lang="zh-TW" altLang="en-US" sz="2400" dirty="0">
                <a:cs typeface="Arial"/>
              </a:rPr>
              <a:t>評估學校環保表現</a:t>
            </a:r>
          </a:p>
          <a:p>
            <a:pPr lvl="1" indent="-257175">
              <a:defRPr/>
            </a:pPr>
            <a:r>
              <a:rPr lang="zh-TW" altLang="en-US" sz="2000" dirty="0">
                <a:cs typeface="Arial"/>
              </a:rPr>
              <a:t>例行檢查</a:t>
            </a:r>
          </a:p>
          <a:p>
            <a:pPr lvl="1" indent="-257175">
              <a:defRPr/>
            </a:pPr>
            <a:r>
              <a:rPr lang="zh-TW" altLang="en-US" sz="2000" dirty="0">
                <a:cs typeface="Arial"/>
              </a:rPr>
              <a:t>突擊檢查</a:t>
            </a:r>
          </a:p>
          <a:p>
            <a:pPr>
              <a:lnSpc>
                <a:spcPct val="100000"/>
              </a:lnSpc>
              <a:defRPr/>
            </a:pPr>
            <a:endParaRPr lang="en-GB" sz="2400" dirty="0">
              <a:cs typeface="Arial"/>
            </a:endParaRPr>
          </a:p>
          <a:p>
            <a:pPr>
              <a:buClr>
                <a:srgbClr val="005893"/>
              </a:buClr>
              <a:defRPr/>
            </a:pPr>
            <a:r>
              <a:rPr lang="zh-TW" altLang="en-US" sz="2400" b="1" dirty="0">
                <a:solidFill>
                  <a:srgbClr val="00B050"/>
                </a:solidFill>
                <a:cs typeface="Arial"/>
              </a:rPr>
              <a:t>環境檢視清單</a:t>
            </a:r>
            <a:r>
              <a:rPr lang="zh-TW" altLang="en-US" sz="2400" dirty="0">
                <a:cs typeface="Arial"/>
              </a:rPr>
              <a:t>可按學校情況增減修改</a:t>
            </a:r>
          </a:p>
          <a:p>
            <a:pPr lvl="1">
              <a:defRPr/>
            </a:pPr>
            <a:r>
              <a:rPr lang="zh-TW" altLang="en-US" sz="2000" dirty="0">
                <a:cs typeface="Arial"/>
              </a:rPr>
              <a:t>例：環保設施、環保風紀人手及時間安排</a:t>
            </a:r>
            <a:endParaRPr lang="en-US" altLang="zh-TW" sz="2000" dirty="0">
              <a:cs typeface="Arial"/>
            </a:endParaRPr>
          </a:p>
          <a:p>
            <a:pPr lvl="1">
              <a:defRPr/>
            </a:pPr>
            <a:endParaRPr lang="en-GB" altLang="zh-TW" sz="2000" dirty="0">
              <a:solidFill>
                <a:srgbClr val="005893"/>
              </a:solidFill>
              <a:cs typeface="Arial"/>
            </a:endParaRPr>
          </a:p>
          <a:p>
            <a:pPr>
              <a:buClr>
                <a:srgbClr val="005893"/>
              </a:buClr>
              <a:defRPr/>
            </a:pPr>
            <a:r>
              <a:rPr lang="zh-TW" altLang="en-US" sz="2400" dirty="0">
                <a:cs typeface="Arial"/>
              </a:rPr>
              <a:t>可編輯的版本可於</a:t>
            </a:r>
            <a:r>
              <a:rPr lang="en-US" altLang="zh-TW" sz="2400" dirty="0">
                <a:cs typeface="Arial"/>
                <a:hlinkClick r:id="rId3"/>
              </a:rPr>
              <a:t>【</a:t>
            </a:r>
            <a:r>
              <a:rPr lang="zh-TW" altLang="en-US" sz="2400" dirty="0">
                <a:cs typeface="Arial"/>
                <a:hlinkClick r:id="rId3"/>
              </a:rPr>
              <a:t>綠色學校天地</a:t>
            </a:r>
            <a:r>
              <a:rPr lang="en-US" altLang="zh-TW" sz="2400" dirty="0">
                <a:cs typeface="Arial"/>
                <a:hlinkClick r:id="rId3"/>
              </a:rPr>
              <a:t>】</a:t>
            </a:r>
            <a:r>
              <a:rPr lang="zh-TW" altLang="en-US" sz="2400" dirty="0">
                <a:cs typeface="Arial"/>
                <a:hlinkClick r:id="rId3"/>
              </a:rPr>
              <a:t>網站</a:t>
            </a:r>
            <a:r>
              <a:rPr lang="zh-TW" altLang="en-US" sz="2400" dirty="0">
                <a:cs typeface="Arial"/>
              </a:rPr>
              <a:t>下載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FE976E-C6BD-EE1A-99CB-EAD0957F99D8}"/>
              </a:ext>
            </a:extLst>
          </p:cNvPr>
          <p:cNvSpPr txBox="1">
            <a:spLocks/>
          </p:cNvSpPr>
          <p:nvPr/>
        </p:nvSpPr>
        <p:spPr bwMode="auto">
          <a:xfrm>
            <a:off x="6383338" y="1598784"/>
            <a:ext cx="5003625" cy="245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檢查方式具</a:t>
            </a:r>
            <a:r>
              <a:rPr lang="zh-TW" altLang="en-US" sz="2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彈性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！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lvl="1" indent="-257175">
              <a:defRPr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頻率：每月至少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次</a:t>
            </a:r>
            <a:endParaRPr lang="en-GB" altLang="zh-TW" sz="2000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lvl="1" indent="-257175">
              <a:defRPr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形式：以樓層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/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班別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/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範疇作為單位</a:t>
            </a:r>
          </a:p>
          <a:p>
            <a:pPr lvl="1" indent="-257175">
              <a:defRPr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分工：可單獨或以小組形式進行</a:t>
            </a:r>
          </a:p>
        </p:txBody>
      </p:sp>
      <p:pic>
        <p:nvPicPr>
          <p:cNvPr id="3" name="Content Placeholder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D566A28-C988-E3AD-D22C-79A95B5409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9" t="8719" r="10004" b="8908"/>
          <a:stretch/>
        </p:blipFill>
        <p:spPr bwMode="auto">
          <a:xfrm>
            <a:off x="7663599" y="4625814"/>
            <a:ext cx="1718526" cy="176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7228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環境檢視清單的使用方法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47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82522-754C-DB40-D487-7410891CC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15" y="1293936"/>
            <a:ext cx="7876675" cy="481412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F6E9B2-1937-C63A-2A1A-2C7FD6C2DF40}"/>
              </a:ext>
            </a:extLst>
          </p:cNvPr>
          <p:cNvCxnSpPr>
            <a:stCxn id="12" idx="1"/>
          </p:cNvCxnSpPr>
          <p:nvPr/>
        </p:nvCxnSpPr>
        <p:spPr bwMode="auto">
          <a:xfrm flipH="1">
            <a:off x="8037096" y="2902037"/>
            <a:ext cx="417094" cy="459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CE3D77-B193-880C-5C70-AF700CDA3D17}"/>
              </a:ext>
            </a:extLst>
          </p:cNvPr>
          <p:cNvSpPr/>
          <p:nvPr/>
        </p:nvSpPr>
        <p:spPr bwMode="auto">
          <a:xfrm>
            <a:off x="8454190" y="3309985"/>
            <a:ext cx="3160295" cy="8321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kumimoji="0" lang="zh-TW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為每個項目填上</a:t>
            </a:r>
            <a:endParaRPr kumimoji="0" lang="en-US" altLang="zh-TW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/>
            <a:r>
              <a:rPr kumimoji="0" lang="zh-TW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適當的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標記</a:t>
            </a: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F4D61E7-A1AD-F165-A87F-0EED95BC50C0}"/>
              </a:ext>
            </a:extLst>
          </p:cNvPr>
          <p:cNvCxnSpPr/>
          <p:nvPr/>
        </p:nvCxnSpPr>
        <p:spPr bwMode="auto">
          <a:xfrm flipH="1">
            <a:off x="7892716" y="3700997"/>
            <a:ext cx="56147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FC761B-28FC-3ABC-2218-AEB6679B59B9}"/>
              </a:ext>
            </a:extLst>
          </p:cNvPr>
          <p:cNvSpPr/>
          <p:nvPr/>
        </p:nvSpPr>
        <p:spPr bwMode="auto">
          <a:xfrm>
            <a:off x="8454190" y="2650210"/>
            <a:ext cx="3160295" cy="50365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GB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填寫</a:t>
            </a:r>
            <a:r>
              <a:rPr kumimoji="0" lang="zh-TW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監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察</a:t>
            </a:r>
            <a:r>
              <a:rPr kumimoji="0" lang="zh-TW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日期</a:t>
            </a: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67026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FEAA2-5706-85BB-87B4-3FB12A690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節約能源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AD10E-1D7A-110E-1474-3C726D7385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48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3FC06-2AAA-081C-C488-BE4751794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833522E-2DA7-462F-05E6-0C4815D05A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4422574"/>
              </p:ext>
            </p:extLst>
          </p:nvPr>
        </p:nvGraphicFramePr>
        <p:xfrm>
          <a:off x="565822" y="1417638"/>
          <a:ext cx="9138599" cy="5251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 descr="An orange cartoon character holding a power button&#10;&#10;Description automatically generated">
            <a:extLst>
              <a:ext uri="{FF2B5EF4-FFF2-40B4-BE49-F238E27FC236}">
                <a16:creationId xmlns:a16="http://schemas.microsoft.com/office/drawing/2014/main" id="{6FFAF78A-CADB-EAEE-B780-282E1AFE91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413" y="2013500"/>
            <a:ext cx="2179324" cy="2514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DA7429-EB1B-7A7A-D00B-04737D329E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1805" y1="70677" x2="71805" y2="70677"/>
                        <a14:foregroundMark x1="84211" y1="70677" x2="84211" y2="70677"/>
                        <a14:foregroundMark x1="87218" y1="69173" x2="87218" y2="691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2834" y="5172242"/>
            <a:ext cx="1483129" cy="14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853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6889F-ACA3-AB7F-2EAB-989EAB4235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49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9637D-B413-D43A-E8BE-3ACDC5988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270B12-E9B6-5171-C1F2-FC767262E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27" y="1600361"/>
            <a:ext cx="8725546" cy="3855986"/>
          </a:xfrm>
          <a:prstGeom prst="rect">
            <a:avLst/>
          </a:prstGeom>
        </p:spPr>
      </p:pic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B40C0E32-71E0-1BAE-79A1-922F25E63A2F}"/>
              </a:ext>
            </a:extLst>
          </p:cNvPr>
          <p:cNvSpPr/>
          <p:nvPr/>
        </p:nvSpPr>
        <p:spPr bwMode="auto">
          <a:xfrm>
            <a:off x="6383338" y="2797495"/>
            <a:ext cx="3938533" cy="1464539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4C6E2-6429-020D-91A6-766A29AD7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1805" y1="70677" x2="71805" y2="70677"/>
                        <a14:foregroundMark x1="84211" y1="70677" x2="84211" y2="70677"/>
                        <a14:foregroundMark x1="87218" y1="69173" x2="87218" y2="691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2834" y="5172242"/>
            <a:ext cx="1483129" cy="148312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49FEAA2-5706-85BB-87B4-3FB12A690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/>
          <a:lstStyle/>
          <a:p>
            <a:r>
              <a:rPr lang="zh-TW" altLang="en-US" b="1" dirty="0"/>
              <a:t>節約能源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56500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99F8A-B72F-4458-53BD-769FA82BE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計劃目的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784B1-79B6-A5A3-78D5-5DA64538B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提升參與學校的</a:t>
            </a:r>
            <a:r>
              <a:rPr lang="zh-TW" altLang="en-US" dirty="0">
                <a:solidFill>
                  <a:srgbClr val="00B050"/>
                </a:solidFill>
              </a:rPr>
              <a:t>環保表現</a:t>
            </a:r>
          </a:p>
          <a:p>
            <a:r>
              <a:rPr lang="zh-TW" altLang="en-US" dirty="0"/>
              <a:t>培育一群有活力及對環境議題有較深認識的環保風紀，為其他同學</a:t>
            </a:r>
            <a:r>
              <a:rPr lang="zh-TW" altLang="en-US" dirty="0">
                <a:solidFill>
                  <a:srgbClr val="00B050"/>
                </a:solidFill>
              </a:rPr>
              <a:t>樹立榜樣</a:t>
            </a:r>
          </a:p>
          <a:p>
            <a:r>
              <a:rPr lang="zh-TW" altLang="en-US" dirty="0"/>
              <a:t>提升學生的</a:t>
            </a:r>
            <a:r>
              <a:rPr lang="zh-TW" altLang="en-US" dirty="0">
                <a:solidFill>
                  <a:srgbClr val="00B050"/>
                </a:solidFill>
              </a:rPr>
              <a:t>環保意識</a:t>
            </a:r>
            <a:r>
              <a:rPr lang="zh-TW" altLang="en-US" dirty="0"/>
              <a:t>及於校園內建立</a:t>
            </a:r>
            <a:r>
              <a:rPr lang="zh-TW" altLang="en-US" dirty="0">
                <a:solidFill>
                  <a:srgbClr val="00B050"/>
                </a:solidFill>
              </a:rPr>
              <a:t>環保習慣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B1F97-B366-A077-5FA7-449B79C388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61EEA-A72B-6496-F785-C8BF40B89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pic>
        <p:nvPicPr>
          <p:cNvPr id="6" name="圖片 9">
            <a:extLst>
              <a:ext uri="{FF2B5EF4-FFF2-40B4-BE49-F238E27FC236}">
                <a16:creationId xmlns:a16="http://schemas.microsoft.com/office/drawing/2014/main" id="{B6D95766-052E-5477-CA0E-C4C8ACD9D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1" y="4726709"/>
            <a:ext cx="3744418" cy="16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114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673D0-F285-F368-07FD-5AC6B3CF9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/>
              <a:t>香港天文台的天氣預報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C5A93-36B0-2B81-533B-AD065552CA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50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5CCE0-1E47-D31A-35B6-979E7A29C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E24BAA-EFDC-F1B1-E8AB-856A6A15C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06" y="1217698"/>
            <a:ext cx="8115967" cy="5350577"/>
          </a:xfrm>
          <a:prstGeom prst="rect">
            <a:avLst/>
          </a:prstGeom>
        </p:spPr>
      </p:pic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3B46E1BB-A37A-124E-1288-30FA10786F72}"/>
              </a:ext>
            </a:extLst>
          </p:cNvPr>
          <p:cNvSpPr/>
          <p:nvPr/>
        </p:nvSpPr>
        <p:spPr bwMode="auto">
          <a:xfrm>
            <a:off x="2092269" y="2191951"/>
            <a:ext cx="404325" cy="342802"/>
          </a:xfrm>
          <a:prstGeom prst="roundRect">
            <a:avLst/>
          </a:prstGeom>
          <a:noFill/>
          <a:ln w="76200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B7A118D2-B6C7-E559-F360-3F6A1A1F93F7}"/>
              </a:ext>
            </a:extLst>
          </p:cNvPr>
          <p:cNvSpPr/>
          <p:nvPr/>
        </p:nvSpPr>
        <p:spPr bwMode="auto">
          <a:xfrm>
            <a:off x="6522822" y="4675000"/>
            <a:ext cx="858120" cy="223688"/>
          </a:xfrm>
          <a:prstGeom prst="roundRect">
            <a:avLst/>
          </a:prstGeom>
          <a:noFill/>
          <a:ln w="76200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51BADD14-548A-B41A-9A46-315EF542B039}"/>
              </a:ext>
            </a:extLst>
          </p:cNvPr>
          <p:cNvSpPr/>
          <p:nvPr/>
        </p:nvSpPr>
        <p:spPr bwMode="auto">
          <a:xfrm>
            <a:off x="6016370" y="3908330"/>
            <a:ext cx="2001190" cy="355233"/>
          </a:xfrm>
          <a:prstGeom prst="roundRect">
            <a:avLst/>
          </a:prstGeom>
          <a:noFill/>
          <a:ln w="76200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40334C-EFD8-4975-B718-259E5D91F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1805" y1="70677" x2="71805" y2="70677"/>
                        <a14:foregroundMark x1="84211" y1="70677" x2="84211" y2="70677"/>
                        <a14:foregroundMark x1="87218" y1="69173" x2="87218" y2="691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2834" y="5172242"/>
            <a:ext cx="1483129" cy="14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280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4B2C5-977E-BAA7-4F31-C48EC7AEB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/>
              <a:t>香港天文台的天氣預報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5F36A-CE19-8406-247D-70BB2D1208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6E4E9-0E3B-DADE-A9F6-ACAC5106C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pSp>
        <p:nvGrpSpPr>
          <p:cNvPr id="11" name="群組 10"/>
          <p:cNvGrpSpPr/>
          <p:nvPr/>
        </p:nvGrpSpPr>
        <p:grpSpPr>
          <a:xfrm>
            <a:off x="1882208" y="1285471"/>
            <a:ext cx="8187638" cy="5303980"/>
            <a:chOff x="1882208" y="1285471"/>
            <a:chExt cx="8187638" cy="530398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2208" y="1285471"/>
              <a:ext cx="8187638" cy="5303980"/>
            </a:xfrm>
            <a:prstGeom prst="rect">
              <a:avLst/>
            </a:prstGeom>
          </p:spPr>
        </p:pic>
        <p:sp>
          <p:nvSpPr>
            <p:cNvPr id="7" name="Rectangle: Rounded Corners 11">
              <a:extLst>
                <a:ext uri="{FF2B5EF4-FFF2-40B4-BE49-F238E27FC236}">
                  <a16:creationId xmlns:a16="http://schemas.microsoft.com/office/drawing/2014/main" id="{789A25C4-C3EE-ACD4-22DB-A254EBF3A577}"/>
                </a:ext>
              </a:extLst>
            </p:cNvPr>
            <p:cNvSpPr/>
            <p:nvPr/>
          </p:nvSpPr>
          <p:spPr bwMode="auto">
            <a:xfrm>
              <a:off x="2716702" y="3918421"/>
              <a:ext cx="1578077" cy="230177"/>
            </a:xfrm>
            <a:prstGeom prst="roundRect">
              <a:avLst/>
            </a:prstGeom>
            <a:noFill/>
            <a:ln w="76200" cap="flat" cmpd="sng" algn="ctr">
              <a:solidFill>
                <a:srgbClr val="F794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A1BB32C-AD3C-7DB6-BA2D-B5E1BC3DB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1805" y1="70677" x2="71805" y2="70677"/>
                        <a14:foregroundMark x1="84211" y1="70677" x2="84211" y2="70677"/>
                        <a14:foregroundMark x1="87218" y1="69173" x2="87218" y2="691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2834" y="5172242"/>
            <a:ext cx="1483129" cy="14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688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4B2C5-977E-BAA7-4F31-C48EC7AEB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/>
              <a:t>香港天文台的天氣預報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5F36A-CE19-8406-247D-70BB2D1208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6E4E9-0E3B-DADE-A9F6-ACAC5106C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1BB32C-AD3C-7DB6-BA2D-B5E1BC3DB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1805" y1="70677" x2="71805" y2="70677"/>
                        <a14:foregroundMark x1="84211" y1="70677" x2="84211" y2="70677"/>
                        <a14:foregroundMark x1="87218" y1="69173" x2="87218" y2="691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2834" y="5172242"/>
            <a:ext cx="1483129" cy="148312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82066BEC-34BF-B3DB-280F-42483CA19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322" y="1281771"/>
            <a:ext cx="6229208" cy="51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44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6D298-A9DA-F354-A78E-DDF428AEC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/>
              <a:t>環境保護署的</a:t>
            </a:r>
            <a:r>
              <a:rPr lang="en-US" altLang="zh-TW" sz="3600" dirty="0"/>
              <a:t>AQHI</a:t>
            </a:r>
            <a:br>
              <a:rPr lang="en-US" altLang="zh-TW" sz="3600" dirty="0"/>
            </a:br>
            <a:r>
              <a:rPr lang="zh-TW" altLang="en-US" sz="3600" dirty="0"/>
              <a:t>（空氣質素健康指數）</a:t>
            </a:r>
            <a:endParaRPr lang="en-GB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8605A-B365-4F36-2196-631D0A1833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75083-049C-444F-7930-08AF52852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186EE9-B6D2-1A9F-0E75-7A8ACEC8A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46" y="2586463"/>
            <a:ext cx="5146002" cy="386820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848" y="1557595"/>
            <a:ext cx="5803895" cy="3968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6CDD7F-6CE3-A42E-CC0C-89BF111B3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1805" y1="70677" x2="71805" y2="70677"/>
                        <a14:foregroundMark x1="84211" y1="70677" x2="84211" y2="70677"/>
                        <a14:foregroundMark x1="87218" y1="69173" x2="87218" y2="691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2834" y="5192790"/>
            <a:ext cx="1483129" cy="14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241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B1D5-E269-199A-2307-8585C138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節約用水</a:t>
            </a:r>
            <a:endParaRPr lang="en-GB" b="1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1F056BE-0C1C-276E-1AE8-7322AF6029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1728935"/>
              </p:ext>
            </p:extLst>
          </p:nvPr>
        </p:nvGraphicFramePr>
        <p:xfrm>
          <a:off x="950562" y="1572621"/>
          <a:ext cx="8611891" cy="4797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98B47-9943-0620-F0D4-1BAE74E71F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55D5F-9EC8-8077-0EBC-AEB17063E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9" name="Picture 8" descr="Cartoon orange monster holding a drop of water&#10;&#10;Description automatically generated">
            <a:extLst>
              <a:ext uri="{FF2B5EF4-FFF2-40B4-BE49-F238E27FC236}">
                <a16:creationId xmlns:a16="http://schemas.microsoft.com/office/drawing/2014/main" id="{3A059B92-779C-6425-4C09-F664E4269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251" y="1886178"/>
            <a:ext cx="2298197" cy="252070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5302" y="5300420"/>
            <a:ext cx="1368668" cy="136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318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B1D5-E269-199A-2307-8585C138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避免和減少廢物</a:t>
            </a:r>
            <a:endParaRPr lang="en-GB" b="1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1F056BE-0C1C-276E-1AE8-7322AF6029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9301210"/>
              </p:ext>
            </p:extLst>
          </p:nvPr>
        </p:nvGraphicFramePr>
        <p:xfrm>
          <a:off x="733586" y="1534331"/>
          <a:ext cx="10192719" cy="4649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98B47-9943-0620-F0D4-1BAE74E71F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55D5F-9EC8-8077-0EBC-AEB17063E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0376" y="5113421"/>
            <a:ext cx="1385587" cy="1446536"/>
          </a:xfrm>
          <a:prstGeom prst="rect">
            <a:avLst/>
          </a:prstGeom>
        </p:spPr>
      </p:pic>
      <p:pic>
        <p:nvPicPr>
          <p:cNvPr id="10" name="Picture 4" descr="No photo description available.">
            <a:extLst>
              <a:ext uri="{FF2B5EF4-FFF2-40B4-BE49-F238E27FC236}">
                <a16:creationId xmlns:a16="http://schemas.microsoft.com/office/drawing/2014/main" id="{89537640-6B26-25A4-F6FF-3D4032CC6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64" y="3644187"/>
            <a:ext cx="1685252" cy="168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962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B1D5-E269-199A-2307-8585C138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避免和減少廢物</a:t>
            </a:r>
            <a:endParaRPr lang="en-GB" b="1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1F056BE-0C1C-276E-1AE8-7322AF6029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4649688"/>
              </p:ext>
            </p:extLst>
          </p:nvPr>
        </p:nvGraphicFramePr>
        <p:xfrm>
          <a:off x="609600" y="1565329"/>
          <a:ext cx="8799871" cy="4788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98B47-9943-0620-F0D4-1BAE74E71F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56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55D5F-9EC8-8077-0EBC-AEB17063E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5" descr="An orange alien holding a bowl and a bowl of food&#10;&#10;Description automatically generated">
            <a:extLst>
              <a:ext uri="{FF2B5EF4-FFF2-40B4-BE49-F238E27FC236}">
                <a16:creationId xmlns:a16="http://schemas.microsoft.com/office/drawing/2014/main" id="{DCD7DE73-0BEE-00DD-2DD5-D81949CC89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177" y="2383285"/>
            <a:ext cx="2145796" cy="225552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0376" y="5113421"/>
            <a:ext cx="1385587" cy="144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248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B1D5-E269-199A-2307-8585C138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避免和減少廢物</a:t>
            </a:r>
            <a:endParaRPr lang="en-GB" b="1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1F056BE-0C1C-276E-1AE8-7322AF6029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487736"/>
              </p:ext>
            </p:extLst>
          </p:nvPr>
        </p:nvGraphicFramePr>
        <p:xfrm>
          <a:off x="609601" y="1534332"/>
          <a:ext cx="8671559" cy="5025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98B47-9943-0620-F0D4-1BAE74E71F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57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55D5F-9EC8-8077-0EBC-AEB17063E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8" name="Picture 7" descr="An orange cartoon character holding a paper and a bottle&#10;&#10;Description automatically generated">
            <a:extLst>
              <a:ext uri="{FF2B5EF4-FFF2-40B4-BE49-F238E27FC236}">
                <a16:creationId xmlns:a16="http://schemas.microsoft.com/office/drawing/2014/main" id="{9242C858-2EE0-82B3-3992-C0450071ED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57" y="2456185"/>
            <a:ext cx="2437037" cy="225856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0376" y="5113421"/>
            <a:ext cx="1385587" cy="144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069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B1D5-E269-199A-2307-8585C138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避免和減少廢物</a:t>
            </a:r>
            <a:endParaRPr lang="en-GB" b="1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1F056BE-0C1C-276E-1AE8-7322AF6029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3550862"/>
              </p:ext>
            </p:extLst>
          </p:nvPr>
        </p:nvGraphicFramePr>
        <p:xfrm>
          <a:off x="609601" y="1534332"/>
          <a:ext cx="8937356" cy="5025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98B47-9943-0620-F0D4-1BAE74E71F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58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55D5F-9EC8-8077-0EBC-AEB17063E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0376" y="5082425"/>
            <a:ext cx="1385587" cy="1446536"/>
          </a:xfrm>
          <a:prstGeom prst="rect">
            <a:avLst/>
          </a:prstGeom>
        </p:spPr>
      </p:pic>
      <p:pic>
        <p:nvPicPr>
          <p:cNvPr id="11" name="Picture 2" descr="乾淨回收紙包飲品盒的貼士 - 除去飲管及膠套,剪開一角,沖洗紙包盒,壓扁紙包盒,利用綠在區區或其他合適的紙包飲品盒回收桶回收">
            <a:extLst>
              <a:ext uri="{FF2B5EF4-FFF2-40B4-BE49-F238E27FC236}">
                <a16:creationId xmlns:a16="http://schemas.microsoft.com/office/drawing/2014/main" id="{D08FC656-6FF1-1AD1-8217-FAC863415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92" y="3354452"/>
            <a:ext cx="6862130" cy="319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AA42982C-9327-37D7-DEA7-8A301C1D62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3773">
            <a:off x="6334023" y="1607964"/>
            <a:ext cx="5477639" cy="29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9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009B-3D95-B3BD-561F-EFA6F800A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325" y="270838"/>
            <a:ext cx="7312025" cy="1143000"/>
          </a:xfrm>
        </p:spPr>
        <p:txBody>
          <a:bodyPr/>
          <a:lstStyle/>
          <a:p>
            <a:r>
              <a:rPr lang="zh-TW" altLang="en-US" b="1" dirty="0"/>
              <a:t>綠化、自然保育及生物多樣性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2A578-5440-C25E-4C24-6215A8B6D2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59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33BE1-4EA7-7D82-0C5C-C88376B44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0F414964-B52F-8A6D-ECCD-110B4C88F6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8935318"/>
              </p:ext>
            </p:extLst>
          </p:nvPr>
        </p:nvGraphicFramePr>
        <p:xfrm>
          <a:off x="1053220" y="1745482"/>
          <a:ext cx="8903368" cy="2889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A cartoon character next to a tree&#10;&#10;Description automatically generated">
            <a:extLst>
              <a:ext uri="{FF2B5EF4-FFF2-40B4-BE49-F238E27FC236}">
                <a16:creationId xmlns:a16="http://schemas.microsoft.com/office/drawing/2014/main" id="{2B36C07B-E269-E31B-97A0-8DE7CACE07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617" y="4153196"/>
            <a:ext cx="2455226" cy="225856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6339" y="5282480"/>
            <a:ext cx="1529624" cy="127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69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6</a:t>
            </a:fld>
            <a:endParaRPr lang="en-GB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6690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zh-TW" altLang="en-US" sz="4400" b="1" dirty="0">
                <a:solidFill>
                  <a:srgbClr val="1C49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為甚麼您會參加環保風紀計劃？</a:t>
            </a:r>
            <a:endParaRPr lang="en-US" sz="4400" b="1" dirty="0">
              <a:solidFill>
                <a:srgbClr val="1C492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7438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82" y="3655479"/>
            <a:ext cx="1518036" cy="2914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D9009B-3D95-B3BD-561F-EFA6F800A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325" y="270838"/>
            <a:ext cx="7312025" cy="1143000"/>
          </a:xfrm>
        </p:spPr>
        <p:txBody>
          <a:bodyPr/>
          <a:lstStyle/>
          <a:p>
            <a:r>
              <a:rPr lang="zh-TW" altLang="en-US" b="1" dirty="0"/>
              <a:t>綠化、自然保育及生物多樣性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2A578-5440-C25E-4C24-6215A8B6D2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60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33BE1-4EA7-7D82-0C5C-C88376B44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0F414964-B52F-8A6D-ECCD-110B4C88F6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6364242"/>
              </p:ext>
            </p:extLst>
          </p:nvPr>
        </p:nvGraphicFramePr>
        <p:xfrm>
          <a:off x="609600" y="1700213"/>
          <a:ext cx="8903368" cy="844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6339" y="5282480"/>
            <a:ext cx="1529624" cy="1274686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0808472D-4D77-2603-1C40-56A6DCF26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1699" y="3271452"/>
            <a:ext cx="3560085" cy="3166781"/>
          </a:xfrm>
          <a:prstGeom prst="rect">
            <a:avLst/>
          </a:prstGeom>
        </p:spPr>
      </p:pic>
      <p:pic>
        <p:nvPicPr>
          <p:cNvPr id="9" name="Picture 4" descr="iNaturalist: A Conservation Community for All Ages – Georgia Wildlife Blog">
            <a:extLst>
              <a:ext uri="{FF2B5EF4-FFF2-40B4-BE49-F238E27FC236}">
                <a16:creationId xmlns:a16="http://schemas.microsoft.com/office/drawing/2014/main" id="{52C9BFA8-278C-ACC5-36B1-C9416016F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507">
            <a:off x="9932291" y="1761574"/>
            <a:ext cx="1882973" cy="125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8175" y="1850870"/>
            <a:ext cx="1095183" cy="125047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F742338-3C2A-5DC2-9FAB-F48056B527FF}"/>
              </a:ext>
            </a:extLst>
          </p:cNvPr>
          <p:cNvSpPr/>
          <p:nvPr/>
        </p:nvSpPr>
        <p:spPr bwMode="auto">
          <a:xfrm>
            <a:off x="889378" y="6150077"/>
            <a:ext cx="383458" cy="419097"/>
          </a:xfrm>
          <a:prstGeom prst="ellipse">
            <a:avLst/>
          </a:prstGeom>
          <a:noFill/>
          <a:ln w="57150" cap="flat" cmpd="sng" algn="ctr">
            <a:solidFill>
              <a:srgbClr val="E184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25C560-DFB1-D5EC-667D-C0D0E25EE7AC}"/>
              </a:ext>
            </a:extLst>
          </p:cNvPr>
          <p:cNvSpPr/>
          <p:nvPr/>
        </p:nvSpPr>
        <p:spPr bwMode="auto">
          <a:xfrm>
            <a:off x="321909" y="2861187"/>
            <a:ext cx="1521383" cy="796412"/>
          </a:xfrm>
          <a:prstGeom prst="rect">
            <a:avLst/>
          </a:prstGeom>
          <a:solidFill>
            <a:srgbClr val="E184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HK" altLang="zh-TW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1. </a:t>
            </a:r>
            <a:r>
              <a:rPr lang="zh-TW" altLang="en-US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開啟應用程式，按「觀察</a:t>
            </a:r>
            <a:r>
              <a:rPr lang="en-HK" altLang="zh-TW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HK" altLang="zh-TW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en-HK" altLang="zh-TW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    </a:t>
            </a:r>
            <a:r>
              <a:rPr lang="zh-TW" altLang="en-US" sz="16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」</a:t>
            </a:r>
            <a:endParaRPr lang="en-GB" altLang="zh-TW" sz="1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5" name="Graphic 14" descr="Camera with solid fill">
            <a:extLst>
              <a:ext uri="{FF2B5EF4-FFF2-40B4-BE49-F238E27FC236}">
                <a16:creationId xmlns:a16="http://schemas.microsoft.com/office/drawing/2014/main" id="{76E1ECF4-654A-2A0A-D749-9779A7F112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7726" y="3364658"/>
            <a:ext cx="265485" cy="26548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F4636D5-629B-E658-1BB7-44B3EB60C033}"/>
              </a:ext>
            </a:extLst>
          </p:cNvPr>
          <p:cNvSpPr/>
          <p:nvPr/>
        </p:nvSpPr>
        <p:spPr bwMode="auto">
          <a:xfrm>
            <a:off x="1969828" y="2867300"/>
            <a:ext cx="1521383" cy="796412"/>
          </a:xfrm>
          <a:prstGeom prst="rect">
            <a:avLst/>
          </a:prstGeom>
          <a:solidFill>
            <a:srgbClr val="E184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HK" altLang="zh-TW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2. </a:t>
            </a:r>
            <a:r>
              <a:rPr lang="zh-TW" altLang="en-US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上傳媒體如照片，可加入備註</a:t>
            </a:r>
            <a:endParaRPr lang="en-HK" altLang="zh-TW" sz="1600" dirty="0">
              <a:solidFill>
                <a:srgbClr val="711A04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eaLnBrk="1" hangingPunct="1"/>
            <a:endParaRPr lang="zh-TW" altLang="en-US" sz="1600" dirty="0">
              <a:solidFill>
                <a:srgbClr val="711A04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eaLnBrk="1" hangingPunct="1"/>
            <a:endParaRPr lang="en-GB" altLang="zh-TW" sz="1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6C2630-272F-258C-860C-A0C8FA785B8E}"/>
              </a:ext>
            </a:extLst>
          </p:cNvPr>
          <p:cNvSpPr/>
          <p:nvPr/>
        </p:nvSpPr>
        <p:spPr bwMode="auto">
          <a:xfrm>
            <a:off x="3594414" y="2857748"/>
            <a:ext cx="1521383" cy="796412"/>
          </a:xfrm>
          <a:prstGeom prst="rect">
            <a:avLst/>
          </a:prstGeom>
          <a:solidFill>
            <a:srgbClr val="E184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HK" altLang="zh-TW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3.</a:t>
            </a:r>
            <a:r>
              <a:rPr lang="zh-TW" altLang="en-US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 參考建議物種或輸入關鍵字查找</a:t>
            </a:r>
          </a:p>
          <a:p>
            <a:pPr eaLnBrk="1" hangingPunct="1"/>
            <a:endParaRPr lang="en-GB" altLang="zh-TW" sz="1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9" name="Picture 18" descr="A screenshot of a chat&#10;&#10;Description automatically generated">
            <a:extLst>
              <a:ext uri="{FF2B5EF4-FFF2-40B4-BE49-F238E27FC236}">
                <a16:creationId xmlns:a16="http://schemas.microsoft.com/office/drawing/2014/main" id="{D9E82FBA-FD59-55CF-1189-5CC4B80C9D9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7"/>
          <a:stretch/>
        </p:blipFill>
        <p:spPr>
          <a:xfrm>
            <a:off x="3615069" y="3666529"/>
            <a:ext cx="1427208" cy="2928820"/>
          </a:xfrm>
          <a:prstGeom prst="rect">
            <a:avLst/>
          </a:prstGeom>
        </p:spPr>
      </p:pic>
      <p:pic>
        <p:nvPicPr>
          <p:cNvPr id="20" name="Picture 19" descr="A screenshot of a phone&#10;&#10;Description automatically generated">
            <a:extLst>
              <a:ext uri="{FF2B5EF4-FFF2-40B4-BE49-F238E27FC236}">
                <a16:creationId xmlns:a16="http://schemas.microsoft.com/office/drawing/2014/main" id="{1A07F83A-8F89-73CB-2FE5-0D44AE9DC43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3"/>
          <a:stretch/>
        </p:blipFill>
        <p:spPr>
          <a:xfrm>
            <a:off x="5211760" y="3588404"/>
            <a:ext cx="1483016" cy="30900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05A9A9F-EFB4-8A4F-A434-EDB65F38A961}"/>
              </a:ext>
            </a:extLst>
          </p:cNvPr>
          <p:cNvSpPr/>
          <p:nvPr/>
        </p:nvSpPr>
        <p:spPr bwMode="auto">
          <a:xfrm>
            <a:off x="5211760" y="2833731"/>
            <a:ext cx="1521383" cy="796412"/>
          </a:xfrm>
          <a:prstGeom prst="rect">
            <a:avLst/>
          </a:prstGeom>
          <a:solidFill>
            <a:srgbClr val="E184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HK" altLang="zh-TW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4.  </a:t>
            </a:r>
            <a:r>
              <a:rPr lang="zh-TW" altLang="en-US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按「分享」上傳你的觀察</a:t>
            </a:r>
          </a:p>
          <a:p>
            <a:pPr eaLnBrk="1" hangingPunct="1"/>
            <a:endParaRPr lang="en-GB" altLang="zh-TW" sz="1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BCD4287-B26B-78F9-8F54-F6F4302F825B}"/>
              </a:ext>
            </a:extLst>
          </p:cNvPr>
          <p:cNvSpPr/>
          <p:nvPr/>
        </p:nvSpPr>
        <p:spPr bwMode="auto">
          <a:xfrm>
            <a:off x="5153060" y="6319796"/>
            <a:ext cx="1609766" cy="458553"/>
          </a:xfrm>
          <a:prstGeom prst="ellipse">
            <a:avLst/>
          </a:prstGeom>
          <a:noFill/>
          <a:ln w="57150" cap="flat" cmpd="sng" algn="ctr">
            <a:solidFill>
              <a:srgbClr val="E184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Arrow: Right 6">
            <a:extLst>
              <a:ext uri="{FF2B5EF4-FFF2-40B4-BE49-F238E27FC236}">
                <a16:creationId xmlns:a16="http://schemas.microsoft.com/office/drawing/2014/main" id="{1616474C-B790-0A64-72B3-DADC9688CF77}"/>
              </a:ext>
            </a:extLst>
          </p:cNvPr>
          <p:cNvSpPr/>
          <p:nvPr/>
        </p:nvSpPr>
        <p:spPr bwMode="auto">
          <a:xfrm>
            <a:off x="9042731" y="2222292"/>
            <a:ext cx="940473" cy="66759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65123" y="3662919"/>
            <a:ext cx="1481456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172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009B-3D95-B3BD-561F-EFA6F800A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325" y="270838"/>
            <a:ext cx="7312025" cy="1143000"/>
          </a:xfrm>
        </p:spPr>
        <p:txBody>
          <a:bodyPr/>
          <a:lstStyle/>
          <a:p>
            <a:r>
              <a:rPr lang="zh-TW" altLang="en-US" b="1" dirty="0"/>
              <a:t>綠化、自然保育及生物多樣性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2A578-5440-C25E-4C24-6215A8B6D2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33BE1-4EA7-7D82-0C5C-C88376B44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0F414964-B52F-8A6D-ECCD-110B4C88F6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1443908"/>
              </p:ext>
            </p:extLst>
          </p:nvPr>
        </p:nvGraphicFramePr>
        <p:xfrm>
          <a:off x="609600" y="1700213"/>
          <a:ext cx="8903368" cy="1073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6339" y="5282480"/>
            <a:ext cx="1529624" cy="1274686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7888AE91-2979-BC8E-07B8-9E96DF9479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6205" y="2685732"/>
            <a:ext cx="4890985" cy="250032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3148216"/>
            <a:ext cx="5900102" cy="314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190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009B-3D95-B3BD-561F-EFA6F800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清新室內空氣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2A578-5440-C25E-4C24-6215A8B6D2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33BE1-4EA7-7D82-0C5C-C88376B44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0F414964-B52F-8A6D-ECCD-110B4C88F6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9667222"/>
              </p:ext>
            </p:extLst>
          </p:nvPr>
        </p:nvGraphicFramePr>
        <p:xfrm>
          <a:off x="587550" y="1295596"/>
          <a:ext cx="9873806" cy="5311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An orange cartoon character holding two signs&#10;&#10;Description automatically generated">
            <a:extLst>
              <a:ext uri="{FF2B5EF4-FFF2-40B4-BE49-F238E27FC236}">
                <a16:creationId xmlns:a16="http://schemas.microsoft.com/office/drawing/2014/main" id="{CF5E2DA6-9A59-F9FE-DAA8-8236E6A98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671" y="2685463"/>
            <a:ext cx="2435357" cy="257861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6590" y="5346915"/>
            <a:ext cx="1529373" cy="12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255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360" y="274638"/>
            <a:ext cx="8849532" cy="1143000"/>
          </a:xfrm>
        </p:spPr>
        <p:txBody>
          <a:bodyPr/>
          <a:lstStyle/>
          <a:p>
            <a:r>
              <a:rPr lang="zh-TW" altLang="en-US" b="1" dirty="0"/>
              <a:t>監察環保行為時的 </a:t>
            </a:r>
            <a:r>
              <a:rPr lang="en-US" b="1" dirty="0"/>
              <a:t>Dos and Don’ts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63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4" name="Graphic 3" descr="Clapping hands with solid fill">
            <a:extLst>
              <a:ext uri="{FF2B5EF4-FFF2-40B4-BE49-F238E27FC236}">
                <a16:creationId xmlns:a16="http://schemas.microsoft.com/office/drawing/2014/main" id="{0ABF22A1-C870-E249-DF42-43DE77BE5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7163" y="4415177"/>
            <a:ext cx="1371600" cy="1371600"/>
          </a:xfrm>
          <a:prstGeom prst="rect">
            <a:avLst/>
          </a:prstGeom>
        </p:spPr>
      </p:pic>
      <p:pic>
        <p:nvPicPr>
          <p:cNvPr id="12" name="Graphic 11" descr="Angry face outline with solid fill">
            <a:extLst>
              <a:ext uri="{FF2B5EF4-FFF2-40B4-BE49-F238E27FC236}">
                <a16:creationId xmlns:a16="http://schemas.microsoft.com/office/drawing/2014/main" id="{A2024809-9B12-35CB-09A5-4283A3CA7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04247" y="4415177"/>
            <a:ext cx="1371600" cy="1371600"/>
          </a:xfrm>
          <a:prstGeom prst="rect">
            <a:avLst/>
          </a:prstGeom>
        </p:spPr>
      </p:pic>
      <p:pic>
        <p:nvPicPr>
          <p:cNvPr id="14" name="Picture 13" descr="An orange cartoon character holding a stick&#10;&#10;Description automatically generated">
            <a:extLst>
              <a:ext uri="{FF2B5EF4-FFF2-40B4-BE49-F238E27FC236}">
                <a16:creationId xmlns:a16="http://schemas.microsoft.com/office/drawing/2014/main" id="{C0390496-8F9E-3ECC-6527-A446614FAA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911" y="4144963"/>
            <a:ext cx="2298197" cy="2520701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F06603F-7464-59BE-2E3F-2FB48ACCD177}"/>
              </a:ext>
            </a:extLst>
          </p:cNvPr>
          <p:cNvSpPr/>
          <p:nvPr/>
        </p:nvSpPr>
        <p:spPr bwMode="auto">
          <a:xfrm>
            <a:off x="560624" y="2005709"/>
            <a:ext cx="4226089" cy="2099304"/>
          </a:xfrm>
          <a:prstGeom prst="wedgeRoundRectCallout">
            <a:avLst>
              <a:gd name="adj1" fmla="val 50992"/>
              <a:gd name="adj2" fmla="val 10323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應做 </a:t>
            </a:r>
            <a:r>
              <a:rPr lang="en-US" altLang="zh-TW" sz="24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Dos 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讚賞並獎勵持續實踐環保的個人或團體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D43D29E-3600-BB16-1FDD-FA3D74E22ED6}"/>
              </a:ext>
            </a:extLst>
          </p:cNvPr>
          <p:cNvSpPr/>
          <p:nvPr/>
        </p:nvSpPr>
        <p:spPr bwMode="auto">
          <a:xfrm>
            <a:off x="7405287" y="2020072"/>
            <a:ext cx="4378218" cy="2070579"/>
          </a:xfrm>
          <a:prstGeom prst="wedgeRoundRectCallout">
            <a:avLst>
              <a:gd name="adj1" fmla="val -54536"/>
              <a:gd name="adj2" fmla="val 10638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不應做 </a:t>
            </a:r>
            <a:r>
              <a:rPr lang="en-GB" sz="24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Don’ts </a:t>
            </a:r>
            <a:endParaRPr lang="en-GB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GB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嚴厲批評未完全參與環保行動的同學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B2637F0-EC56-DD21-D7B3-574F2D4F1D2E}"/>
              </a:ext>
            </a:extLst>
          </p:cNvPr>
          <p:cNvSpPr txBox="1">
            <a:spLocks/>
          </p:cNvSpPr>
          <p:nvPr/>
        </p:nvSpPr>
        <p:spPr bwMode="auto">
          <a:xfrm>
            <a:off x="3643261" y="2440467"/>
            <a:ext cx="1545771" cy="181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sz="138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B2637F0-EC56-DD21-D7B3-574F2D4F1D2E}"/>
              </a:ext>
            </a:extLst>
          </p:cNvPr>
          <p:cNvSpPr txBox="1">
            <a:spLocks/>
          </p:cNvSpPr>
          <p:nvPr/>
        </p:nvSpPr>
        <p:spPr bwMode="auto">
          <a:xfrm>
            <a:off x="10590406" y="2712179"/>
            <a:ext cx="1545771" cy="181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sz="166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GB" sz="1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669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64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2540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930" y="2284827"/>
            <a:ext cx="5157283" cy="1327800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8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環境推廣活動建議</a:t>
            </a:r>
          </a:p>
        </p:txBody>
      </p:sp>
    </p:spTree>
    <p:extLst>
      <p:ext uri="{BB962C8B-B14F-4D97-AF65-F5344CB8AC3E}">
        <p14:creationId xmlns:p14="http://schemas.microsoft.com/office/powerpoint/2010/main" val="4475745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環境推廣活動建議</a:t>
            </a:r>
            <a:endParaRPr lang="en-HK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CB14E0-1503-4E49-1EA7-215F6FFEE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7" y="1564141"/>
            <a:ext cx="7138737" cy="4425950"/>
          </a:xfrm>
        </p:spPr>
        <p:txBody>
          <a:bodyPr/>
          <a:lstStyle/>
          <a:p>
            <a:r>
              <a:rPr lang="zh-TW" altLang="en-US" sz="2200" dirty="0"/>
              <a:t>根據校情，籌辦不同環境範疇的推廣活動</a:t>
            </a:r>
            <a:endParaRPr lang="en-GB" altLang="zh-TW" sz="2200" dirty="0"/>
          </a:p>
          <a:p>
            <a:pPr lvl="1"/>
            <a:r>
              <a:rPr lang="zh-TW" altLang="en-US" sz="2000" dirty="0"/>
              <a:t>表現有待改善的範疇</a:t>
            </a:r>
            <a:endParaRPr lang="en-US" sz="2000" dirty="0"/>
          </a:p>
          <a:p>
            <a:pPr lvl="1"/>
            <a:r>
              <a:rPr lang="zh-TW" altLang="en-US" sz="2000" dirty="0"/>
              <a:t>同學有興趣的範疇</a:t>
            </a:r>
            <a:endParaRPr lang="en-GB" altLang="zh-TW" sz="2000" dirty="0"/>
          </a:p>
          <a:p>
            <a:pPr lvl="1"/>
            <a:r>
              <a:rPr lang="zh-TW" altLang="en-US" sz="2000" dirty="0"/>
              <a:t>學科相關的範疇</a:t>
            </a:r>
            <a:endParaRPr lang="en-US" sz="2000" dirty="0"/>
          </a:p>
          <a:p>
            <a:r>
              <a:rPr lang="zh-TW" altLang="en-US" sz="2200" dirty="0"/>
              <a:t>考慮因素：</a:t>
            </a:r>
            <a:endParaRPr lang="en-US" altLang="zh-TW" sz="2200" dirty="0"/>
          </a:p>
          <a:p>
            <a:pPr lvl="1"/>
            <a:r>
              <a:rPr lang="zh-TW" altLang="en-US" sz="2200" dirty="0"/>
              <a:t>活動日期、時間及地點？</a:t>
            </a:r>
            <a:endParaRPr lang="en-US" sz="2200" dirty="0"/>
          </a:p>
          <a:p>
            <a:pPr lvl="1"/>
            <a:r>
              <a:rPr lang="zh-TW" altLang="en-US" sz="2200" dirty="0"/>
              <a:t>活動目的？</a:t>
            </a:r>
            <a:endParaRPr lang="en-US" altLang="zh-TW" sz="2200" dirty="0"/>
          </a:p>
          <a:p>
            <a:pPr lvl="1"/>
            <a:r>
              <a:rPr lang="zh-TW" altLang="en-US" sz="2200" dirty="0"/>
              <a:t>如何招募參加者？</a:t>
            </a:r>
            <a:endParaRPr lang="en-US" sz="2200" dirty="0"/>
          </a:p>
          <a:p>
            <a:r>
              <a:rPr lang="zh-TW" altLang="en-US" sz="2200" dirty="0"/>
              <a:t>可參與 </a:t>
            </a:r>
            <a:r>
              <a:rPr lang="en-US" altLang="zh-TW" sz="2200" dirty="0"/>
              <a:t>/ </a:t>
            </a:r>
            <a:r>
              <a:rPr lang="zh-TW" altLang="en-US" sz="2200" dirty="0"/>
              <a:t>與外界團體合辦活動</a:t>
            </a:r>
            <a:endParaRPr lang="en-GB" sz="2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65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BE0F8C-92A1-D868-EF41-F651A26E0C8F}"/>
              </a:ext>
            </a:extLst>
          </p:cNvPr>
          <p:cNvSpPr txBox="1">
            <a:spLocks/>
          </p:cNvSpPr>
          <p:nvPr/>
        </p:nvSpPr>
        <p:spPr bwMode="auto">
          <a:xfrm>
            <a:off x="6383338" y="5196233"/>
            <a:ext cx="4080419" cy="106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zh-TW" altLang="en-US" sz="22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環保推廣活動記錄表範本</a:t>
            </a:r>
            <a:endParaRPr lang="en-US" altLang="zh-TW" sz="22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defRPr/>
            </a:pPr>
            <a:r>
              <a:rPr lang="zh-TW" altLang="en-US" sz="2000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可編輯的版本可於</a:t>
            </a:r>
            <a:endParaRPr lang="en-GB" altLang="zh-TW" sz="2000" dirty="0">
              <a:solidFill>
                <a:srgbClr val="00589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1" indent="0">
              <a:buNone/>
              <a:defRPr/>
            </a:pPr>
            <a:r>
              <a:rPr lang="en-US" altLang="zh-TW" sz="2000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【</a:t>
            </a:r>
            <a:r>
              <a:rPr lang="zh-TW" altLang="en-US" sz="2000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綠色學校天地</a:t>
            </a:r>
            <a:r>
              <a:rPr lang="en-US" altLang="zh-TW" sz="2000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】</a:t>
            </a:r>
            <a:r>
              <a:rPr lang="zh-TW" altLang="en-US" sz="2000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網站</a:t>
            </a:r>
            <a:r>
              <a:rPr lang="zh-TW" altLang="en-US" sz="2000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A1E308-7473-5552-B5E0-9EA0C15AD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142" y="1709934"/>
            <a:ext cx="2325165" cy="3279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9DD04EA-C60B-A91B-CE53-BDBB74472B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-4377" r="-4751" b="-2738"/>
          <a:stretch/>
        </p:blipFill>
        <p:spPr bwMode="auto">
          <a:xfrm>
            <a:off x="10506075" y="4669375"/>
            <a:ext cx="1573213" cy="162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5332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66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2540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930" y="2284827"/>
            <a:ext cx="5157283" cy="1327800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8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整體計劃檢討</a:t>
            </a:r>
          </a:p>
        </p:txBody>
      </p:sp>
    </p:spTree>
    <p:extLst>
      <p:ext uri="{BB962C8B-B14F-4D97-AF65-F5344CB8AC3E}">
        <p14:creationId xmlns:p14="http://schemas.microsoft.com/office/powerpoint/2010/main" val="12405215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整體計劃檢討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0E781-64A2-F306-754A-7A7E54914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6773"/>
            <a:ext cx="9420225" cy="862012"/>
          </a:xfrm>
        </p:spPr>
        <p:txBody>
          <a:bodyPr/>
          <a:lstStyle/>
          <a:p>
            <a:r>
              <a:rPr lang="zh-TW" altLang="en-US" sz="2400" dirty="0"/>
              <a:t>建議在計劃的</a:t>
            </a:r>
            <a:r>
              <a:rPr lang="zh-TW" altLang="en-US" sz="2400" b="1" dirty="0">
                <a:solidFill>
                  <a:srgbClr val="00B050"/>
                </a:solidFill>
              </a:rPr>
              <a:t>中期（約二月份）</a:t>
            </a:r>
            <a:r>
              <a:rPr lang="zh-TW" altLang="en-US" sz="2400" dirty="0"/>
              <a:t>和 </a:t>
            </a:r>
            <a:r>
              <a:rPr lang="zh-TW" altLang="en-US" sz="2400" b="1" dirty="0">
                <a:solidFill>
                  <a:srgbClr val="00B050"/>
                </a:solidFill>
              </a:rPr>
              <a:t>結束時（約六月份）</a:t>
            </a:r>
            <a:r>
              <a:rPr lang="zh-TW" altLang="en-US" sz="2400" dirty="0"/>
              <a:t>進行檢討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67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aphicFrame>
        <p:nvGraphicFramePr>
          <p:cNvPr id="4" name="Content Placeholder 9">
            <a:extLst>
              <a:ext uri="{FF2B5EF4-FFF2-40B4-BE49-F238E27FC236}">
                <a16:creationId xmlns:a16="http://schemas.microsoft.com/office/drawing/2014/main" id="{D8FAB7B0-E571-8B9B-70E4-C08CFA6A8E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3660767"/>
              </p:ext>
            </p:extLst>
          </p:nvPr>
        </p:nvGraphicFramePr>
        <p:xfrm>
          <a:off x="609600" y="3142457"/>
          <a:ext cx="10972800" cy="2133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86960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8634E-3317-650D-569A-D5005C590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整體計劃檢討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70B24-6CB9-B1CA-B8DF-F2020B6119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68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64E97-E128-BA11-FBE4-77349C05E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16B0C0-E342-8615-E9FA-7186D86E8A6C}"/>
              </a:ext>
            </a:extLst>
          </p:cNvPr>
          <p:cNvSpPr txBox="1"/>
          <p:nvPr/>
        </p:nvSpPr>
        <p:spPr>
          <a:xfrm>
            <a:off x="738626" y="1353246"/>
            <a:ext cx="33856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en-US" sz="2800" dirty="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步驟 </a:t>
            </a:r>
            <a:r>
              <a:rPr lang="en-US" altLang="zh-TW" sz="2800" dirty="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</a:t>
            </a:r>
            <a:r>
              <a:rPr lang="zh-TW" altLang="en-US" sz="2800" dirty="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：數據分析 </a:t>
            </a:r>
            <a:endParaRPr lang="en-GB" sz="2800" dirty="0">
              <a:solidFill>
                <a:srgbClr val="005893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0D0E781-64A2-F306-754A-7A7E54914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020" y="1876466"/>
            <a:ext cx="4702980" cy="773676"/>
          </a:xfrm>
        </p:spPr>
        <p:txBody>
          <a:bodyPr/>
          <a:lstStyle/>
          <a:p>
            <a:r>
              <a:rPr lang="zh-TW" altLang="en-US" sz="2200" dirty="0"/>
              <a:t>收集及整合環境檢視清單記錄表</a:t>
            </a:r>
            <a:endParaRPr lang="en-US" sz="2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47" y="2431962"/>
            <a:ext cx="5521994" cy="412099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541D2A4-8470-048F-C941-33708064E7A6}"/>
              </a:ext>
            </a:extLst>
          </p:cNvPr>
          <p:cNvSpPr txBox="1">
            <a:spLocks/>
          </p:cNvSpPr>
          <p:nvPr/>
        </p:nvSpPr>
        <p:spPr bwMode="auto">
          <a:xfrm>
            <a:off x="6383338" y="2149019"/>
            <a:ext cx="4797426" cy="268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zh-TW" altLang="en-US" sz="2400" dirty="0"/>
              <a:t>進行客觀評估：</a:t>
            </a:r>
            <a:endParaRPr lang="en-GB" altLang="zh-TW" sz="24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zh-TW" altLang="en-US" sz="2400" dirty="0"/>
              <a:t>項目總數 </a:t>
            </a:r>
            <a:r>
              <a:rPr lang="en-US" altLang="zh-TW" sz="2400" dirty="0"/>
              <a:t>= 5</a:t>
            </a:r>
            <a:endParaRPr lang="en-US" sz="24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zh-TW" altLang="en-US" sz="2400" dirty="0"/>
              <a:t>已達成的項目數量 </a:t>
            </a:r>
            <a:r>
              <a:rPr lang="en-US" sz="2400" dirty="0"/>
              <a:t>= 3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zh-TW" altLang="en-US" sz="2400" dirty="0"/>
              <a:t>項目達成的比率</a:t>
            </a:r>
            <a:r>
              <a:rPr lang="en-GB" altLang="zh-TW" sz="2400" dirty="0"/>
              <a:t>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7541D2A4-8470-048F-C941-33708064E7A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925208" y="4026013"/>
                <a:ext cx="4036481" cy="1462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57175" indent="-2571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600" kern="1200">
                    <a:solidFill>
                      <a:srgbClr val="005893"/>
                    </a:solidFill>
                    <a:latin typeface="+mn-lt"/>
                    <a:ea typeface="+mn-ea"/>
                    <a:cs typeface="+mn-cs"/>
                  </a:defRPr>
                </a:lvl1pPr>
                <a:lvl2pPr marL="557213" indent="-2143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16365"/>
                  </a:buClr>
                  <a:buChar char="•"/>
                  <a:defRPr sz="2000" kern="1200">
                    <a:solidFill>
                      <a:srgbClr val="616365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59700"/>
                  </a:buClr>
                  <a:buChar char="•"/>
                  <a:defRPr kern="1200">
                    <a:solidFill>
                      <a:srgbClr val="E59700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893"/>
                  </a:buClr>
                  <a:buChar char="•"/>
                  <a:defRPr sz="1400" kern="1200">
                    <a:solidFill>
                      <a:srgbClr val="515154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32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zh-TW" sz="32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𝟏𝟎𝟎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𝟔𝟎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7541D2A4-8470-048F-C941-33708064E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25208" y="4026013"/>
                <a:ext cx="4036481" cy="14624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7">
            <a:extLst>
              <a:ext uri="{FF2B5EF4-FFF2-40B4-BE49-F238E27FC236}">
                <a16:creationId xmlns:a16="http://schemas.microsoft.com/office/drawing/2014/main" id="{5703B4E9-9DEC-4D27-9635-0DCECA9D85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0200"/>
          <a:stretch/>
        </p:blipFill>
        <p:spPr>
          <a:xfrm rot="1274232">
            <a:off x="10624636" y="3978912"/>
            <a:ext cx="1344613" cy="1227787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9F2C52-8E2A-8F1A-5C39-A158F69F36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2702" y="5283510"/>
            <a:ext cx="5794443" cy="122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961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6959B-43CD-EF84-E66F-F5CBAB4D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141" y="151900"/>
            <a:ext cx="7312025" cy="998083"/>
          </a:xfrm>
        </p:spPr>
        <p:txBody>
          <a:bodyPr/>
          <a:lstStyle/>
          <a:p>
            <a:r>
              <a:rPr lang="zh-TW" altLang="en-US" b="1" dirty="0"/>
              <a:t>整體計劃檢討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338BD-9AA9-55FE-9F59-9CDD686E50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69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D698B-1299-D1FF-AE55-E58FAB6F7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1565F04-0E8E-4920-F3C2-FB3C55487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088960"/>
              </p:ext>
            </p:extLst>
          </p:nvPr>
        </p:nvGraphicFramePr>
        <p:xfrm>
          <a:off x="663443" y="3229354"/>
          <a:ext cx="10202768" cy="3372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9136">
                  <a:extLst>
                    <a:ext uri="{9D8B030D-6E8A-4147-A177-3AD203B41FA5}">
                      <a16:colId xmlns:a16="http://schemas.microsoft.com/office/drawing/2014/main" val="2601959305"/>
                    </a:ext>
                  </a:extLst>
                </a:gridCol>
                <a:gridCol w="1096381">
                  <a:extLst>
                    <a:ext uri="{9D8B030D-6E8A-4147-A177-3AD203B41FA5}">
                      <a16:colId xmlns:a16="http://schemas.microsoft.com/office/drawing/2014/main" val="2542805810"/>
                    </a:ext>
                  </a:extLst>
                </a:gridCol>
                <a:gridCol w="1096381">
                  <a:extLst>
                    <a:ext uri="{9D8B030D-6E8A-4147-A177-3AD203B41FA5}">
                      <a16:colId xmlns:a16="http://schemas.microsoft.com/office/drawing/2014/main" val="3992760655"/>
                    </a:ext>
                  </a:extLst>
                </a:gridCol>
                <a:gridCol w="1096381">
                  <a:extLst>
                    <a:ext uri="{9D8B030D-6E8A-4147-A177-3AD203B41FA5}">
                      <a16:colId xmlns:a16="http://schemas.microsoft.com/office/drawing/2014/main" val="1364776065"/>
                    </a:ext>
                  </a:extLst>
                </a:gridCol>
                <a:gridCol w="1096381">
                  <a:extLst>
                    <a:ext uri="{9D8B030D-6E8A-4147-A177-3AD203B41FA5}">
                      <a16:colId xmlns:a16="http://schemas.microsoft.com/office/drawing/2014/main" val="2767439941"/>
                    </a:ext>
                  </a:extLst>
                </a:gridCol>
                <a:gridCol w="1096381">
                  <a:extLst>
                    <a:ext uri="{9D8B030D-6E8A-4147-A177-3AD203B41FA5}">
                      <a16:colId xmlns:a16="http://schemas.microsoft.com/office/drawing/2014/main" val="359308616"/>
                    </a:ext>
                  </a:extLst>
                </a:gridCol>
                <a:gridCol w="1096381">
                  <a:extLst>
                    <a:ext uri="{9D8B030D-6E8A-4147-A177-3AD203B41FA5}">
                      <a16:colId xmlns:a16="http://schemas.microsoft.com/office/drawing/2014/main" val="225479693"/>
                    </a:ext>
                  </a:extLst>
                </a:gridCol>
                <a:gridCol w="1275346">
                  <a:extLst>
                    <a:ext uri="{9D8B030D-6E8A-4147-A177-3AD203B41FA5}">
                      <a16:colId xmlns:a16="http://schemas.microsoft.com/office/drawing/2014/main" val="1551472925"/>
                    </a:ext>
                  </a:extLst>
                </a:gridCol>
              </a:tblGrid>
              <a:tr h="553533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solidFill>
                            <a:schemeClr val="tx1"/>
                          </a:solidFill>
                        </a:rPr>
                        <a:t>中一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solidFill>
                            <a:schemeClr val="tx1"/>
                          </a:solidFill>
                        </a:rPr>
                        <a:t>中二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solidFill>
                            <a:schemeClr val="tx1"/>
                          </a:solidFill>
                        </a:rPr>
                        <a:t>中三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solidFill>
                            <a:schemeClr val="tx1"/>
                          </a:solidFill>
                        </a:rPr>
                        <a:t>中四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solidFill>
                            <a:schemeClr val="tx1"/>
                          </a:solidFill>
                        </a:rPr>
                        <a:t>中五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solidFill>
                            <a:schemeClr val="tx1"/>
                          </a:solidFill>
                        </a:rPr>
                        <a:t>中六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solidFill>
                            <a:schemeClr val="tx1"/>
                          </a:solidFill>
                        </a:rPr>
                        <a:t>平均分</a:t>
                      </a:r>
                      <a:endParaRPr lang="en-US" altLang="zh-TW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TW" altLang="en-US" sz="1600" dirty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%</a:t>
                      </a:r>
                      <a:r>
                        <a:rPr lang="zh-TW" altLang="en-US" sz="1600" dirty="0">
                          <a:solidFill>
                            <a:schemeClr val="tx1"/>
                          </a:solidFill>
                        </a:rPr>
                        <a:t>）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9682217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zh-TW" altLang="en-US" sz="1600" b="1" dirty="0"/>
                        <a:t>節約能源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71.7%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2746881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zh-TW" altLang="en-US" sz="1600" b="1" dirty="0"/>
                        <a:t>節約用水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33%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33%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66%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66%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66%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60.7%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875143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zh-TW" altLang="en-US" sz="1600" b="1" dirty="0"/>
                        <a:t>減少廢物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72.7%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63.3%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81.1%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63.3%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54.4%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81.1%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69.3%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5149837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zh-TW" altLang="en-US" sz="1600" b="1" dirty="0"/>
                        <a:t>綠化、自然保育及生物多樣性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50%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50%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75%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75%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75%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100%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70.8%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6124692"/>
                  </a:ext>
                </a:extLst>
              </a:tr>
              <a:tr h="553533">
                <a:tc>
                  <a:txBody>
                    <a:bodyPr/>
                    <a:lstStyle/>
                    <a:p>
                      <a:r>
                        <a:rPr lang="zh-TW" altLang="en-US" sz="1600" b="1" dirty="0"/>
                        <a:t>清新室內空氣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50%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50%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100%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50%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100%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50%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PMingLiU"/>
                          <a:cs typeface="Arial"/>
                        </a:rPr>
                        <a:t>66.7%</a:t>
                      </a:r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5200156"/>
                  </a:ext>
                </a:extLst>
              </a:tr>
            </a:tbl>
          </a:graphicData>
        </a:graphic>
      </p:graphicFrame>
      <p:sp>
        <p:nvSpPr>
          <p:cNvPr id="7" name="矩形 10">
            <a:extLst>
              <a:ext uri="{FF2B5EF4-FFF2-40B4-BE49-F238E27FC236}">
                <a16:creationId xmlns:a16="http://schemas.microsoft.com/office/drawing/2014/main" id="{936DECB6-ACC8-10DB-FB42-5B11849443AA}"/>
              </a:ext>
            </a:extLst>
          </p:cNvPr>
          <p:cNvSpPr/>
          <p:nvPr/>
        </p:nvSpPr>
        <p:spPr>
          <a:xfrm>
            <a:off x="756734" y="1074343"/>
            <a:ext cx="3138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800" dirty="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步驟 </a:t>
            </a:r>
            <a:r>
              <a:rPr lang="en-US" altLang="zh-TW" sz="2800" dirty="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</a:t>
            </a:r>
            <a:r>
              <a:rPr lang="zh-TW" altLang="en-US" sz="2800" dirty="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：小組評估 </a:t>
            </a:r>
            <a:endParaRPr lang="en-US" sz="2800" dirty="0">
              <a:solidFill>
                <a:srgbClr val="005893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0D0E781-64A2-F306-754A-7A7E54914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739" y="1507560"/>
            <a:ext cx="5642093" cy="1600458"/>
          </a:xfrm>
        </p:spPr>
        <p:txBody>
          <a:bodyPr/>
          <a:lstStyle/>
          <a:p>
            <a:r>
              <a:rPr lang="zh-TW" altLang="en-US" sz="2200" dirty="0"/>
              <a:t>環保風紀可以召開會議檢討學校的表現</a:t>
            </a:r>
            <a:endParaRPr lang="en-US" altLang="zh-TW" sz="2200" dirty="0"/>
          </a:p>
          <a:p>
            <a:r>
              <a:rPr lang="zh-TW" altLang="en-US" sz="2200" dirty="0"/>
              <a:t>評估不同項目的表現走向</a:t>
            </a:r>
            <a:endParaRPr lang="en-US" sz="2200" dirty="0"/>
          </a:p>
          <a:p>
            <a:r>
              <a:rPr lang="zh-TW" altLang="en-US" sz="2200" dirty="0"/>
              <a:t>留意</a:t>
            </a:r>
            <a:r>
              <a:rPr lang="zh-TW" altLang="en-US" sz="2200" dirty="0">
                <a:solidFill>
                  <a:srgbClr val="00B050"/>
                </a:solidFill>
              </a:rPr>
              <a:t>表現最佳</a:t>
            </a:r>
            <a:r>
              <a:rPr lang="zh-TW" altLang="en-US" sz="2200" dirty="0"/>
              <a:t>及</a:t>
            </a:r>
            <a:r>
              <a:rPr lang="zh-TW" altLang="en-US" sz="2200" dirty="0">
                <a:solidFill>
                  <a:srgbClr val="00B050"/>
                </a:solidFill>
              </a:rPr>
              <a:t>需要改善的項目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5" y="6098104"/>
            <a:ext cx="488066" cy="48737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3" y="3818818"/>
            <a:ext cx="487378" cy="48737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5" y="4390176"/>
            <a:ext cx="488066" cy="488066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3" y="4962223"/>
            <a:ext cx="487378" cy="48806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5" y="5534270"/>
            <a:ext cx="487378" cy="4880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43AB62-D939-A511-03C0-5106F8D88AC1}"/>
              </a:ext>
            </a:extLst>
          </p:cNvPr>
          <p:cNvSpPr/>
          <p:nvPr/>
        </p:nvSpPr>
        <p:spPr bwMode="auto">
          <a:xfrm>
            <a:off x="9779787" y="4421011"/>
            <a:ext cx="844672" cy="426395"/>
          </a:xfrm>
          <a:prstGeom prst="rect">
            <a:avLst/>
          </a:prstGeom>
          <a:noFill/>
          <a:ln w="57150" cap="flat" cmpd="sng" algn="ctr">
            <a:solidFill>
              <a:srgbClr val="EF7D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2C1E1B-17F9-27C2-B844-0C3467A3442D}"/>
              </a:ext>
            </a:extLst>
          </p:cNvPr>
          <p:cNvSpPr/>
          <p:nvPr/>
        </p:nvSpPr>
        <p:spPr bwMode="auto">
          <a:xfrm>
            <a:off x="9779787" y="3891905"/>
            <a:ext cx="852070" cy="414291"/>
          </a:xfrm>
          <a:prstGeom prst="rect">
            <a:avLst/>
          </a:prstGeom>
          <a:noFill/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E9B46F-717A-B09E-6B59-C7B2A2AE0458}"/>
              </a:ext>
            </a:extLst>
          </p:cNvPr>
          <p:cNvSpPr txBox="1"/>
          <p:nvPr/>
        </p:nvSpPr>
        <p:spPr>
          <a:xfrm>
            <a:off x="10951843" y="3923791"/>
            <a:ext cx="1005403" cy="33855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1600" dirty="0"/>
              <a:t>最佳項目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675E97-B15B-DA03-F457-7E6DC15EA29F}"/>
              </a:ext>
            </a:extLst>
          </p:cNvPr>
          <p:cNvSpPr txBox="1"/>
          <p:nvPr/>
        </p:nvSpPr>
        <p:spPr>
          <a:xfrm>
            <a:off x="10981411" y="4375927"/>
            <a:ext cx="1105625" cy="584775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/>
              <a:t>最需要改善的項目</a:t>
            </a:r>
          </a:p>
        </p:txBody>
      </p:sp>
      <p:pic>
        <p:nvPicPr>
          <p:cNvPr id="21" name="Picture 2" descr="Emoji Emoticon Smiley WhatsApp Symbol, Emoji, sticker, игра смайлы png |  PNGEgg">
            <a:extLst>
              <a:ext uri="{FF2B5EF4-FFF2-40B4-BE49-F238E27FC236}">
                <a16:creationId xmlns:a16="http://schemas.microsoft.com/office/drawing/2014/main" id="{B3A7F848-FD87-F88D-8162-4B8C229FB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9" b="92636" l="10000" r="91444">
                        <a14:foregroundMark x1="26556" y1="12274" x2="53000" y2="5685"/>
                        <a14:foregroundMark x1="53000" y1="5685" x2="65778" y2="10982"/>
                        <a14:foregroundMark x1="65778" y1="10982" x2="54333" y2="13953"/>
                        <a14:foregroundMark x1="54333" y1="13953" x2="39222" y2="7494"/>
                        <a14:foregroundMark x1="39222" y1="7494" x2="38556" y2="6072"/>
                        <a14:foregroundMark x1="38444" y1="87468" x2="47444" y2="92636"/>
                        <a14:foregroundMark x1="47444" y1="92636" x2="42000" y2="88243"/>
                        <a14:foregroundMark x1="42000" y1="88243" x2="39000" y2="87209"/>
                        <a14:foregroundMark x1="51778" y1="1809" x2="51778" y2="1809"/>
                        <a14:foregroundMark x1="90889" y1="44832" x2="90889" y2="44832"/>
                        <a14:foregroundMark x1="91222" y1="54651" x2="91222" y2="54651"/>
                        <a14:foregroundMark x1="91444" y1="47674" x2="91444" y2="47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167" y="3342236"/>
            <a:ext cx="722977" cy="6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rying Sad Emoji Png - Whatsapp New Emoji 2018 Clipart - Full Size Clipart  (#3467401) - PinClipart">
            <a:extLst>
              <a:ext uri="{FF2B5EF4-FFF2-40B4-BE49-F238E27FC236}">
                <a16:creationId xmlns:a16="http://schemas.microsoft.com/office/drawing/2014/main" id="{13CF9D2B-99C1-A982-98AC-D0F164A33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759" y="4931038"/>
            <a:ext cx="621792" cy="6217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37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7</a:t>
            </a:fld>
            <a:endParaRPr lang="en-GB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6690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zh-TW" altLang="en-US" sz="4400" b="1" dirty="0">
                <a:solidFill>
                  <a:srgbClr val="1C49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試寫出您最關注的環境議題。</a:t>
            </a:r>
          </a:p>
        </p:txBody>
      </p:sp>
    </p:spTree>
    <p:extLst>
      <p:ext uri="{BB962C8B-B14F-4D97-AF65-F5344CB8AC3E}">
        <p14:creationId xmlns:p14="http://schemas.microsoft.com/office/powerpoint/2010/main" val="27362477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0258E-A222-8CCD-31B5-C912FB1D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整體計劃檢討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5DB63-1F67-8ED5-BB99-52C010494A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70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CA6D6-1420-EE68-29BD-1C3E1A82F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70E702-6B20-6A0D-3F98-7B16BECFE6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9637398"/>
              </p:ext>
            </p:extLst>
          </p:nvPr>
        </p:nvGraphicFramePr>
        <p:xfrm>
          <a:off x="2032000" y="116469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A3B3692D-567F-7EF0-3115-82C43B286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264" y="3721284"/>
            <a:ext cx="2106172" cy="2862078"/>
          </a:xfrm>
          <a:prstGeom prst="rect">
            <a:avLst/>
          </a:prstGeom>
        </p:spPr>
      </p:pic>
      <p:sp>
        <p:nvSpPr>
          <p:cNvPr id="8" name="矩形 10">
            <a:extLst>
              <a:ext uri="{FF2B5EF4-FFF2-40B4-BE49-F238E27FC236}">
                <a16:creationId xmlns:a16="http://schemas.microsoft.com/office/drawing/2014/main" id="{936DECB6-ACC8-10DB-FB42-5B11849443AA}"/>
              </a:ext>
            </a:extLst>
          </p:cNvPr>
          <p:cNvSpPr/>
          <p:nvPr/>
        </p:nvSpPr>
        <p:spPr>
          <a:xfrm>
            <a:off x="794834" y="1560118"/>
            <a:ext cx="3024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800" dirty="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步驟 </a:t>
            </a:r>
            <a:r>
              <a:rPr lang="en-US" altLang="zh-TW" sz="2800" dirty="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3</a:t>
            </a:r>
            <a:r>
              <a:rPr lang="zh-TW" altLang="en-US" sz="2800" dirty="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：公佈結果 </a:t>
            </a:r>
            <a:endParaRPr lang="en-US" sz="2800" dirty="0">
              <a:solidFill>
                <a:srgbClr val="005893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42125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5648C-BEAE-E964-9756-5C1FDBFA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反思與規劃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B0308-D941-22EB-F66A-EEE7500907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BD6E1-0C3E-BFE2-63F2-9981BE0878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5C150A-BB21-D0AE-35C6-8D6467B8F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65540"/>
            <a:ext cx="5716150" cy="3955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A4CF78-B38D-4699-176B-7D3C1C07E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513" y="2232026"/>
            <a:ext cx="2543365" cy="3625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D32F9E-9DD5-5A0E-416B-8EFED0F90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811" y="2187052"/>
            <a:ext cx="2549431" cy="3670622"/>
          </a:xfrm>
          <a:prstGeom prst="rect">
            <a:avLst/>
          </a:prstGeom>
        </p:spPr>
      </p:pic>
      <p:sp>
        <p:nvSpPr>
          <p:cNvPr id="10" name="矩形 10">
            <a:extLst>
              <a:ext uri="{FF2B5EF4-FFF2-40B4-BE49-F238E27FC236}">
                <a16:creationId xmlns:a16="http://schemas.microsoft.com/office/drawing/2014/main" id="{936DECB6-ACC8-10DB-FB42-5B11849443AA}"/>
              </a:ext>
            </a:extLst>
          </p:cNvPr>
          <p:cNvSpPr/>
          <p:nvPr/>
        </p:nvSpPr>
        <p:spPr>
          <a:xfrm>
            <a:off x="490033" y="1542320"/>
            <a:ext cx="3691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800" dirty="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步驟 </a:t>
            </a:r>
            <a:r>
              <a:rPr lang="en-US" altLang="zh-TW" sz="2800" dirty="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4</a:t>
            </a:r>
            <a:r>
              <a:rPr lang="zh-TW" altLang="en-US" sz="2800" dirty="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：設定新目標  </a:t>
            </a:r>
            <a:endParaRPr lang="en-US" sz="2800" dirty="0">
              <a:solidFill>
                <a:srgbClr val="005893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0D0E781-64A2-F306-754A-7A7E549144A7}"/>
              </a:ext>
            </a:extLst>
          </p:cNvPr>
          <p:cNvSpPr txBox="1">
            <a:spLocks/>
          </p:cNvSpPr>
          <p:nvPr/>
        </p:nvSpPr>
        <p:spPr bwMode="auto">
          <a:xfrm>
            <a:off x="931803" y="2147364"/>
            <a:ext cx="5642093" cy="266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200" dirty="0"/>
              <a:t>找出原因並加以改善！</a:t>
            </a:r>
            <a:endParaRPr lang="en-GB" sz="2200" dirty="0"/>
          </a:p>
          <a:p>
            <a:r>
              <a:rPr lang="zh-TW" altLang="en-US" sz="2200" dirty="0"/>
              <a:t>每一學期 </a:t>
            </a:r>
            <a:r>
              <a:rPr lang="en-US" altLang="zh-TW" sz="2200" dirty="0"/>
              <a:t>/ </a:t>
            </a:r>
            <a:r>
              <a:rPr lang="zh-TW" altLang="en-US" sz="2200" dirty="0"/>
              <a:t>學年後：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005893"/>
                </a:solidFill>
              </a:rPr>
              <a:t> 提出可行建議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005893"/>
                </a:solidFill>
              </a:rPr>
              <a:t> 構思下學年學校的目標和計劃</a:t>
            </a:r>
          </a:p>
        </p:txBody>
      </p:sp>
      <p:pic>
        <p:nvPicPr>
          <p:cNvPr id="3" name="Picture 10" descr="An orange cartoon character holding a pencil and paper&#10;&#10;Description automatically generated">
            <a:extLst>
              <a:ext uri="{FF2B5EF4-FFF2-40B4-BE49-F238E27FC236}">
                <a16:creationId xmlns:a16="http://schemas.microsoft.com/office/drawing/2014/main" id="{1C9A1CDE-1A8E-E232-2B66-39E4C01B666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42" y="4668102"/>
            <a:ext cx="1825732" cy="200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794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6AEB5-40B5-6F0E-41C2-ED72C76E7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FEEC3-E3B9-373E-DBF2-6BE901360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3. </a:t>
            </a:r>
            <a:r>
              <a:rPr lang="zh-TW" alt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有獎問答遊戲！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40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7F5478-95F3-B786-8558-72CFF7FBA6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72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A16B47D-F8EE-CEA4-52F7-9621E1F85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6FD33B-506A-19A2-5369-3B14DF5AC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702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35160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zh-TW" alt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有獎問答遊戲！</a:t>
            </a:r>
            <a:endParaRPr lang="en-US" sz="4000" b="1" dirty="0">
              <a:solidFill>
                <a:srgbClr val="1C492A"/>
              </a:solidFill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73</a:t>
            </a:fld>
            <a:endParaRPr lang="en-GB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88992136-F837-280B-9662-B499D0433ED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>
                <a:solidFill>
                  <a:schemeClr val="bg1"/>
                </a:solidFill>
              </a:rPr>
              <a:t>© 2024 Business Environment Council Limited </a:t>
            </a:r>
            <a:r>
              <a:rPr lang="zh-TW" altLang="en-US" dirty="0">
                <a:solidFill>
                  <a:schemeClr val="bg1"/>
                </a:solidFill>
              </a:rPr>
              <a:t>商界環保協會有限公司</a:t>
            </a:r>
          </a:p>
        </p:txBody>
      </p:sp>
      <p:pic>
        <p:nvPicPr>
          <p:cNvPr id="2050" name="Picture 2" descr="QRCode for 環保風紀計劃 2024/25 - 網上簡介會(中學) - 有獎問答遊戲">
            <a:extLst>
              <a:ext uri="{FF2B5EF4-FFF2-40B4-BE49-F238E27FC236}">
                <a16:creationId xmlns:a16="http://schemas.microsoft.com/office/drawing/2014/main" id="{3385EB23-2016-D033-3D0C-EC425CE63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97" y="2507293"/>
            <a:ext cx="2519820" cy="251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1901DC-6094-434B-F2E9-2C18B3159296}"/>
              </a:ext>
            </a:extLst>
          </p:cNvPr>
          <p:cNvSpPr txBox="1"/>
          <p:nvPr/>
        </p:nvSpPr>
        <p:spPr>
          <a:xfrm>
            <a:off x="6394767" y="4333766"/>
            <a:ext cx="4614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hlinkClick r:id="rId5"/>
              </a:rPr>
              <a:t>https://forms.office.com/r/z6yYDtBz4E</a:t>
            </a:r>
            <a:endParaRPr lang="en-GB" b="1" dirty="0"/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0F42ECCC-0EB3-7768-0AB6-3A7B23724E7F}"/>
              </a:ext>
            </a:extLst>
          </p:cNvPr>
          <p:cNvSpPr txBox="1"/>
          <p:nvPr/>
        </p:nvSpPr>
        <p:spPr>
          <a:xfrm>
            <a:off x="6383337" y="3589668"/>
            <a:ext cx="5585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請掃描二維碼，參加 </a:t>
            </a:r>
            <a:r>
              <a:rPr lang="en-US" altLang="zh-TW" sz="2000" dirty="0"/>
              <a:t>3 </a:t>
            </a:r>
            <a:r>
              <a:rPr lang="zh-TW" altLang="en-US" sz="2000" dirty="0"/>
              <a:t>分鐘有獎問答遊戲。</a:t>
            </a:r>
            <a:endParaRPr lang="en-GB" altLang="zh-TW" sz="2000" dirty="0"/>
          </a:p>
          <a:p>
            <a:r>
              <a:rPr lang="zh-TW" altLang="en-US" sz="2000" dirty="0"/>
              <a:t>獎品只頒發給學生。</a:t>
            </a:r>
            <a:endParaRPr lang="en-GB" altLang="zh-TW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D0E781-64A2-F306-754A-7A7E549144A7}"/>
              </a:ext>
            </a:extLst>
          </p:cNvPr>
          <p:cNvSpPr txBox="1">
            <a:spLocks/>
          </p:cNvSpPr>
          <p:nvPr/>
        </p:nvSpPr>
        <p:spPr bwMode="auto">
          <a:xfrm rot="586579">
            <a:off x="7053936" y="1567709"/>
            <a:ext cx="5017645" cy="1847473"/>
          </a:xfrm>
          <a:prstGeom prst="cloudCallout">
            <a:avLst/>
          </a:prstGeom>
          <a:solidFill>
            <a:srgbClr val="A0D565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zh-TW" altLang="en-US" sz="2200" dirty="0">
              <a:solidFill>
                <a:schemeClr val="tx1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234006" y="5534721"/>
            <a:ext cx="7734675" cy="851297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000" dirty="0"/>
              <a:t>提示：請確保填寫的學校名稱及您的姓名正確無誤。</a:t>
            </a:r>
            <a:endParaRPr lang="en-US" altLang="zh-TW" sz="2000" dirty="0"/>
          </a:p>
          <a:p>
            <a:pPr>
              <a:lnSpc>
                <a:spcPct val="110000"/>
              </a:lnSpc>
            </a:pPr>
            <a:r>
              <a:rPr lang="en-US" altLang="zh-TW" sz="2000" dirty="0"/>
              <a:t>          </a:t>
            </a:r>
            <a:r>
              <a:rPr lang="zh-TW" altLang="en-US" sz="2000" dirty="0"/>
              <a:t> 獎品將以郵寄方式送至負責老師手中，再轉交給得獎者。</a:t>
            </a:r>
            <a:endParaRPr lang="en-US" sz="20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0FD4657-92E7-4542-A112-2A0A78112039}"/>
              </a:ext>
            </a:extLst>
          </p:cNvPr>
          <p:cNvSpPr txBox="1"/>
          <p:nvPr/>
        </p:nvSpPr>
        <p:spPr>
          <a:xfrm rot="492222">
            <a:off x="7455248" y="1891651"/>
            <a:ext cx="44165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zh-TW" altLang="en-US" sz="2200" b="1" u="sng" dirty="0"/>
              <a:t>得分最高並最快提交的首三名</a:t>
            </a:r>
            <a:r>
              <a:rPr lang="zh-TW" altLang="en-US" sz="2200" dirty="0"/>
              <a:t>學生</a:t>
            </a:r>
            <a:endParaRPr lang="en-US" altLang="zh-TW" sz="2200" dirty="0"/>
          </a:p>
          <a:p>
            <a:pPr marL="0" indent="0" algn="ctr">
              <a:buNone/>
            </a:pPr>
            <a:r>
              <a:rPr lang="zh-TW" altLang="en-US" sz="2200" dirty="0"/>
              <a:t>可贏得獎品！</a:t>
            </a:r>
            <a:endParaRPr lang="en-US" altLang="zh-TW" sz="2200" dirty="0"/>
          </a:p>
          <a:p>
            <a:pPr marL="0" indent="0" algn="ctr">
              <a:buNone/>
            </a:pPr>
            <a:r>
              <a:rPr lang="zh-TW" altLang="en-US" sz="2200" dirty="0"/>
              <a:t>（須在網上簡介會結束前提交）</a:t>
            </a:r>
          </a:p>
        </p:txBody>
      </p:sp>
    </p:spTree>
    <p:extLst>
      <p:ext uri="{BB962C8B-B14F-4D97-AF65-F5344CB8AC3E}">
        <p14:creationId xmlns:p14="http://schemas.microsoft.com/office/powerpoint/2010/main" val="31344067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74</a:t>
            </a:fld>
            <a:endParaRPr lang="en-GB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58ABAF2-29B7-1A56-2E98-D9D2B5C5B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94AEF6-FA75-327F-80E2-CBD159F8A02A}"/>
              </a:ext>
            </a:extLst>
          </p:cNvPr>
          <p:cNvSpPr txBox="1"/>
          <p:nvPr/>
        </p:nvSpPr>
        <p:spPr>
          <a:xfrm>
            <a:off x="3334536" y="1613846"/>
            <a:ext cx="6097604" cy="4027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以下哪一項是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氣候變化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可能會帶來的影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響？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氣溫上升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糧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食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短缺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經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濟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損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失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HK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以上皆是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截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止</a:t>
            </a:r>
            <a:r>
              <a:rPr lang="en-US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2024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年</a:t>
            </a:r>
            <a:r>
              <a:rPr lang="en-US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9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月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，大氣中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所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錄得的二氧化碳濃度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是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？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約</a:t>
            </a:r>
            <a:r>
              <a:rPr lang="en-US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402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百萬分比</a:t>
            </a:r>
            <a:r>
              <a:rPr lang="en-US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 (ppm)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約</a:t>
            </a:r>
            <a:r>
              <a:rPr lang="en-US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412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百萬分比</a:t>
            </a:r>
            <a:r>
              <a:rPr lang="en-US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 (ppm)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HK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約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422</a:t>
            </a:r>
            <a:r>
              <a:rPr lang="zh-TW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百萬分比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 (ppm)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約</a:t>
            </a:r>
            <a:r>
              <a:rPr lang="en-US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442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百萬分比</a:t>
            </a:r>
            <a:r>
              <a:rPr lang="en-US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 (ppm)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生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產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以下哪一項食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物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會排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放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最多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二氧化碳？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生菜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HK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羊肉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牛肉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豬肉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9DD06D1-E8EC-7942-10CF-DB34F65C5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/>
          <a:lstStyle/>
          <a:p>
            <a:r>
              <a:rPr lang="zh-TW" altLang="en-US" dirty="0"/>
              <a:t>答案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09542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9F057-8D52-689F-13FB-01E186B3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答案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78884-CFE7-A68D-B61A-759862A5C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1E756-F994-D3DA-E97E-AA60CE97F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3963C-46DC-6258-5E7E-7064E334F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F2A1E6-00CD-58C5-F990-B15F4EBEFE7E}"/>
              </a:ext>
            </a:extLst>
          </p:cNvPr>
          <p:cNvSpPr txBox="1"/>
          <p:nvPr/>
        </p:nvSpPr>
        <p:spPr>
          <a:xfrm>
            <a:off x="3214688" y="1614550"/>
            <a:ext cx="8692638" cy="4392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以下哪一項工作是環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保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風紀的職責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？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籌辦環保活動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定期監察同學的環保行為及校園的環保表現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鼓勵同學於校園內建立環保習慣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HK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以上皆是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當您看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到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一位同學正將可回收的廢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紙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扔進垃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圾箱，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作為環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保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風紀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，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您應該如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何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做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？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指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責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他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，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並向老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師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舉報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指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責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他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，然後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指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導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他將廢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紙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連同釘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書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釘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，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一同放入回收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箱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友善地指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導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同學將廢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紙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撕成碎片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，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再放入回收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箱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zh-HK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友善地指</a:t>
            </a:r>
            <a:r>
              <a:rPr lang="zh-TW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導</a:t>
            </a:r>
            <a:r>
              <a:rPr lang="zh-HK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同學將廢</a:t>
            </a:r>
            <a:r>
              <a:rPr lang="zh-TW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紙上</a:t>
            </a:r>
            <a:r>
              <a:rPr lang="zh-HK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的釘</a:t>
            </a:r>
            <a:r>
              <a:rPr lang="zh-TW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書</a:t>
            </a:r>
            <a:r>
              <a:rPr lang="zh-HK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釘去除</a:t>
            </a:r>
            <a:r>
              <a:rPr lang="zh-TW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，</a:t>
            </a:r>
            <a:r>
              <a:rPr lang="zh-HK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再放入回收</a:t>
            </a:r>
            <a:r>
              <a:rPr lang="zh-TW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箱</a:t>
            </a:r>
            <a:endParaRPr lang="en-GB" altLang="zh-TW" sz="1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以下哪幾項是環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保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風紀計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劃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手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冊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中列明的環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境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範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疇？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節約能源；節約用水；避免和減少廢物；綠化、自然保育及生物多樣性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節約能源；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保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護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海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洋；避免和減少廢物；綠化、自然保育及生物多樣性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TW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節約能源；節約用水；避免和減少廢物；綠化、自然保育及生物多樣性；清新室內空氣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節約能源；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保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護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海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洋；避免和減少廢物；綠化、自然保育及生物多樣性；清新室內空氣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</a:pPr>
            <a:endParaRPr lang="en-GB" altLang="zh-TW" sz="1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1145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76</a:t>
            </a:fld>
            <a:endParaRPr lang="en-GB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58ABAF2-29B7-1A56-2E98-D9D2B5C5B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94AEF6-FA75-327F-80E2-CBD159F8A02A}"/>
              </a:ext>
            </a:extLst>
          </p:cNvPr>
          <p:cNvSpPr txBox="1"/>
          <p:nvPr/>
        </p:nvSpPr>
        <p:spPr>
          <a:xfrm>
            <a:off x="3575050" y="1219413"/>
            <a:ext cx="8237269" cy="5361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甚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麼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是生物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多樣性／動植物多樣性？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TW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動物／植物種</a:t>
            </a:r>
            <a:r>
              <a:rPr lang="zh-HK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類的數</a:t>
            </a:r>
            <a:r>
              <a:rPr lang="zh-TW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量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動物／植物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的數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量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動物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的數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量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植物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的數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量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在您的眼前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，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有</a:t>
            </a:r>
            <a:r>
              <a:rPr lang="en-US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5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隻樹麻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雀，</a:t>
            </a:r>
            <a:r>
              <a:rPr lang="en-US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1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隻紅嘴藍鵲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，</a:t>
            </a:r>
            <a:r>
              <a:rPr lang="en-US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2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棵細葉榕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，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那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麼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這裏的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物種數量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是</a:t>
            </a:r>
            <a:r>
              <a:rPr lang="zh-TW" altLang="en-US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多少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？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2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3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6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8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香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港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劃定為郊野公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園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的土地約為總土地的百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分比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之幾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？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20%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30%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40%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50%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以下哪一個舉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動</a:t>
            </a:r>
            <a:r>
              <a:rPr lang="zh-TW" altLang="en-US" sz="1600" dirty="0">
                <a:latin typeface="Times New Roman" panose="02020603050405020304" pitchFamily="18" charset="0"/>
              </a:rPr>
              <a:t>無法保持良好的室內空氣質素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？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將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廚餘收集桶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的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蓋子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蓋好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TW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使用高揮發性有機化合物的文具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保持</a:t>
            </a: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環</a:t>
            </a:r>
            <a:r>
              <a:rPr lang="zh-TW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境清潔乾淨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zh-HK" sz="16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適時開啟空氣淨化機</a:t>
            </a:r>
            <a:endParaRPr lang="en-GB" sz="16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9DD06D1-E8EC-7942-10CF-DB34F65C5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/>
          <a:lstStyle/>
          <a:p>
            <a:r>
              <a:rPr lang="zh-TW" altLang="en-US" dirty="0"/>
              <a:t>答案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32213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4. </a:t>
            </a:r>
            <a:r>
              <a:rPr lang="en-US" altLang="zh-TW" sz="4000" b="1" dirty="0">
                <a:solidFill>
                  <a:srgbClr val="1C492A"/>
                </a:solidFill>
                <a:cs typeface="Calibri" panose="020F0502020204030204" pitchFamily="34" charset="0"/>
              </a:rPr>
              <a:t>【</a:t>
            </a:r>
            <a:r>
              <a:rPr lang="zh-TW" alt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環保風紀計劃</a:t>
            </a:r>
            <a:r>
              <a:rPr lang="en-US" altLang="zh-TW" sz="4000" b="1" dirty="0">
                <a:solidFill>
                  <a:srgbClr val="1C492A"/>
                </a:solidFill>
                <a:cs typeface="Calibri" panose="020F0502020204030204" pitchFamily="34" charset="0"/>
              </a:rPr>
              <a:t>】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TW" alt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預期成效</a:t>
            </a:r>
            <a:endParaRPr lang="en-US" sz="4000" b="1" dirty="0">
              <a:solidFill>
                <a:srgbClr val="1C492A"/>
              </a:solidFill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77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8918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958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78</a:t>
            </a:fld>
            <a:endParaRPr lang="en-GB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685800" y="1946472"/>
            <a:ext cx="10972800" cy="2237400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zh-TW" altLang="en-US" sz="42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您預期參加環境風紀計劃後，會有甚麼成果？</a:t>
            </a:r>
            <a:endParaRPr lang="en-US" sz="42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D0E781-64A2-F306-754A-7A7E549144A7}"/>
              </a:ext>
            </a:extLst>
          </p:cNvPr>
          <p:cNvSpPr txBox="1">
            <a:spLocks/>
          </p:cNvSpPr>
          <p:nvPr/>
        </p:nvSpPr>
        <p:spPr bwMode="auto">
          <a:xfrm>
            <a:off x="1722732" y="3307292"/>
            <a:ext cx="9795758" cy="266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005893"/>
                </a:solidFill>
              </a:rPr>
              <a:t>想要學習的技能／知識？</a:t>
            </a:r>
          </a:p>
          <a:p>
            <a:r>
              <a:rPr lang="zh-TW" altLang="en-US" dirty="0">
                <a:solidFill>
                  <a:srgbClr val="005893"/>
                </a:solidFill>
              </a:rPr>
              <a:t>有</a:t>
            </a:r>
            <a:r>
              <a:rPr lang="zh-TW" altLang="en-US" dirty="0"/>
              <a:t>甚麼目標？希望可以做到甚麼以推廣環保／可持續發展？</a:t>
            </a:r>
            <a:endParaRPr lang="zh-TW" altLang="en-US" dirty="0">
              <a:solidFill>
                <a:srgbClr val="0058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096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5. </a:t>
            </a:r>
            <a:r>
              <a:rPr lang="zh-TW" alt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過往參與學校經驗分享</a:t>
            </a:r>
            <a:endParaRPr lang="en-US" sz="4000" b="1" dirty="0">
              <a:solidFill>
                <a:srgbClr val="1C492A"/>
              </a:solidFill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79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8918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84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9DE33-3714-9C9B-7FC8-1D64FDF3CF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801350" y="6669088"/>
            <a:ext cx="1344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r>
              <a:rPr lang="en-GB" altLang="en-US" dirty="0"/>
              <a:t>Page </a:t>
            </a:r>
            <a:fld id="{AA311725-3476-439C-B4AB-B9977BD48BE8}" type="slidenum">
              <a:rPr lang="en-GB" altLang="en-US" smtClean="0"/>
              <a:pPr/>
              <a:t>8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5347C-719A-F4F7-EEC1-8B65E6A74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>
                <a:solidFill>
                  <a:schemeClr val="bg1"/>
                </a:solidFill>
              </a:rPr>
              <a:t>© </a:t>
            </a:r>
            <a:r>
              <a:rPr lang="en-US" altLang="zh-HK" dirty="0">
                <a:solidFill>
                  <a:schemeClr val="bg1"/>
                </a:solidFill>
              </a:rPr>
              <a:t>2024 Business Environment Council Limited </a:t>
            </a:r>
            <a:r>
              <a:rPr lang="zh-TW" altLang="en-US" dirty="0">
                <a:solidFill>
                  <a:schemeClr val="bg1"/>
                </a:solidFill>
              </a:rPr>
              <a:t>商界環保協會有限公司</a:t>
            </a:r>
            <a:endParaRPr lang="en-GB" altLang="zh-HK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581FE0-7A7C-D450-FA49-EE64DD299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/>
          <a:lstStyle/>
          <a:p>
            <a:r>
              <a:rPr lang="zh-TW" altLang="en-US" sz="4400" b="1" dirty="0"/>
              <a:t>氣候變化</a:t>
            </a:r>
            <a:endParaRPr lang="en-GB" sz="44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86048F-7AE1-45D2-3189-B203D6A24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845" y="5333"/>
            <a:ext cx="3712156" cy="1784137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C53BAF5A-FF80-3CF5-BE6C-D0F791C52213}"/>
              </a:ext>
            </a:extLst>
          </p:cNvPr>
          <p:cNvSpPr txBox="1">
            <a:spLocks/>
          </p:cNvSpPr>
          <p:nvPr/>
        </p:nvSpPr>
        <p:spPr bwMode="auto">
          <a:xfrm>
            <a:off x="781758" y="1420242"/>
            <a:ext cx="4850115" cy="4685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全球環境威脅</a:t>
            </a:r>
            <a:endParaRPr lang="en-GB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主要由人類活動造成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排放過量溫室氣體</a:t>
            </a:r>
            <a:endParaRPr lang="en-GB" altLang="zh-TW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如二氧化碳（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</a:t>
            </a:r>
            <a:r>
              <a:rPr lang="en-US" altLang="zh-TW" sz="26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影響：</a:t>
            </a:r>
            <a:endParaRPr lang="en-GB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溫度上升；</a:t>
            </a: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海平面上升；</a:t>
            </a: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冰原和海冰大量流失；</a:t>
            </a: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更頻繁的極端天氣事件； </a:t>
            </a: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以及更多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...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106" y="1691702"/>
            <a:ext cx="5797798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6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CF2DA-C00E-E296-53BC-0A64E4BD3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772" y="218692"/>
            <a:ext cx="5346450" cy="1143000"/>
          </a:xfrm>
        </p:spPr>
        <p:txBody>
          <a:bodyPr/>
          <a:lstStyle/>
          <a:p>
            <a:r>
              <a:rPr lang="zh-TW" altLang="en-US" sz="4000" b="1" dirty="0"/>
              <a:t>過往參與學校分享 </a:t>
            </a:r>
            <a:r>
              <a:rPr lang="en-US" altLang="zh-TW" sz="4000" b="1" dirty="0"/>
              <a:t>– </a:t>
            </a:r>
            <a:br>
              <a:rPr lang="en-US" altLang="zh-TW" sz="4000" b="1" dirty="0"/>
            </a:br>
            <a:r>
              <a:rPr lang="zh-TW" altLang="en-US" sz="4000" dirty="0"/>
              <a:t>明愛馬鞍山中學</a:t>
            </a:r>
            <a:endParaRPr lang="en-GB" sz="4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19B2A-655E-82A6-F4A3-DCE555BBE3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80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7F0F8-6208-452B-5A90-994124281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D0E781-64A2-F306-754A-7A7E549144A7}"/>
              </a:ext>
            </a:extLst>
          </p:cNvPr>
          <p:cNvSpPr txBox="1">
            <a:spLocks/>
          </p:cNvSpPr>
          <p:nvPr/>
        </p:nvSpPr>
        <p:spPr bwMode="auto">
          <a:xfrm>
            <a:off x="-1" y="5906010"/>
            <a:ext cx="12192001" cy="81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>
                <a:hlinkClick r:id="rId2"/>
              </a:rPr>
              <a:t>https://youtu.be/v4ZmaC63I1U</a:t>
            </a:r>
            <a:endParaRPr lang="zh-TW" altLang="en-US" sz="2400" dirty="0">
              <a:solidFill>
                <a:srgbClr val="005893"/>
              </a:solidFill>
            </a:endParaRPr>
          </a:p>
        </p:txBody>
      </p:sp>
      <p:pic>
        <p:nvPicPr>
          <p:cNvPr id="3" name="圖片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64" y="1444912"/>
            <a:ext cx="8020665" cy="45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980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zh-TW" sz="4000" b="1" dirty="0">
                <a:solidFill>
                  <a:srgbClr val="1C492A"/>
                </a:solidFill>
                <a:cs typeface="Calibri" panose="020F0502020204030204" pitchFamily="34" charset="0"/>
              </a:rPr>
              <a:t>6. </a:t>
            </a:r>
            <a:r>
              <a:rPr lang="zh-TW" alt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總結及問答環節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81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8918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 t="28572" b="32063"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671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計劃網站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79314-52EB-5704-3B32-933A70173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3726" y="1830388"/>
            <a:ext cx="5773738" cy="4425950"/>
          </a:xfrm>
        </p:spPr>
        <p:txBody>
          <a:bodyPr/>
          <a:lstStyle/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</a:rPr>
              <a:t>環保風紀計劃網站：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altLang="zh-HK" sz="2400" dirty="0">
                <a:hlinkClick r:id="rId3"/>
              </a:rPr>
              <a:t>https://school.ecc.org.hk/tc/programmes/gpp.html</a:t>
            </a:r>
            <a:r>
              <a:rPr lang="en-US" altLang="zh-HK" sz="2400" dirty="0"/>
              <a:t> 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</a:rPr>
              <a:t>「環保風紀計劃」手冊及相關資料、簡介簡報、宣傳影片及資料、影片花絮、過去參與學校的經驗分享：</a:t>
            </a:r>
            <a:r>
              <a:rPr lang="en-US" altLang="zh-CN" sz="2400" dirty="0"/>
              <a:t/>
            </a:r>
            <a:br>
              <a:rPr lang="en-US" altLang="zh-CN" sz="2400" dirty="0"/>
            </a:br>
            <a:r>
              <a:rPr lang="en-US" altLang="zh-CN" sz="2400" dirty="0">
                <a:hlinkClick r:id="rId4"/>
              </a:rPr>
              <a:t>https://school.ecc.org.hk/tc/resources/forms.html#gpp</a:t>
            </a:r>
            <a:endParaRPr lang="en-US" altLang="zh-HK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82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84" y="1731516"/>
            <a:ext cx="5669771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392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計劃支援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83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9" name="圖片 24">
            <a:extLst>
              <a:ext uri="{FF2B5EF4-FFF2-40B4-BE49-F238E27FC236}">
                <a16:creationId xmlns:a16="http://schemas.microsoft.com/office/drawing/2014/main" id="{F16F6520-7312-85CB-1E2C-50FC187AB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87" y="2200655"/>
            <a:ext cx="4339002" cy="1177498"/>
          </a:xfrm>
          <a:prstGeom prst="rect">
            <a:avLst/>
          </a:prstGeom>
        </p:spPr>
      </p:pic>
      <p:pic>
        <p:nvPicPr>
          <p:cNvPr id="11" name="Picture 10" descr="A logo with text on it&#10;&#10;Description automatically generated with medium confidence">
            <a:extLst>
              <a:ext uri="{FF2B5EF4-FFF2-40B4-BE49-F238E27FC236}">
                <a16:creationId xmlns:a16="http://schemas.microsoft.com/office/drawing/2014/main" id="{FAB50685-A71F-D362-575E-96538FADF0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224" y="2200655"/>
            <a:ext cx="3162425" cy="11774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E35351-1120-13B2-A7E3-9E432CDB8F06}"/>
              </a:ext>
            </a:extLst>
          </p:cNvPr>
          <p:cNvSpPr txBox="1"/>
          <p:nvPr/>
        </p:nvSpPr>
        <p:spPr>
          <a:xfrm>
            <a:off x="517525" y="4001151"/>
            <a:ext cx="6115050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環境運動委員會</a:t>
            </a:r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zh-TW" alt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電話</a:t>
            </a: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: 2835 1738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Email: </a:t>
            </a: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  <a:hlinkClick r:id="rId5"/>
              </a:rPr>
              <a:t>schools@eeb.gov.hk</a:t>
            </a:r>
            <a:endParaRPr lang="en-US" altLang="zh-TW" sz="2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Fax: 2909 9516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672157-BAF6-96B4-B592-460DC639FD64}"/>
              </a:ext>
            </a:extLst>
          </p:cNvPr>
          <p:cNvSpPr txBox="1"/>
          <p:nvPr/>
        </p:nvSpPr>
        <p:spPr>
          <a:xfrm>
            <a:off x="6004560" y="4001151"/>
            <a:ext cx="5913755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技術顧問 </a:t>
            </a: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– </a:t>
            </a:r>
            <a:r>
              <a:rPr lang="zh-TW" alt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商界環保協會有限公司</a:t>
            </a:r>
            <a:endParaRPr lang="en-US" altLang="zh-TW" sz="2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zh-TW" alt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電話 </a:t>
            </a: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/ WhatsApp: 9301 0140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Email: </a:t>
            </a: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  <a:hlinkClick r:id="rId6"/>
              </a:rPr>
              <a:t>gp_hotline@bec.org.hk</a:t>
            </a:r>
            <a:endParaRPr lang="en-US" altLang="zh-TW" sz="2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FD0F4E5F-F9B4-1170-D3D5-BE5BF1B5AA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00"/>
          <a:stretch/>
        </p:blipFill>
        <p:spPr>
          <a:xfrm>
            <a:off x="4675442" y="5466609"/>
            <a:ext cx="3415791" cy="122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09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84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8DD2FC-D403-B58E-0B48-6DA60A1004D1}"/>
              </a:ext>
            </a:extLst>
          </p:cNvPr>
          <p:cNvGrpSpPr/>
          <p:nvPr/>
        </p:nvGrpSpPr>
        <p:grpSpPr>
          <a:xfrm>
            <a:off x="10071656" y="114618"/>
            <a:ext cx="2074307" cy="1463040"/>
            <a:chOff x="7527517" y="274638"/>
            <a:chExt cx="2074307" cy="14630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2F4D0C3-AC62-1868-5F17-4797F33CC5F5}"/>
                </a:ext>
              </a:extLst>
            </p:cNvPr>
            <p:cNvGrpSpPr/>
            <p:nvPr/>
          </p:nvGrpSpPr>
          <p:grpSpPr>
            <a:xfrm>
              <a:off x="8563066" y="274638"/>
              <a:ext cx="1038758" cy="1463040"/>
              <a:chOff x="5457145" y="1622175"/>
              <a:chExt cx="2557886" cy="3660046"/>
            </a:xfrm>
          </p:grpSpPr>
          <p:pic>
            <p:nvPicPr>
              <p:cNvPr id="13" name="Picture 12" descr="Cartoon character holding a green belt&#10;&#10;Description automatically generated">
                <a:extLst>
                  <a:ext uri="{FF2B5EF4-FFF2-40B4-BE49-F238E27FC236}">
                    <a16:creationId xmlns:a16="http://schemas.microsoft.com/office/drawing/2014/main" id="{0BEDB7A2-6477-3513-AEB1-FEB49F24A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7145" y="1622175"/>
                <a:ext cx="2557886" cy="3660046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6079EF5-96D1-7AB8-D7E8-A90E2285D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49671" y="3709980"/>
                <a:ext cx="343349" cy="2335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FE344E-1B0D-1328-0035-8A441C4C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7517" y="274638"/>
              <a:ext cx="1035990" cy="1463040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E418CAE-E519-573B-870A-A363AFED1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714" y="3929820"/>
            <a:ext cx="3592286" cy="2739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52760A-4C2A-6DBF-C4CA-F325310C4CF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3442" r="68726" b="54"/>
          <a:stretch/>
        </p:blipFill>
        <p:spPr>
          <a:xfrm>
            <a:off x="8414657" y="4760629"/>
            <a:ext cx="1464765" cy="15248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401" y="2356680"/>
            <a:ext cx="6777197" cy="1143000"/>
          </a:xfrm>
        </p:spPr>
        <p:txBody>
          <a:bodyPr/>
          <a:lstStyle/>
          <a:p>
            <a:pPr algn="ctr"/>
            <a:r>
              <a:rPr lang="zh-TW" altLang="en-US" sz="6600" b="1" dirty="0"/>
              <a:t>問答環節</a:t>
            </a:r>
          </a:p>
        </p:txBody>
      </p:sp>
    </p:spTree>
    <p:extLst>
      <p:ext uri="{BB962C8B-B14F-4D97-AF65-F5344CB8AC3E}">
        <p14:creationId xmlns:p14="http://schemas.microsoft.com/office/powerpoint/2010/main" val="23477179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問卷調查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85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AAF3E-E7E3-161E-8A28-EF0BCF6EDC07}"/>
              </a:ext>
            </a:extLst>
          </p:cNvPr>
          <p:cNvSpPr txBox="1"/>
          <p:nvPr/>
        </p:nvSpPr>
        <p:spPr>
          <a:xfrm>
            <a:off x="4865857" y="2061269"/>
            <a:ext cx="6124072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請掃描二維碼或使用連結加入：</a:t>
            </a:r>
            <a:endParaRPr lang="en-US" sz="2800" dirty="0">
              <a:solidFill>
                <a:srgbClr val="005893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endParaRPr lang="en-GB" sz="3200" dirty="0">
              <a:hlinkClick r:id="rId3"/>
            </a:endParaRPr>
          </a:p>
          <a:p>
            <a:r>
              <a:rPr lang="en-GB" sz="3200" dirty="0">
                <a:hlinkClick r:id="rId3"/>
              </a:rPr>
              <a:t>https://forms.office.com/r/ujL44ve5SB?origin=lprLink</a:t>
            </a:r>
            <a:r>
              <a:rPr lang="en-GB" sz="3200" dirty="0"/>
              <a:t> </a:t>
            </a:r>
          </a:p>
        </p:txBody>
      </p:sp>
      <p:pic>
        <p:nvPicPr>
          <p:cNvPr id="9" name="Picture 8" descr="An orange cartoon character holding a pencil and paper&#10;&#10;Description automatically generated">
            <a:extLst>
              <a:ext uri="{FF2B5EF4-FFF2-40B4-BE49-F238E27FC236}">
                <a16:creationId xmlns:a16="http://schemas.microsoft.com/office/drawing/2014/main" id="{2D029A5A-239B-FE44-46E7-10C6C4E0C0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19" y="4092317"/>
            <a:ext cx="2378916" cy="2607271"/>
          </a:xfrm>
          <a:prstGeom prst="rect">
            <a:avLst/>
          </a:prstGeom>
        </p:spPr>
      </p:pic>
      <p:pic>
        <p:nvPicPr>
          <p:cNvPr id="2050" name="Picture 2" descr="QRCode for 2024/25學年「環保風紀計劃」 – 有關「網上簡介會」意見調查 [中學] ">
            <a:extLst>
              <a:ext uri="{FF2B5EF4-FFF2-40B4-BE49-F238E27FC236}">
                <a16:creationId xmlns:a16="http://schemas.microsoft.com/office/drawing/2014/main" id="{37332870-2047-C901-EE49-7A0B62E60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71" y="2061269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4125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86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8918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9423308" y="3900395"/>
            <a:ext cx="1687280" cy="3850102"/>
          </a:xfrm>
          <a:prstGeom prst="rect">
            <a:avLst/>
          </a:prstGeom>
        </p:spPr>
      </p:pic>
      <p:grpSp>
        <p:nvGrpSpPr>
          <p:cNvPr id="13" name="群組 1">
            <a:extLst>
              <a:ext uri="{FF2B5EF4-FFF2-40B4-BE49-F238E27FC236}">
                <a16:creationId xmlns:a16="http://schemas.microsoft.com/office/drawing/2014/main" id="{EA1DC388-6136-0E09-2D51-AAF679D558AA}"/>
              </a:ext>
            </a:extLst>
          </p:cNvPr>
          <p:cNvGrpSpPr/>
          <p:nvPr/>
        </p:nvGrpSpPr>
        <p:grpSpPr>
          <a:xfrm>
            <a:off x="575841" y="1828084"/>
            <a:ext cx="11040317" cy="3012919"/>
            <a:chOff x="701527" y="2514600"/>
            <a:chExt cx="11040317" cy="3012919"/>
          </a:xfrm>
        </p:grpSpPr>
        <p:pic>
          <p:nvPicPr>
            <p:cNvPr id="14" name="圖片 12">
              <a:extLst>
                <a:ext uri="{FF2B5EF4-FFF2-40B4-BE49-F238E27FC236}">
                  <a16:creationId xmlns:a16="http://schemas.microsoft.com/office/drawing/2014/main" id="{BCE2A4A0-FA19-56A3-2773-0E4607AE5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6369" y="2681364"/>
              <a:ext cx="1647825" cy="2330338"/>
            </a:xfrm>
            <a:prstGeom prst="rect">
              <a:avLst/>
            </a:prstGeom>
          </p:spPr>
        </p:pic>
        <p:pic>
          <p:nvPicPr>
            <p:cNvPr id="15" name="圖片 13">
              <a:extLst>
                <a:ext uri="{FF2B5EF4-FFF2-40B4-BE49-F238E27FC236}">
                  <a16:creationId xmlns:a16="http://schemas.microsoft.com/office/drawing/2014/main" id="{7331D2E7-D7E9-43F7-E7AC-458CACDF2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0635" y="2514600"/>
              <a:ext cx="1538198" cy="230066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8E9F898-6C90-E146-3E47-59E68C7E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63706" y="4561156"/>
              <a:ext cx="2478138" cy="832249"/>
            </a:xfrm>
            <a:prstGeom prst="rect">
              <a:avLst/>
            </a:prstGeom>
            <a:effectLst>
              <a:innerShdw blurRad="63500" dist="38100" dir="2700000">
                <a:schemeClr val="bg1">
                  <a:alpha val="50000"/>
                </a:schemeClr>
              </a:innerShdw>
            </a:effectLst>
          </p:spPr>
        </p:pic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ED149898-3298-FB6C-E728-A5BEEDCB2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27" y="4764326"/>
              <a:ext cx="2468393" cy="763193"/>
            </a:xfrm>
            <a:prstGeom prst="rect">
              <a:avLst/>
            </a:prstGeom>
            <a:effectLst>
              <a:innerShdw blurRad="127000" dist="38100" dir="8100000">
                <a:schemeClr val="bg1">
                  <a:alpha val="51000"/>
                </a:schemeClr>
              </a:innerShdw>
            </a:effectLst>
          </p:spPr>
        </p:pic>
      </p:grpSp>
      <p:sp>
        <p:nvSpPr>
          <p:cNvPr id="18" name="矩形 10">
            <a:extLst>
              <a:ext uri="{FF2B5EF4-FFF2-40B4-BE49-F238E27FC236}">
                <a16:creationId xmlns:a16="http://schemas.microsoft.com/office/drawing/2014/main" id="{DE8AF9B6-EF37-390B-B41D-CF0C547B4F3A}"/>
              </a:ext>
            </a:extLst>
          </p:cNvPr>
          <p:cNvSpPr/>
          <p:nvPr/>
        </p:nvSpPr>
        <p:spPr>
          <a:xfrm>
            <a:off x="3156448" y="2568168"/>
            <a:ext cx="5986038" cy="9233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zh-TW" altLang="en-US" sz="5400" b="1" dirty="0">
                <a:solidFill>
                  <a:srgbClr val="005893"/>
                </a:solidFill>
                <a:effectLst/>
                <a:ea typeface="微軟正黑體" panose="020B0604030504040204" pitchFamily="34" charset="-120"/>
              </a:rPr>
              <a:t>感謝您的支持！</a:t>
            </a:r>
          </a:p>
        </p:txBody>
      </p:sp>
    </p:spTree>
    <p:extLst>
      <p:ext uri="{BB962C8B-B14F-4D97-AF65-F5344CB8AC3E}">
        <p14:creationId xmlns:p14="http://schemas.microsoft.com/office/powerpoint/2010/main" val="3054691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401E58-D2C5-3E29-C519-7952DF0DB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957913"/>
            <a:ext cx="5273040" cy="2451125"/>
          </a:xfrm>
        </p:spPr>
        <p:txBody>
          <a:bodyPr/>
          <a:lstStyle/>
          <a:p>
            <a:pPr marL="571500" lvl="1" indent="-342900">
              <a:buFont typeface="Arial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科學證據證實地球正面臨氣候暖化</a:t>
            </a:r>
            <a:endParaRPr lang="en-GB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lvl="1" indent="-342900">
              <a:buFont typeface="Arial"/>
              <a:buChar char="•"/>
            </a:pPr>
            <a:endParaRPr lang="en-GB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lvl="1" indent="-342900">
              <a:buFont typeface="Arial"/>
              <a:buChar char="•"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2024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月所錄得大氣中的二氧化碳濃度：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5CF1BDB-1572-0102-F559-1F9DDE10B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80C7352-52BA-3F04-6A8E-231AD74AFC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801350" y="6669088"/>
            <a:ext cx="1344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9</a:t>
            </a:fld>
            <a:endParaRPr lang="en-GB" alt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581FE0-7A7C-D450-FA49-EE64DD299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513" y="222967"/>
            <a:ext cx="6377407" cy="1143000"/>
          </a:xfrm>
        </p:spPr>
        <p:txBody>
          <a:bodyPr/>
          <a:lstStyle/>
          <a:p>
            <a:r>
              <a:rPr lang="zh-TW" altLang="en-US" sz="4400" dirty="0"/>
              <a:t>溫室氣體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6010165" y="1584670"/>
            <a:ext cx="6021889" cy="5028672"/>
            <a:chOff x="6010165" y="1566564"/>
            <a:chExt cx="6021889" cy="5028672"/>
          </a:xfrm>
        </p:grpSpPr>
        <p:sp>
          <p:nvSpPr>
            <p:cNvPr id="17" name="矩形 16"/>
            <p:cNvSpPr/>
            <p:nvPr/>
          </p:nvSpPr>
          <p:spPr bwMode="auto">
            <a:xfrm>
              <a:off x="6010165" y="1566564"/>
              <a:ext cx="6021889" cy="50105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6010165" y="1566565"/>
              <a:ext cx="5780323" cy="5028671"/>
              <a:chOff x="5711401" y="1571496"/>
              <a:chExt cx="5780323" cy="5028671"/>
            </a:xfrm>
          </p:grpSpPr>
          <p:sp>
            <p:nvSpPr>
              <p:cNvPr id="7" name="Freeform 2">
                <a:extLst>
                  <a:ext uri="{FF2B5EF4-FFF2-40B4-BE49-F238E27FC236}">
                    <a16:creationId xmlns:a16="http://schemas.microsoft.com/office/drawing/2014/main" id="{89ADD4A7-9A33-440A-5B52-69FF93A21ACF}"/>
                  </a:ext>
                </a:extLst>
              </p:cNvPr>
              <p:cNvSpPr/>
              <p:nvPr/>
            </p:nvSpPr>
            <p:spPr>
              <a:xfrm>
                <a:off x="5974080" y="1957913"/>
                <a:ext cx="5517644" cy="4325192"/>
              </a:xfrm>
              <a:custGeom>
                <a:avLst/>
                <a:gdLst/>
                <a:ahLst/>
                <a:cxnLst/>
                <a:rect l="l" t="t" r="r" b="b"/>
                <a:pathLst>
                  <a:path w="8202759" h="7025266">
                    <a:moveTo>
                      <a:pt x="0" y="0"/>
                    </a:moveTo>
                    <a:lnTo>
                      <a:pt x="8202759" y="0"/>
                    </a:lnTo>
                    <a:lnTo>
                      <a:pt x="8202759" y="7025266"/>
                    </a:lnTo>
                    <a:lnTo>
                      <a:pt x="0" y="702526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14E068-288A-041C-9FCE-610776A76FB6}"/>
                  </a:ext>
                </a:extLst>
              </p:cNvPr>
              <p:cNvSpPr txBox="1"/>
              <p:nvPr/>
            </p:nvSpPr>
            <p:spPr>
              <a:xfrm>
                <a:off x="5925942" y="6323168"/>
                <a:ext cx="506372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altLang="en-US" sz="1200" dirty="0">
                    <a:solidFill>
                      <a:schemeClr val="bg1">
                        <a:lumMod val="50000"/>
                      </a:schemeClr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資料來源 </a:t>
                </a: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</a:rPr>
                  <a:t>: National Oceanic and Atmospheric Administration (2023) </a:t>
                </a: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2103D4-484B-8069-BFE8-516A39E35726}"/>
                  </a:ext>
                </a:extLst>
              </p:cNvPr>
              <p:cNvSpPr txBox="1"/>
              <p:nvPr/>
            </p:nvSpPr>
            <p:spPr>
              <a:xfrm>
                <a:off x="5898783" y="1571496"/>
                <a:ext cx="23070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000" dirty="0">
                    <a:solidFill>
                      <a:srgbClr val="005893"/>
                    </a:solidFill>
                  </a:rPr>
                  <a:t>大氣中的二氧化碳 </a:t>
                </a:r>
                <a:endParaRPr lang="en-GB" sz="2000" dirty="0">
                  <a:solidFill>
                    <a:srgbClr val="005893"/>
                  </a:solidFill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FD43B0-DB09-9801-52A8-75889DDF610A}"/>
                  </a:ext>
                </a:extLst>
              </p:cNvPr>
              <p:cNvSpPr txBox="1"/>
              <p:nvPr/>
            </p:nvSpPr>
            <p:spPr>
              <a:xfrm rot="16200000">
                <a:off x="4557239" y="3664526"/>
                <a:ext cx="26468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600" dirty="0"/>
                  <a:t>二氧化碳濃度（百萬分比）</a:t>
                </a:r>
                <a:endParaRPr lang="en-GB" sz="1600" dirty="0"/>
              </a:p>
            </p:txBody>
          </p:sp>
          <p:sp>
            <p:nvSpPr>
              <p:cNvPr id="13" name="TextBox 3">
                <a:extLst>
                  <a:ext uri="{FF2B5EF4-FFF2-40B4-BE49-F238E27FC236}">
                    <a16:creationId xmlns:a16="http://schemas.microsoft.com/office/drawing/2014/main" id="{DDFD43B0-DB09-9801-52A8-75889DDF610A}"/>
                  </a:ext>
                </a:extLst>
              </p:cNvPr>
              <p:cNvSpPr txBox="1"/>
              <p:nvPr/>
            </p:nvSpPr>
            <p:spPr>
              <a:xfrm>
                <a:off x="9082465" y="5926445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600" dirty="0"/>
                  <a:t>年份</a:t>
                </a:r>
                <a:endParaRPr lang="en-GB" sz="1600" dirty="0"/>
              </a:p>
            </p:txBody>
          </p:sp>
        </p:grpSp>
      </p:grpSp>
      <p:sp>
        <p:nvSpPr>
          <p:cNvPr id="21" name="文字方塊 20"/>
          <p:cNvSpPr txBox="1"/>
          <p:nvPr/>
        </p:nvSpPr>
        <p:spPr>
          <a:xfrm>
            <a:off x="388220" y="4725908"/>
            <a:ext cx="54906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422.03 </a:t>
            </a:r>
            <a:r>
              <a:rPr lang="zh-TW" altLang="en-US" sz="40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百萬分比 </a:t>
            </a:r>
            <a:r>
              <a:rPr lang="en-US" altLang="zh-TW" sz="40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(</a:t>
            </a:r>
            <a:r>
              <a:rPr lang="en-US" sz="4000" u="sng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ppm)</a:t>
            </a:r>
          </a:p>
        </p:txBody>
      </p:sp>
    </p:spTree>
    <p:extLst>
      <p:ext uri="{BB962C8B-B14F-4D97-AF65-F5344CB8AC3E}">
        <p14:creationId xmlns:p14="http://schemas.microsoft.com/office/powerpoint/2010/main" val="293691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9.0.2005"/>
  <p:tag name="SLIDO_PRESENTATION_ID" val="00000000-0000-0000-0000-000000000000"/>
  <p:tag name="SLIDO_EVENT_UUID" val="2fb46aca-6d73-4f84-9d88-36fbf0186b0c"/>
  <p:tag name="SLIDO_EVENT_SECTION_UUID" val="2fec4653-778e-4a0e-a5b0-54858e3bd31b"/>
</p:tagLst>
</file>

<file path=ppt/theme/theme1.xml><?xml version="1.0" encoding="utf-8"?>
<a:theme xmlns:a="http://schemas.openxmlformats.org/drawingml/2006/main" name="presen_template">
  <a:themeElements>
    <a:clrScheme name="presen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_template">
      <a:majorFont>
        <a:latin typeface="Arial"/>
        <a:ea typeface=""/>
        <a:cs typeface="Arial"/>
      </a:majorFont>
      <a:minorFont>
        <a:latin typeface="Arial"/>
        <a:ea typeface="PMingLiU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resen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TemplafySlideFormConfiguration><![CDATA[{"formFields":[],"formDataEntries":[]}]]></TemplafySlideFormConfiguration>
</file>

<file path=customXml/item3.xml><?xml version="1.0" encoding="utf-8"?>
<TemplafySlideTemplateConfiguration><![CDATA[{"slideVersion":1,"isValidatorEnabled":false,"isLocked":false,"elementsMetadata":[],"slideId":"638047172188879488","enableDocumentContentUpdater":false,"version":"2.0"}]]></TemplafySlideTemplateConfiguration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ADEBAB9BD8EE4FB3E91D341BEF21B1" ma:contentTypeVersion="18" ma:contentTypeDescription="Create a new document." ma:contentTypeScope="" ma:versionID="08ce7e20739476ac250d833b3f8f4397">
  <xsd:schema xmlns:xsd="http://www.w3.org/2001/XMLSchema" xmlns:xs="http://www.w3.org/2001/XMLSchema" xmlns:p="http://schemas.microsoft.com/office/2006/metadata/properties" xmlns:ns2="9aac6610-51de-48e0-9d02-584a7a6ba4d8" xmlns:ns3="861c995c-8024-42ca-9dd7-af1c5b258395" targetNamespace="http://schemas.microsoft.com/office/2006/metadata/properties" ma:root="true" ma:fieldsID="113857ad93197284dc33fe9c90e917f8" ns2:_="" ns3:_="">
    <xsd:import namespace="9aac6610-51de-48e0-9d02-584a7a6ba4d8"/>
    <xsd:import namespace="861c995c-8024-42ca-9dd7-af1c5b2583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ac6610-51de-48e0-9d02-584a7a6ba4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27f5d6-1d68-42da-a830-4650f12cbd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c995c-8024-42ca-9dd7-af1c5b25839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f269ecd-4295-49d5-9e76-63ff1b4d7687}" ma:internalName="TaxCatchAll" ma:showField="CatchAllData" ma:web="861c995c-8024-42ca-9dd7-af1c5b2583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ac6610-51de-48e0-9d02-584a7a6ba4d8">
      <Terms xmlns="http://schemas.microsoft.com/office/infopath/2007/PartnerControls"/>
    </lcf76f155ced4ddcb4097134ff3c332f>
    <TaxCatchAll xmlns="861c995c-8024-42ca-9dd7-af1c5b258395" xsi:nil="true"/>
  </documentManagement>
</p:properties>
</file>

<file path=customXml/itemProps1.xml><?xml version="1.0" encoding="utf-8"?>
<ds:datastoreItem xmlns:ds="http://schemas.openxmlformats.org/officeDocument/2006/customXml" ds:itemID="{4A65C5DD-D8DD-4E4F-8374-896952B4A8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D0EACF-7A7E-4493-B732-673079B5423F}">
  <ds:schemaRefs/>
</ds:datastoreItem>
</file>

<file path=customXml/itemProps3.xml><?xml version="1.0" encoding="utf-8"?>
<ds:datastoreItem xmlns:ds="http://schemas.openxmlformats.org/officeDocument/2006/customXml" ds:itemID="{540B4660-F797-4914-9496-48AD46468314}">
  <ds:schemaRefs/>
</ds:datastoreItem>
</file>

<file path=customXml/itemProps4.xml><?xml version="1.0" encoding="utf-8"?>
<ds:datastoreItem xmlns:ds="http://schemas.openxmlformats.org/officeDocument/2006/customXml" ds:itemID="{3D696359-0603-4FC0-9441-AE8EEA0CBE6E}">
  <ds:schemaRefs>
    <ds:schemaRef ds:uri="861c995c-8024-42ca-9dd7-af1c5b258395"/>
    <ds:schemaRef ds:uri="9aac6610-51de-48e0-9d02-584a7a6ba4d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6EDA3503-1762-456B-A327-2FEB984CDFCC}">
  <ds:schemaRefs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861c995c-8024-42ca-9dd7-af1c5b258395"/>
    <ds:schemaRef ds:uri="9aac6610-51de-48e0-9d02-584a7a6ba4d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10211</TotalTime>
  <Words>4212</Words>
  <Application>Microsoft Office PowerPoint</Application>
  <PresentationFormat>寬螢幕</PresentationFormat>
  <Paragraphs>723</Paragraphs>
  <Slides>86</Slides>
  <Notes>45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86</vt:i4>
      </vt:variant>
    </vt:vector>
  </HeadingPairs>
  <TitlesOfParts>
    <vt:vector size="100" baseType="lpstr">
      <vt:lpstr>Gen Jyuu Gothic Regular</vt:lpstr>
      <vt:lpstr>Yu Gothic Medium</vt:lpstr>
      <vt:lpstr>Yu Gothic UI</vt:lpstr>
      <vt:lpstr>Yu Gothic UI Semibold</vt:lpstr>
      <vt:lpstr>微軟正黑體</vt:lpstr>
      <vt:lpstr>新細明體</vt:lpstr>
      <vt:lpstr>新細明體</vt:lpstr>
      <vt:lpstr>源泉圓體 M</vt:lpstr>
      <vt:lpstr>Arial</vt:lpstr>
      <vt:lpstr>Calibri</vt:lpstr>
      <vt:lpstr>Cambria Math</vt:lpstr>
      <vt:lpstr>Times New Roman</vt:lpstr>
      <vt:lpstr>Wingdings</vt:lpstr>
      <vt:lpstr>presen_template</vt:lpstr>
      <vt:lpstr>PowerPoint 簡報</vt:lpstr>
      <vt:lpstr>簡介會流程</vt:lpstr>
      <vt:lpstr>PowerPoint 簡報</vt:lpstr>
      <vt:lpstr>計劃背景</vt:lpstr>
      <vt:lpstr>計劃目的</vt:lpstr>
      <vt:lpstr>PowerPoint 簡報</vt:lpstr>
      <vt:lpstr>PowerPoint 簡報</vt:lpstr>
      <vt:lpstr>氣候變化</vt:lpstr>
      <vt:lpstr>溫室氣體</vt:lpstr>
      <vt:lpstr>氣候變化</vt:lpstr>
      <vt:lpstr>PowerPoint 簡報</vt:lpstr>
      <vt:lpstr>氣候變化對香港的潛在影響</vt:lpstr>
      <vt:lpstr>PowerPoint 簡報</vt:lpstr>
      <vt:lpstr>碳與我們的關係</vt:lpstr>
      <vt:lpstr>碳與我們的關係</vt:lpstr>
      <vt:lpstr>碳與我們的關係</vt:lpstr>
      <vt:lpstr>PowerPoint 簡報</vt:lpstr>
      <vt:lpstr>PowerPoint 簡報</vt:lpstr>
      <vt:lpstr>環保風紀團隊架構 (建議)</vt:lpstr>
      <vt:lpstr>環保風紀團隊架構（建議）</vt:lpstr>
      <vt:lpstr>職責</vt:lpstr>
      <vt:lpstr>職責</vt:lpstr>
      <vt:lpstr>環保風紀將獲得…</vt:lpstr>
      <vt:lpstr>獎狀</vt:lpstr>
      <vt:lpstr>計劃時間表</vt:lpstr>
      <vt:lpstr>計劃時間表</vt:lpstr>
      <vt:lpstr>PowerPoint 簡報</vt:lpstr>
      <vt:lpstr>電子版環保風紀計劃手冊</vt:lpstr>
      <vt:lpstr>低碳生活計算機</vt:lpstr>
      <vt:lpstr>自評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建議監察方法</vt:lpstr>
      <vt:lpstr>建議監察方法</vt:lpstr>
      <vt:lpstr>環境檢視清單的使用方法</vt:lpstr>
      <vt:lpstr>節約能源</vt:lpstr>
      <vt:lpstr>節約能源</vt:lpstr>
      <vt:lpstr>香港天文台的天氣預報</vt:lpstr>
      <vt:lpstr>香港天文台的天氣預報</vt:lpstr>
      <vt:lpstr>香港天文台的天氣預報</vt:lpstr>
      <vt:lpstr>環境保護署的AQHI （空氣質素健康指數）</vt:lpstr>
      <vt:lpstr>節約用水</vt:lpstr>
      <vt:lpstr>避免和減少廢物</vt:lpstr>
      <vt:lpstr>避免和減少廢物</vt:lpstr>
      <vt:lpstr>避免和減少廢物</vt:lpstr>
      <vt:lpstr>避免和減少廢物</vt:lpstr>
      <vt:lpstr>綠化、自然保育及生物多樣性</vt:lpstr>
      <vt:lpstr>綠化、自然保育及生物多樣性</vt:lpstr>
      <vt:lpstr>綠化、自然保育及生物多樣性</vt:lpstr>
      <vt:lpstr>清新室內空氣</vt:lpstr>
      <vt:lpstr>監察環保行為時的 Dos and Don’ts</vt:lpstr>
      <vt:lpstr>PowerPoint 簡報</vt:lpstr>
      <vt:lpstr>環境推廣活動建議</vt:lpstr>
      <vt:lpstr>PowerPoint 簡報</vt:lpstr>
      <vt:lpstr>整體計劃檢討</vt:lpstr>
      <vt:lpstr>整體計劃檢討</vt:lpstr>
      <vt:lpstr>整體計劃檢討</vt:lpstr>
      <vt:lpstr>整體計劃檢討</vt:lpstr>
      <vt:lpstr>反思與規劃</vt:lpstr>
      <vt:lpstr>PowerPoint 簡報</vt:lpstr>
      <vt:lpstr>PowerPoint 簡報</vt:lpstr>
      <vt:lpstr>答案</vt:lpstr>
      <vt:lpstr>答案</vt:lpstr>
      <vt:lpstr>答案</vt:lpstr>
      <vt:lpstr>PowerPoint 簡報</vt:lpstr>
      <vt:lpstr>PowerPoint 簡報</vt:lpstr>
      <vt:lpstr>PowerPoint 簡報</vt:lpstr>
      <vt:lpstr>過往參與學校分享 –  明愛馬鞍山中學</vt:lpstr>
      <vt:lpstr>PowerPoint 簡報</vt:lpstr>
      <vt:lpstr>計劃網站</vt:lpstr>
      <vt:lpstr>計劃支援</vt:lpstr>
      <vt:lpstr>問答環節</vt:lpstr>
      <vt:lpstr>問卷調查</vt:lpstr>
      <vt:lpstr>PowerPoint 簡報</vt:lpstr>
    </vt:vector>
  </TitlesOfParts>
  <Company>BEC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flau</dc:creator>
  <cp:lastModifiedBy>PO(CR)33</cp:lastModifiedBy>
  <cp:revision>304</cp:revision>
  <cp:lastPrinted>2023-03-23T01:28:49Z</cp:lastPrinted>
  <dcterms:created xsi:type="dcterms:W3CDTF">2010-10-19T09:37:21Z</dcterms:created>
  <dcterms:modified xsi:type="dcterms:W3CDTF">2024-11-01T10:24:54Z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0x010100C4597A179F9DF044B99B57560E1DD739</vt:lpwstr>
  </property>
  <property fmtid="{D5CDD505-2E9C-101B-9397-08002B2CF9AE}" pid="3" name="SlidoAppVersion">
    <vt:lpwstr>0.19.0.2005</vt:lpwstr>
  </property>
  <property fmtid="{D5CDD505-2E9C-101B-9397-08002B2CF9AE}" pid="4" name="MSIP_Label_3797f988-8a1e-4d4e-b5ab-f30d9bb683e6_Enabled">
    <vt:lpwstr>true</vt:lpwstr>
  </property>
  <property fmtid="{D5CDD505-2E9C-101B-9397-08002B2CF9AE}" pid="5" name="MSIP_Label_3797f988-8a1e-4d4e-b5ab-f30d9bb683e6_SetDate">
    <vt:lpwstr>2023-09-12T12:26:55Z</vt:lpwstr>
  </property>
  <property fmtid="{D5CDD505-2E9C-101B-9397-08002B2CF9AE}" pid="6" name="MSIP_Label_3797f988-8a1e-4d4e-b5ab-f30d9bb683e6_Method">
    <vt:lpwstr>Privileged</vt:lpwstr>
  </property>
  <property fmtid="{D5CDD505-2E9C-101B-9397-08002B2CF9AE}" pid="7" name="MSIP_Label_3797f988-8a1e-4d4e-b5ab-f30d9bb683e6_Name">
    <vt:lpwstr>3797f988-8a1e-4d4e-b5ab-f30d9bb683e6</vt:lpwstr>
  </property>
  <property fmtid="{D5CDD505-2E9C-101B-9397-08002B2CF9AE}" pid="8" name="MSIP_Label_3797f988-8a1e-4d4e-b5ab-f30d9bb683e6_SiteId">
    <vt:lpwstr>ae326a90-5548-4db0-a52c-9b8e317c2010</vt:lpwstr>
  </property>
  <property fmtid="{D5CDD505-2E9C-101B-9397-08002B2CF9AE}" pid="9" name="MSIP_Label_3797f988-8a1e-4d4e-b5ab-f30d9bb683e6_ActionId">
    <vt:lpwstr>aab92fd6-4dde-4070-8cae-17c7cb05af5a</vt:lpwstr>
  </property>
  <property fmtid="{D5CDD505-2E9C-101B-9397-08002B2CF9AE}" pid="10" name="MSIP_Label_3797f988-8a1e-4d4e-b5ab-f30d9bb683e6_ContentBits">
    <vt:lpwstr>0</vt:lpwstr>
  </property>
  <property fmtid="{D5CDD505-2E9C-101B-9397-08002B2CF9AE}" pid="11" name="MediaServiceImageTags">
    <vt:lpwstr/>
  </property>
</Properties>
</file>