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3E8933_2F9DEED9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6"/>
  </p:sldMasterIdLst>
  <p:notesMasterIdLst>
    <p:notesMasterId r:id="rId94"/>
  </p:notesMasterIdLst>
  <p:handoutMasterIdLst>
    <p:handoutMasterId r:id="rId95"/>
  </p:handoutMasterIdLst>
  <p:sldIdLst>
    <p:sldId id="2134804702" r:id="rId7"/>
    <p:sldId id="2134804786" r:id="rId8"/>
    <p:sldId id="2134804706" r:id="rId9"/>
    <p:sldId id="2134804754" r:id="rId10"/>
    <p:sldId id="2134804830" r:id="rId11"/>
    <p:sldId id="2134804944" r:id="rId12"/>
    <p:sldId id="2134804945" r:id="rId13"/>
    <p:sldId id="2134804698" r:id="rId14"/>
    <p:sldId id="1001" r:id="rId15"/>
    <p:sldId id="2134804797" r:id="rId16"/>
    <p:sldId id="2134804946" r:id="rId17"/>
    <p:sldId id="2134804800" r:id="rId18"/>
    <p:sldId id="2134804831" r:id="rId19"/>
    <p:sldId id="2134804825" r:id="rId20"/>
    <p:sldId id="2134804956" r:id="rId21"/>
    <p:sldId id="2134804826" r:id="rId22"/>
    <p:sldId id="2134804840" r:id="rId23"/>
    <p:sldId id="2134804832" r:id="rId24"/>
    <p:sldId id="2134804833" r:id="rId25"/>
    <p:sldId id="2134804834" r:id="rId26"/>
    <p:sldId id="2134804835" r:id="rId27"/>
    <p:sldId id="2134804836" r:id="rId28"/>
    <p:sldId id="2134804837" r:id="rId29"/>
    <p:sldId id="2134804764" r:id="rId30"/>
    <p:sldId id="2134804756" r:id="rId31"/>
    <p:sldId id="2134804757" r:id="rId32"/>
    <p:sldId id="2134804708" r:id="rId33"/>
    <p:sldId id="2134804772" r:id="rId34"/>
    <p:sldId id="2134804784" r:id="rId35"/>
    <p:sldId id="2134804783" r:id="rId36"/>
    <p:sldId id="2134804947" r:id="rId37"/>
    <p:sldId id="2134804770" r:id="rId38"/>
    <p:sldId id="2134804948" r:id="rId39"/>
    <p:sldId id="2134804911" r:id="rId40"/>
    <p:sldId id="2134804951" r:id="rId41"/>
    <p:sldId id="2134804952" r:id="rId42"/>
    <p:sldId id="2134804913" r:id="rId43"/>
    <p:sldId id="2134804953" r:id="rId44"/>
    <p:sldId id="2134804954" r:id="rId45"/>
    <p:sldId id="2134804937" r:id="rId46"/>
    <p:sldId id="2134804882" r:id="rId47"/>
    <p:sldId id="2134804957" r:id="rId48"/>
    <p:sldId id="2134804955" r:id="rId49"/>
    <p:sldId id="2134804939" r:id="rId50"/>
    <p:sldId id="2134804920" r:id="rId51"/>
    <p:sldId id="2134804940" r:id="rId52"/>
    <p:sldId id="2134804715" r:id="rId53"/>
    <p:sldId id="2134804773" r:id="rId54"/>
    <p:sldId id="2134804921" r:id="rId55"/>
    <p:sldId id="2134804922" r:id="rId56"/>
    <p:sldId id="2134804923" r:id="rId57"/>
    <p:sldId id="2134804924" r:id="rId58"/>
    <p:sldId id="2134804925" r:id="rId59"/>
    <p:sldId id="2134804774" r:id="rId60"/>
    <p:sldId id="2134804775" r:id="rId61"/>
    <p:sldId id="2134804776" r:id="rId62"/>
    <p:sldId id="2134804777" r:id="rId63"/>
    <p:sldId id="2134804926" r:id="rId64"/>
    <p:sldId id="2134804778" r:id="rId65"/>
    <p:sldId id="2134804928" r:id="rId66"/>
    <p:sldId id="2134804929" r:id="rId67"/>
    <p:sldId id="2134804779" r:id="rId68"/>
    <p:sldId id="2134804721" r:id="rId69"/>
    <p:sldId id="2134804891" r:id="rId70"/>
    <p:sldId id="2134804781" r:id="rId71"/>
    <p:sldId id="2134804941" r:id="rId72"/>
    <p:sldId id="2134804714" r:id="rId73"/>
    <p:sldId id="2134804942" r:id="rId74"/>
    <p:sldId id="2134804841" r:id="rId75"/>
    <p:sldId id="2134804871" r:id="rId76"/>
    <p:sldId id="2134804787" r:id="rId77"/>
    <p:sldId id="2134804943" r:id="rId78"/>
    <p:sldId id="2134804930" r:id="rId79"/>
    <p:sldId id="2134804931" r:id="rId80"/>
    <p:sldId id="2134804932" r:id="rId81"/>
    <p:sldId id="2134804933" r:id="rId82"/>
    <p:sldId id="2134804934" r:id="rId83"/>
    <p:sldId id="2134804743" r:id="rId84"/>
    <p:sldId id="2134804935" r:id="rId85"/>
    <p:sldId id="2134804748" r:id="rId86"/>
    <p:sldId id="2134804752" r:id="rId87"/>
    <p:sldId id="2134804749" r:id="rId88"/>
    <p:sldId id="2134804765" r:id="rId89"/>
    <p:sldId id="2134804724" r:id="rId90"/>
    <p:sldId id="2134804725" r:id="rId91"/>
    <p:sldId id="2134804726" r:id="rId92"/>
    <p:sldId id="2134804769" r:id="rId93"/>
  </p:sldIdLst>
  <p:sldSz cx="12192000" cy="6858000"/>
  <p:notesSz cx="10234613" cy="7104063"/>
  <p:custDataLst>
    <p:tags r:id="rId9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270BF3-EF6C-42AF-8C0F-04A81E8596B2}">
          <p14:sldIdLst>
            <p14:sldId id="2134804702"/>
            <p14:sldId id="2134804786"/>
            <p14:sldId id="2134804706"/>
            <p14:sldId id="2134804754"/>
            <p14:sldId id="2134804830"/>
            <p14:sldId id="2134804944"/>
            <p14:sldId id="2134804945"/>
            <p14:sldId id="2134804698"/>
            <p14:sldId id="1001"/>
            <p14:sldId id="2134804797"/>
            <p14:sldId id="2134804946"/>
            <p14:sldId id="2134804800"/>
            <p14:sldId id="2134804831"/>
            <p14:sldId id="2134804825"/>
            <p14:sldId id="2134804956"/>
            <p14:sldId id="2134804826"/>
            <p14:sldId id="2134804840"/>
          </p14:sldIdLst>
        </p14:section>
        <p14:section name="GP Structure &amp; Programme Timeline" id="{D2D29CB0-7D43-483C-9BC9-81ED05ED78FB}">
          <p14:sldIdLst>
            <p14:sldId id="2134804832"/>
            <p14:sldId id="2134804833"/>
            <p14:sldId id="2134804834"/>
            <p14:sldId id="2134804835"/>
            <p14:sldId id="2134804836"/>
            <p14:sldId id="2134804837"/>
            <p14:sldId id="2134804764"/>
            <p14:sldId id="2134804756"/>
            <p14:sldId id="2134804757"/>
          </p14:sldIdLst>
        </p14:section>
        <p14:section name="e-Handbook_Introduction" id="{2CACD8DB-F48A-414A-8459-44F9DEF7DDFC}">
          <p14:sldIdLst>
            <p14:sldId id="2134804708"/>
            <p14:sldId id="2134804772"/>
            <p14:sldId id="2134804784"/>
            <p14:sldId id="2134804783"/>
            <p14:sldId id="2134804947"/>
          </p14:sldIdLst>
        </p14:section>
        <p14:section name="5 Environmental Aspects" id="{E66FAE69-1A37-4493-AD26-2E7D6ADF007A}">
          <p14:sldIdLst>
            <p14:sldId id="2134804770"/>
            <p14:sldId id="2134804948"/>
            <p14:sldId id="2134804911"/>
            <p14:sldId id="2134804951"/>
            <p14:sldId id="2134804952"/>
            <p14:sldId id="2134804913"/>
            <p14:sldId id="2134804953"/>
            <p14:sldId id="2134804954"/>
            <p14:sldId id="2134804937"/>
            <p14:sldId id="2134804882"/>
            <p14:sldId id="2134804957"/>
            <p14:sldId id="2134804955"/>
            <p14:sldId id="2134804939"/>
          </p14:sldIdLst>
        </p14:section>
        <p14:section name="Recommended Monitoring Methods" id="{A8419326-BC44-41B2-B776-2935655B6979}">
          <p14:sldIdLst>
            <p14:sldId id="2134804920"/>
            <p14:sldId id="2134804940"/>
            <p14:sldId id="2134804715"/>
            <p14:sldId id="2134804773"/>
            <p14:sldId id="2134804921"/>
            <p14:sldId id="2134804922"/>
            <p14:sldId id="2134804923"/>
            <p14:sldId id="2134804924"/>
            <p14:sldId id="2134804925"/>
            <p14:sldId id="2134804774"/>
            <p14:sldId id="2134804775"/>
            <p14:sldId id="2134804776"/>
            <p14:sldId id="2134804777"/>
            <p14:sldId id="2134804926"/>
            <p14:sldId id="2134804778"/>
            <p14:sldId id="2134804928"/>
            <p14:sldId id="2134804929"/>
            <p14:sldId id="2134804779"/>
            <p14:sldId id="2134804721"/>
          </p14:sldIdLst>
        </p14:section>
        <p14:section name="Environmental Promotion Activities" id="{C15CD54C-958A-474D-AA8B-AAF013439B25}">
          <p14:sldIdLst>
            <p14:sldId id="2134804891"/>
            <p14:sldId id="2134804781"/>
          </p14:sldIdLst>
        </p14:section>
        <p14:section name="Programme Evaluation" id="{5977BA6D-E62B-489D-B12E-2FC67FA78526}">
          <p14:sldIdLst>
            <p14:sldId id="2134804941"/>
            <p14:sldId id="2134804714"/>
            <p14:sldId id="2134804942"/>
            <p14:sldId id="2134804841"/>
            <p14:sldId id="2134804871"/>
            <p14:sldId id="2134804787"/>
          </p14:sldIdLst>
        </p14:section>
        <p14:section name="Quiz" id="{C26438E7-2440-4740-BF7A-4F17C6F2A87D}">
          <p14:sldIdLst>
            <p14:sldId id="2134804943"/>
            <p14:sldId id="2134804930"/>
            <p14:sldId id="2134804931"/>
            <p14:sldId id="2134804932"/>
            <p14:sldId id="2134804933"/>
            <p14:sldId id="2134804934"/>
          </p14:sldIdLst>
        </p14:section>
        <p14:section name="Expected Outcome" id="{CE0B6D0C-DAF4-4FF5-8FBF-625B6F65AB16}">
          <p14:sldIdLst>
            <p14:sldId id="2134804743"/>
            <p14:sldId id="2134804935"/>
          </p14:sldIdLst>
        </p14:section>
        <p14:section name="Experience Sharing" id="{3C462FE9-0F4F-41A0-90C4-9F856A1FCB97}">
          <p14:sldIdLst>
            <p14:sldId id="2134804748"/>
            <p14:sldId id="2134804752"/>
          </p14:sldIdLst>
        </p14:section>
        <p14:section name="Conclusion" id="{8015303C-9B8A-490A-AFB7-6E7A4A3E7387}">
          <p14:sldIdLst>
            <p14:sldId id="2134804749"/>
            <p14:sldId id="2134804765"/>
            <p14:sldId id="2134804724"/>
            <p14:sldId id="2134804725"/>
            <p14:sldId id="2134804726"/>
            <p14:sldId id="21348047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30E233-2C22-9480-9DE6-4F29C4ABACE5}" name="Sabrina Chu" initials="SC" userId="S::sabrinachu@bec.org.hk::7cd5d261-924a-422c-bc21-a5ad098076d3" providerId="AD"/>
  <p188:author id="{4F544E5B-D640-C04D-A938-F77735913CC3}" name="May Lit" initials="ML" userId="S-1-5-21-465772550-2516328777-1847175614-9313" providerId="AD"/>
  <p188:author id="{46D2015D-279C-4B2C-BF84-8D3EB66A3C12}" name="Chris Lee" initials="CL" userId="S::chrislee@bec.org.hk::a771fe3a-3040-4909-911e-6c6a55ce2352" providerId="AD"/>
  <p188:author id="{DAD2706D-D494-E6EB-D54F-9589E5B501E1}" name="Samantha Kong" initials="SK" userId="S::samanthakong@bec.org.hk::fcbf5cea-12b5-4eb0-b05b-d9b4a71f3d34" providerId="AD"/>
  <p188:author id="{4CDA5494-0EB2-73E3-2032-F5384C3CD4B5}" name="C.F. Leung" initials="CFL" userId="C.F. Leung" providerId="None"/>
  <p188:author id="{DF70F2C2-79EA-F2E3-2935-300C9CFAE8B7}" name="Phoebe Leung" initials="PL" userId="S::PhoebeLeung@swireproperties.com::cba68ed0-f0a5-48ed-99a1-f19a8530fba9" providerId="AD"/>
  <p188:author id="{6D7C0BCB-A519-3E06-8372-501E422AAD8E}" name="Sharon Tsang" initials="ST" userId="S::SharonTsang@swireproperties.com::1c517222-b26c-4de3-bb52-771dcc0f2423" providerId="AD"/>
  <p188:author id="{36BB58DD-F087-B9E9-0244-6E44B16BE3D1}" name="Samantha Kong" initials="SK" userId="S-1-5-21-465772550-2516328777-1847175614-9307" providerId="AD"/>
  <p188:author id="{9D0521E4-4AEB-9FBB-51D2-9572AE1E01BC}" name="Joanne Lai" initials="JL" userId="S::JoanneLai@swireproperties.com::2a2af31f-19c8-4e09-b932-f9a627d218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ba Lee" initials="TL" lastIdx="2" clrIdx="0">
    <p:extLst>
      <p:ext uri="{19B8F6BF-5375-455C-9EA6-DF929625EA0E}">
        <p15:presenceInfo xmlns:p15="http://schemas.microsoft.com/office/powerpoint/2012/main" userId="S::tubalee@bec.org.hk::0c8e9789-9bd2-4e6a-8ca1-cc62b4539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3"/>
    <a:srgbClr val="8AD7F7"/>
    <a:srgbClr val="F1753D"/>
    <a:srgbClr val="437C0D"/>
    <a:srgbClr val="F0F0F0"/>
    <a:srgbClr val="F59D75"/>
    <a:srgbClr val="FF9933"/>
    <a:srgbClr val="E59700"/>
    <a:srgbClr val="FCEDAD"/>
    <a:srgbClr val="3A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80513" autoAdjust="0"/>
  </p:normalViewPr>
  <p:slideViewPr>
    <p:cSldViewPr snapToGrid="0">
      <p:cViewPr varScale="1">
        <p:scale>
          <a:sx n="89" d="100"/>
          <a:sy n="89" d="100"/>
        </p:scale>
        <p:origin x="1848" y="66"/>
      </p:cViewPr>
      <p:guideLst>
        <p:guide orient="horz" pos="2160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38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customXml" Target="../customXml/item5.xml"/><Relationship Id="rId90" Type="http://schemas.openxmlformats.org/officeDocument/2006/relationships/slide" Target="slides/slide84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commentAuthors" Target="commentAuthor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pd-cru8\CRU\AS(CR)2%20Team\Projects\Green%20Prefect\GP%202024-2025\Online%20Briefing%20Session\PPT\For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ED7-4815-8AEE-B5AF44C5F489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D7-4815-8AEE-B5AF44C5F489}"/>
              </c:ext>
            </c:extLst>
          </c:dPt>
          <c:dLbls>
            <c:dLbl>
              <c:idx val="0"/>
              <c:layout>
                <c:manualLayout>
                  <c:x val="-9.2021037325477978E-2"/>
                  <c:y val="-0.1953635847132767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399A3F-9202-407A-BB33-BC5918E79BF9}" type="CATEGORYNAME">
                      <a:rPr lang="en-US" altLang="zh-HK" sz="2400" smtClean="0"/>
                      <a:pPr>
                        <a:defRPr sz="2400"/>
                      </a:pPr>
                      <a:t>[類別名稱]</a:t>
                    </a:fld>
                    <a:r>
                      <a:rPr lang="en-US" sz="2400" baseline="0" dirty="0"/>
                      <a:t> </a:t>
                    </a:r>
                    <a:fld id="{701AF13C-4B5C-447A-8B24-0BEF9503FC33}" type="VALUE">
                      <a:rPr lang="en-US" altLang="zh-HK" sz="2400" baseline="0" smtClean="0"/>
                      <a:pPr>
                        <a:defRPr sz="2400"/>
                      </a:pPr>
                      <a:t>[值]</a:t>
                    </a:fld>
                    <a:r>
                      <a:rPr lang="en-US" sz="2400" baseline="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796135456926295"/>
                      <c:h val="0.116769588206747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ED7-4815-8AEE-B5AF44C5F489}"/>
                </c:ext>
              </c:extLst>
            </c:dLbl>
            <c:dLbl>
              <c:idx val="1"/>
              <c:layout>
                <c:manualLayout>
                  <c:x val="0.38448678844351469"/>
                  <c:y val="2.8872704767927715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270ADC-D214-4C1A-A26F-4A76CD4126FA}" type="CATEGORYNAME">
                      <a:rPr lang="en-US" altLang="zh-HK" sz="2400" smtClean="0"/>
                      <a:pPr>
                        <a:defRPr sz="2400"/>
                      </a:pPr>
                      <a:t>[類別名稱]</a:t>
                    </a:fld>
                    <a:r>
                      <a:rPr lang="en-US" sz="2400" baseline="0" dirty="0"/>
                      <a:t> </a:t>
                    </a:r>
                    <a:fld id="{009105B2-2268-42E0-B12F-5A6286527D60}" type="VALUE">
                      <a:rPr lang="en-US" altLang="zh-HK" sz="2400" baseline="0" smtClean="0"/>
                      <a:pPr>
                        <a:defRPr sz="2400"/>
                      </a:pPr>
                      <a:t>[值]</a:t>
                    </a:fld>
                    <a:r>
                      <a:rPr lang="en-US" sz="2400" baseline="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90934644654321"/>
                      <c:h val="0.125559500589330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D7-4815-8AEE-B5AF44C5F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Seawater</c:v>
                </c:pt>
                <c:pt idx="1">
                  <c:v>Freshwater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97.5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7-4815-8AEE-B5AF44C5F48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794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B-4856-B832-5861B4A89832}"/>
              </c:ext>
            </c:extLst>
          </c:dPt>
          <c:dPt>
            <c:idx val="1"/>
            <c:bubble3D val="0"/>
            <c:spPr>
              <a:solidFill>
                <a:srgbClr val="785B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B-4856-B832-5861B4A89832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2B-4856-B832-5861B4A898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2B-4856-B832-5861B4A89832}"/>
              </c:ext>
            </c:extLst>
          </c:dPt>
          <c:dLbls>
            <c:dLbl>
              <c:idx val="1"/>
              <c:layout>
                <c:manualLayout>
                  <c:x val="-8.1424923335549539E-3"/>
                  <c:y val="-5.67375802032605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2B-4856-B832-5861B4A89832}"/>
                </c:ext>
              </c:extLst>
            </c:dLbl>
            <c:dLbl>
              <c:idx val="2"/>
              <c:layout>
                <c:manualLayout>
                  <c:x val="3.7659027042691667E-2"/>
                  <c:y val="-3.40425481219563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09665458970494"/>
                      <c:h val="0.213749377152416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92B-4856-B832-5861B4A89832}"/>
                </c:ext>
              </c:extLst>
            </c:dLbl>
            <c:dLbl>
              <c:idx val="3"/>
              <c:layout>
                <c:manualLayout>
                  <c:x val="3.5264550378599317E-2"/>
                  <c:y val="0.158865224569129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697255456082909"/>
                      <c:h val="0.213749377152416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92B-4856-B832-5861B4A898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工作表1!$J$2:$J$5</c:f>
              <c:strCache>
                <c:ptCount val="4"/>
                <c:pt idx="0">
                  <c:v>Energy</c:v>
                </c:pt>
                <c:pt idx="1">
                  <c:v>Waste</c:v>
                </c:pt>
                <c:pt idx="2">
                  <c:v>Industrial Processes and Product Use</c:v>
                </c:pt>
                <c:pt idx="3">
                  <c:v>Agriculture, Forestry and Other Land Use</c:v>
                </c:pt>
              </c:strCache>
            </c:strRef>
          </c:cat>
          <c:val>
            <c:numRef>
              <c:f>工作表1!$K$2:$K$5</c:f>
              <c:numCache>
                <c:formatCode>0.0%</c:formatCode>
                <c:ptCount val="4"/>
                <c:pt idx="0">
                  <c:v>0.875</c:v>
                </c:pt>
                <c:pt idx="1">
                  <c:v>7.6999999999999999E-2</c:v>
                </c:pt>
                <c:pt idx="2">
                  <c:v>4.8000000000000001E-2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2B-4856-B832-5861B4A8983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3E8933_2F9DEED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6D586D-868E-42E5-86C6-5D5C9EB09F32}" authorId="{4F544E5B-D640-C04D-A938-F77735913CC3}" created="2024-10-03T04:46:34.562">
    <pc:sldMkLst xmlns:pc="http://schemas.microsoft.com/office/powerpoint/2013/main/command">
      <pc:docMk/>
      <pc:sldMk cId="798879449" sldId="2134804787"/>
    </pc:sldMkLst>
    <p188:replyLst>
      <p188:reply id="{85EBC455-82E6-4604-B2B3-C482A6FCDF4D}" authorId="{4F544E5B-D640-C04D-A938-F77735913CC3}" created="2024-10-03T09:39:53.584">
        <p188:txBody>
          <a:bodyPr/>
          <a:lstStyle/>
          <a:p>
            <a:r>
              <a:rPr lang="en-GB"/>
              <a:t>Revised.</a:t>
            </a:r>
          </a:p>
        </p188:txBody>
      </p188:reply>
    </p188:replyLst>
    <p188:txBody>
      <a:bodyPr/>
      <a:lstStyle/>
      <a:p>
        <a:r>
          <a:rPr lang="en-GB"/>
          <a:t>Please put these 2 to previous slide to replace with the photos on the right, and remove this slide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BA8F3-E292-4AEC-A567-9616F8D00A5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20E3813-50FD-46A9-8CA5-689847B18307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Sep</a:t>
          </a:r>
        </a:p>
      </dgm:t>
    </dgm:pt>
    <dgm:pt modelId="{4EED93D7-FCC6-4F7E-9611-B4BAD74D8CC0}" type="parTrans" cxnId="{2BA33294-BD29-45D1-B0F5-BBB74DF62539}">
      <dgm:prSet/>
      <dgm:spPr/>
      <dgm:t>
        <a:bodyPr/>
        <a:lstStyle/>
        <a:p>
          <a:endParaRPr lang="en-GB" sz="2200"/>
        </a:p>
      </dgm:t>
    </dgm:pt>
    <dgm:pt modelId="{5DED2065-22BB-4359-9A2A-B290DF3EABDA}" type="sibTrans" cxnId="{2BA33294-BD29-45D1-B0F5-BBB74DF62539}">
      <dgm:prSet/>
      <dgm:spPr/>
      <dgm:t>
        <a:bodyPr/>
        <a:lstStyle/>
        <a:p>
          <a:endParaRPr lang="en-GB" sz="2200"/>
        </a:p>
      </dgm:t>
    </dgm:pt>
    <dgm:pt modelId="{3727A12A-644D-4CD7-8B78-5EC71EFE045A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Nov</a:t>
          </a:r>
          <a:endParaRPr lang="en-GB" sz="2200" dirty="0"/>
        </a:p>
      </dgm:t>
    </dgm:pt>
    <dgm:pt modelId="{B95DA77A-A07F-47DD-B31E-EC7ED0CBEFC4}" type="parTrans" cxnId="{3A66DAEB-4692-4C55-8BC7-526D17C2D999}">
      <dgm:prSet/>
      <dgm:spPr/>
      <dgm:t>
        <a:bodyPr/>
        <a:lstStyle/>
        <a:p>
          <a:endParaRPr lang="en-GB" sz="2200"/>
        </a:p>
      </dgm:t>
    </dgm:pt>
    <dgm:pt modelId="{2C68CED7-B873-4F44-9CC0-2F24028FFD1D}" type="sibTrans" cxnId="{3A66DAEB-4692-4C55-8BC7-526D17C2D999}">
      <dgm:prSet/>
      <dgm:spPr/>
      <dgm:t>
        <a:bodyPr/>
        <a:lstStyle/>
        <a:p>
          <a:endParaRPr lang="en-GB" sz="2200"/>
        </a:p>
      </dgm:t>
    </dgm:pt>
    <dgm:pt modelId="{A8C66173-9807-4BBD-A79A-29AEC532AB52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Dec</a:t>
          </a:r>
          <a:endParaRPr lang="en-GB" sz="2200" dirty="0"/>
        </a:p>
      </dgm:t>
    </dgm:pt>
    <dgm:pt modelId="{CAE01A61-3616-415A-99A0-3F04ED609797}" type="parTrans" cxnId="{E88EBFD7-ED3E-41B7-8D1B-E8529317B82E}">
      <dgm:prSet/>
      <dgm:spPr/>
      <dgm:t>
        <a:bodyPr/>
        <a:lstStyle/>
        <a:p>
          <a:endParaRPr lang="en-GB" sz="2200"/>
        </a:p>
      </dgm:t>
    </dgm:pt>
    <dgm:pt modelId="{352D4952-66BB-404A-87CE-10FF68813487}" type="sibTrans" cxnId="{E88EBFD7-ED3E-41B7-8D1B-E8529317B82E}">
      <dgm:prSet/>
      <dgm:spPr/>
      <dgm:t>
        <a:bodyPr/>
        <a:lstStyle/>
        <a:p>
          <a:endParaRPr lang="en-GB" sz="2200"/>
        </a:p>
      </dgm:t>
    </dgm:pt>
    <dgm:pt modelId="{21B4A978-D182-4AF3-82A9-7E30E2274B30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Jan</a:t>
          </a:r>
          <a:endParaRPr lang="en-GB" sz="2200" dirty="0"/>
        </a:p>
      </dgm:t>
    </dgm:pt>
    <dgm:pt modelId="{702CF41A-43F5-42FC-8C4C-2E1A6C2E570B}" type="parTrans" cxnId="{8ADAD1F7-3B22-4481-8C4C-0FD9888986EB}">
      <dgm:prSet/>
      <dgm:spPr/>
      <dgm:t>
        <a:bodyPr/>
        <a:lstStyle/>
        <a:p>
          <a:endParaRPr lang="en-GB" sz="2200"/>
        </a:p>
      </dgm:t>
    </dgm:pt>
    <dgm:pt modelId="{157E4F52-CD1D-499C-8620-6B286FE13378}" type="sibTrans" cxnId="{8ADAD1F7-3B22-4481-8C4C-0FD9888986EB}">
      <dgm:prSet/>
      <dgm:spPr/>
      <dgm:t>
        <a:bodyPr/>
        <a:lstStyle/>
        <a:p>
          <a:endParaRPr lang="en-GB" sz="2200"/>
        </a:p>
      </dgm:t>
    </dgm:pt>
    <dgm:pt modelId="{212706C1-CB07-4AA6-9CC2-A67F7F00A084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Feb</a:t>
          </a:r>
          <a:endParaRPr lang="en-GB" sz="2200" dirty="0"/>
        </a:p>
      </dgm:t>
    </dgm:pt>
    <dgm:pt modelId="{C267BC99-4481-48FF-863E-BDA2BD90D86C}" type="parTrans" cxnId="{0B7A7A5B-5A4C-43A6-8D7B-26379E9A48DA}">
      <dgm:prSet/>
      <dgm:spPr/>
      <dgm:t>
        <a:bodyPr/>
        <a:lstStyle/>
        <a:p>
          <a:endParaRPr lang="en-GB" sz="2200"/>
        </a:p>
      </dgm:t>
    </dgm:pt>
    <dgm:pt modelId="{35D57EA3-AEDA-47EB-A592-225CB447CAE9}" type="sibTrans" cxnId="{0B7A7A5B-5A4C-43A6-8D7B-26379E9A48DA}">
      <dgm:prSet/>
      <dgm:spPr/>
      <dgm:t>
        <a:bodyPr/>
        <a:lstStyle/>
        <a:p>
          <a:endParaRPr lang="en-GB" sz="2200"/>
        </a:p>
      </dgm:t>
    </dgm:pt>
    <dgm:pt modelId="{9D5EA026-58CB-451E-863B-A4433EF0ED70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Oct</a:t>
          </a:r>
        </a:p>
      </dgm:t>
    </dgm:pt>
    <dgm:pt modelId="{71CCF913-81E6-4AB6-B9A8-927F5BBEAFF5}" type="parTrans" cxnId="{A111A4CC-7062-40B6-88E6-057BD1F1888F}">
      <dgm:prSet/>
      <dgm:spPr/>
      <dgm:t>
        <a:bodyPr/>
        <a:lstStyle/>
        <a:p>
          <a:endParaRPr lang="en-GB" sz="2200"/>
        </a:p>
      </dgm:t>
    </dgm:pt>
    <dgm:pt modelId="{0966B746-8235-4FB8-8230-C2496252FC33}" type="sibTrans" cxnId="{A111A4CC-7062-40B6-88E6-057BD1F1888F}">
      <dgm:prSet/>
      <dgm:spPr/>
      <dgm:t>
        <a:bodyPr/>
        <a:lstStyle/>
        <a:p>
          <a:endParaRPr lang="en-GB" sz="2200"/>
        </a:p>
      </dgm:t>
    </dgm:pt>
    <dgm:pt modelId="{FE5384A8-B99D-4988-835A-84721935FEAB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Mar</a:t>
          </a:r>
          <a:endParaRPr lang="en-GB" sz="2200" dirty="0"/>
        </a:p>
      </dgm:t>
    </dgm:pt>
    <dgm:pt modelId="{F6BC73E2-5011-40D3-B2CB-B86E8C7301F6}" type="parTrans" cxnId="{921CD019-685B-4F08-9AB5-7E2462E15F94}">
      <dgm:prSet/>
      <dgm:spPr/>
      <dgm:t>
        <a:bodyPr/>
        <a:lstStyle/>
        <a:p>
          <a:endParaRPr lang="en-GB" sz="2200"/>
        </a:p>
      </dgm:t>
    </dgm:pt>
    <dgm:pt modelId="{8FD74047-44ED-4AF1-8436-59CB21A536BF}" type="sibTrans" cxnId="{921CD019-685B-4F08-9AB5-7E2462E15F94}">
      <dgm:prSet/>
      <dgm:spPr/>
      <dgm:t>
        <a:bodyPr/>
        <a:lstStyle/>
        <a:p>
          <a:endParaRPr lang="en-GB" sz="2200"/>
        </a:p>
      </dgm:t>
    </dgm:pt>
    <dgm:pt modelId="{902C16E1-CDC7-45C6-9E12-3F7D134176C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Apr</a:t>
          </a:r>
          <a:endParaRPr lang="en-GB" sz="2200" dirty="0"/>
        </a:p>
      </dgm:t>
    </dgm:pt>
    <dgm:pt modelId="{A4F3728E-03A0-4204-A00E-F2640C04DDCC}" type="parTrans" cxnId="{26F9CC5C-4653-4092-AC2A-A33FC2BDC448}">
      <dgm:prSet/>
      <dgm:spPr/>
      <dgm:t>
        <a:bodyPr/>
        <a:lstStyle/>
        <a:p>
          <a:endParaRPr lang="en-GB" sz="2200"/>
        </a:p>
      </dgm:t>
    </dgm:pt>
    <dgm:pt modelId="{1E591F63-CB2D-4E52-B830-4ED3CCCB66D6}" type="sibTrans" cxnId="{26F9CC5C-4653-4092-AC2A-A33FC2BDC448}">
      <dgm:prSet/>
      <dgm:spPr/>
      <dgm:t>
        <a:bodyPr/>
        <a:lstStyle/>
        <a:p>
          <a:endParaRPr lang="en-GB" sz="2200"/>
        </a:p>
      </dgm:t>
    </dgm:pt>
    <dgm:pt modelId="{344C9A18-FD86-4D79-842E-3506150DEE5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May</a:t>
          </a:r>
          <a:endParaRPr lang="en-GB" sz="2200" dirty="0"/>
        </a:p>
      </dgm:t>
    </dgm:pt>
    <dgm:pt modelId="{1B6F51B4-0DFE-4E06-A57E-5AC1E85DB193}" type="parTrans" cxnId="{0B050E48-6336-40AB-B929-692E3AFA1F73}">
      <dgm:prSet/>
      <dgm:spPr/>
      <dgm:t>
        <a:bodyPr/>
        <a:lstStyle/>
        <a:p>
          <a:endParaRPr lang="en-GB" sz="2200"/>
        </a:p>
      </dgm:t>
    </dgm:pt>
    <dgm:pt modelId="{5B46ACCE-ACB0-4E4C-A599-EC794550BFA9}" type="sibTrans" cxnId="{0B050E48-6336-40AB-B929-692E3AFA1F73}">
      <dgm:prSet/>
      <dgm:spPr/>
      <dgm:t>
        <a:bodyPr/>
        <a:lstStyle/>
        <a:p>
          <a:endParaRPr lang="en-GB" sz="2200"/>
        </a:p>
      </dgm:t>
    </dgm:pt>
    <dgm:pt modelId="{321D6DF9-47BD-4F26-8BB2-24FFB58816FE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Jun </a:t>
          </a:r>
          <a:endParaRPr lang="en-GB" sz="2200" dirty="0"/>
        </a:p>
      </dgm:t>
    </dgm:pt>
    <dgm:pt modelId="{6B058403-3BCA-42FC-8B94-CB2D0D6C743B}" type="parTrans" cxnId="{7FAB0D38-F68F-4106-BF64-7107BA9EFABA}">
      <dgm:prSet/>
      <dgm:spPr/>
      <dgm:t>
        <a:bodyPr/>
        <a:lstStyle/>
        <a:p>
          <a:endParaRPr lang="en-GB" sz="2200"/>
        </a:p>
      </dgm:t>
    </dgm:pt>
    <dgm:pt modelId="{C1361676-DEDB-4D3D-8DA2-BB1D7C7306BD}" type="sibTrans" cxnId="{7FAB0D38-F68F-4106-BF64-7107BA9EFABA}">
      <dgm:prSet/>
      <dgm:spPr/>
      <dgm:t>
        <a:bodyPr/>
        <a:lstStyle/>
        <a:p>
          <a:endParaRPr lang="en-GB" sz="2200"/>
        </a:p>
      </dgm:t>
    </dgm:pt>
    <dgm:pt modelId="{A6684440-D082-4BB0-A3D5-C6CAF1F340E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Jul</a:t>
          </a:r>
          <a:endParaRPr lang="en-GB" sz="2200" dirty="0"/>
        </a:p>
      </dgm:t>
    </dgm:pt>
    <dgm:pt modelId="{86E31CEF-D081-4EF7-AEDB-5A60240B064B}" type="parTrans" cxnId="{3D37F686-9827-4A43-B577-A6E71252D5F5}">
      <dgm:prSet/>
      <dgm:spPr/>
      <dgm:t>
        <a:bodyPr/>
        <a:lstStyle/>
        <a:p>
          <a:endParaRPr lang="en-GB" sz="2200"/>
        </a:p>
      </dgm:t>
    </dgm:pt>
    <dgm:pt modelId="{9E33CDC4-448F-4269-9F51-B0DB9DAC46D5}" type="sibTrans" cxnId="{3D37F686-9827-4A43-B577-A6E71252D5F5}">
      <dgm:prSet/>
      <dgm:spPr/>
      <dgm:t>
        <a:bodyPr/>
        <a:lstStyle/>
        <a:p>
          <a:endParaRPr lang="en-GB" sz="2200"/>
        </a:p>
      </dgm:t>
    </dgm:pt>
    <dgm:pt modelId="{59E5A6B8-BFFB-4EAD-83B3-30D91455710B}">
      <dgm:prSet phldrT="[Text]" custT="1"/>
      <dgm:spPr/>
      <dgm:t>
        <a:bodyPr/>
        <a:lstStyle/>
        <a:p>
          <a:endParaRPr lang="en-GB" sz="2200" dirty="0"/>
        </a:p>
      </dgm:t>
    </dgm:pt>
    <dgm:pt modelId="{37B49058-700F-4DC9-AD46-6BFEDCA6E0CC}" type="parTrans" cxnId="{ADB539CD-888F-4813-9BD3-74F9EA6F55F9}">
      <dgm:prSet/>
      <dgm:spPr/>
      <dgm:t>
        <a:bodyPr/>
        <a:lstStyle/>
        <a:p>
          <a:endParaRPr lang="en-GB" sz="2200"/>
        </a:p>
      </dgm:t>
    </dgm:pt>
    <dgm:pt modelId="{936737F9-F7A4-4982-9B45-C10DFA55D32B}" type="sibTrans" cxnId="{ADB539CD-888F-4813-9BD3-74F9EA6F55F9}">
      <dgm:prSet/>
      <dgm:spPr/>
      <dgm:t>
        <a:bodyPr/>
        <a:lstStyle/>
        <a:p>
          <a:endParaRPr lang="en-GB" sz="2200"/>
        </a:p>
      </dgm:t>
    </dgm:pt>
    <dgm:pt modelId="{9159551F-740F-4680-BE96-9EAD1E97AD81}" type="pres">
      <dgm:prSet presAssocID="{CCEBA8F3-E292-4AEC-A567-9616F8D00A54}" presName="Name0" presStyleCnt="0">
        <dgm:presLayoutVars>
          <dgm:dir/>
          <dgm:animLvl val="lvl"/>
          <dgm:resizeHandles val="exact"/>
        </dgm:presLayoutVars>
      </dgm:prSet>
      <dgm:spPr/>
    </dgm:pt>
    <dgm:pt modelId="{7D527885-9E96-44FA-A11C-3AA5B2C96964}" type="pres">
      <dgm:prSet presAssocID="{CCEBA8F3-E292-4AEC-A567-9616F8D00A54}" presName="dummy" presStyleCnt="0"/>
      <dgm:spPr/>
    </dgm:pt>
    <dgm:pt modelId="{C3A421E7-7A58-4DFD-A7D7-A08678FCD897}" type="pres">
      <dgm:prSet presAssocID="{CCEBA8F3-E292-4AEC-A567-9616F8D00A54}" presName="linH" presStyleCnt="0"/>
      <dgm:spPr/>
    </dgm:pt>
    <dgm:pt modelId="{D3E1182B-0FDD-414C-8D15-3FD9BF8FE939}" type="pres">
      <dgm:prSet presAssocID="{CCEBA8F3-E292-4AEC-A567-9616F8D00A54}" presName="padding1" presStyleCnt="0"/>
      <dgm:spPr/>
    </dgm:pt>
    <dgm:pt modelId="{1A8D7A5D-8E49-4B1F-B722-DC1EBFD25F24}" type="pres">
      <dgm:prSet presAssocID="{920E3813-50FD-46A9-8CA5-689847B18307}" presName="linV" presStyleCnt="0"/>
      <dgm:spPr/>
    </dgm:pt>
    <dgm:pt modelId="{4366C776-560F-468B-8379-B57C7AD7AA11}" type="pres">
      <dgm:prSet presAssocID="{920E3813-50FD-46A9-8CA5-689847B18307}" presName="spVertical1" presStyleCnt="0"/>
      <dgm:spPr/>
    </dgm:pt>
    <dgm:pt modelId="{FDFA2035-9746-4BB3-BFA8-E18D36AFC4FD}" type="pres">
      <dgm:prSet presAssocID="{920E3813-50FD-46A9-8CA5-689847B18307}" presName="parTx" presStyleLbl="revTx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B4D13-1209-4E18-843B-1B2D9E6EC7F0}" type="pres">
      <dgm:prSet presAssocID="{920E3813-50FD-46A9-8CA5-689847B18307}" presName="spVertical2" presStyleCnt="0"/>
      <dgm:spPr/>
    </dgm:pt>
    <dgm:pt modelId="{1E5305AA-49E6-4AD5-A340-C618DC3BA07E}" type="pres">
      <dgm:prSet presAssocID="{920E3813-50FD-46A9-8CA5-689847B18307}" presName="spVertical3" presStyleCnt="0"/>
      <dgm:spPr/>
    </dgm:pt>
    <dgm:pt modelId="{32D96114-5EED-4BB4-8E1A-B69ACAC3FDF4}" type="pres">
      <dgm:prSet presAssocID="{5DED2065-22BB-4359-9A2A-B290DF3EABDA}" presName="space" presStyleCnt="0"/>
      <dgm:spPr/>
    </dgm:pt>
    <dgm:pt modelId="{7F1F0AD5-14AE-47CE-8395-BB08DCDBBD9F}" type="pres">
      <dgm:prSet presAssocID="{9D5EA026-58CB-451E-863B-A4433EF0ED70}" presName="linV" presStyleCnt="0"/>
      <dgm:spPr/>
    </dgm:pt>
    <dgm:pt modelId="{5CA26E1F-A617-4447-9CFE-BFEDC4AE2536}" type="pres">
      <dgm:prSet presAssocID="{9D5EA026-58CB-451E-863B-A4433EF0ED70}" presName="spVertical1" presStyleCnt="0"/>
      <dgm:spPr/>
    </dgm:pt>
    <dgm:pt modelId="{31C0695D-567D-478C-BB47-DC60BEC1B746}" type="pres">
      <dgm:prSet presAssocID="{9D5EA026-58CB-451E-863B-A4433EF0ED70}" presName="parTx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B8C3-1A95-49CC-B28F-06AC36F168C1}" type="pres">
      <dgm:prSet presAssocID="{9D5EA026-58CB-451E-863B-A4433EF0ED70}" presName="spVertical2" presStyleCnt="0"/>
      <dgm:spPr/>
    </dgm:pt>
    <dgm:pt modelId="{123C350D-75FA-4FC2-A9E3-FE9F514CEA5F}" type="pres">
      <dgm:prSet presAssocID="{9D5EA026-58CB-451E-863B-A4433EF0ED70}" presName="spVertical3" presStyleCnt="0"/>
      <dgm:spPr/>
    </dgm:pt>
    <dgm:pt modelId="{3F65A1E0-812C-42E1-8EF1-8CAF1FF201A8}" type="pres">
      <dgm:prSet presAssocID="{0966B746-8235-4FB8-8230-C2496252FC33}" presName="space" presStyleCnt="0"/>
      <dgm:spPr/>
    </dgm:pt>
    <dgm:pt modelId="{2FE20211-B91F-4DAC-93FB-AF112541314D}" type="pres">
      <dgm:prSet presAssocID="{3727A12A-644D-4CD7-8B78-5EC71EFE045A}" presName="linV" presStyleCnt="0"/>
      <dgm:spPr/>
    </dgm:pt>
    <dgm:pt modelId="{BFAE6CFE-B4CF-4B76-8D71-2FFD9B7E486E}" type="pres">
      <dgm:prSet presAssocID="{3727A12A-644D-4CD7-8B78-5EC71EFE045A}" presName="spVertical1" presStyleCnt="0"/>
      <dgm:spPr/>
    </dgm:pt>
    <dgm:pt modelId="{CFDA9177-6A24-4DC8-84BD-59921E072B50}" type="pres">
      <dgm:prSet presAssocID="{3727A12A-644D-4CD7-8B78-5EC71EFE045A}" presName="parTx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253D2-D0D0-489E-9447-0CAC6F1C4871}" type="pres">
      <dgm:prSet presAssocID="{3727A12A-644D-4CD7-8B78-5EC71EFE045A}" presName="spVertical2" presStyleCnt="0"/>
      <dgm:spPr/>
    </dgm:pt>
    <dgm:pt modelId="{3936BE91-40E6-4C43-A803-231A30D43268}" type="pres">
      <dgm:prSet presAssocID="{3727A12A-644D-4CD7-8B78-5EC71EFE045A}" presName="spVertical3" presStyleCnt="0"/>
      <dgm:spPr/>
    </dgm:pt>
    <dgm:pt modelId="{DF25C3F7-54EF-4742-97AB-E4C59279B62E}" type="pres">
      <dgm:prSet presAssocID="{2C68CED7-B873-4F44-9CC0-2F24028FFD1D}" presName="space" presStyleCnt="0"/>
      <dgm:spPr/>
    </dgm:pt>
    <dgm:pt modelId="{5A752906-743B-4E98-96BF-BF60888887F7}" type="pres">
      <dgm:prSet presAssocID="{A8C66173-9807-4BBD-A79A-29AEC532AB52}" presName="linV" presStyleCnt="0"/>
      <dgm:spPr/>
    </dgm:pt>
    <dgm:pt modelId="{8474FF5D-1598-4C8B-8BE0-84D70FF69EB4}" type="pres">
      <dgm:prSet presAssocID="{A8C66173-9807-4BBD-A79A-29AEC532AB52}" presName="spVertical1" presStyleCnt="0"/>
      <dgm:spPr/>
    </dgm:pt>
    <dgm:pt modelId="{A4B8B106-AAE0-406C-ACF6-2E0FF09EE60A}" type="pres">
      <dgm:prSet presAssocID="{A8C66173-9807-4BBD-A79A-29AEC532AB52}" presName="parTx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665-9C18-4E7F-87F0-7660625A9A95}" type="pres">
      <dgm:prSet presAssocID="{A8C66173-9807-4BBD-A79A-29AEC532AB52}" presName="spVertical2" presStyleCnt="0"/>
      <dgm:spPr/>
    </dgm:pt>
    <dgm:pt modelId="{1185D218-6EDF-493C-B1A0-4E45A87AA654}" type="pres">
      <dgm:prSet presAssocID="{A8C66173-9807-4BBD-A79A-29AEC532AB52}" presName="spVertical3" presStyleCnt="0"/>
      <dgm:spPr/>
    </dgm:pt>
    <dgm:pt modelId="{DF62DA79-1938-42D8-982D-20D96622C8B5}" type="pres">
      <dgm:prSet presAssocID="{352D4952-66BB-404A-87CE-10FF68813487}" presName="space" presStyleCnt="0"/>
      <dgm:spPr/>
    </dgm:pt>
    <dgm:pt modelId="{881B2EB6-3BF9-4198-8CE3-91D2CB5956EC}" type="pres">
      <dgm:prSet presAssocID="{21B4A978-D182-4AF3-82A9-7E30E2274B30}" presName="linV" presStyleCnt="0"/>
      <dgm:spPr/>
    </dgm:pt>
    <dgm:pt modelId="{5521CABB-6930-4D9D-9F49-5977CB781385}" type="pres">
      <dgm:prSet presAssocID="{21B4A978-D182-4AF3-82A9-7E30E2274B30}" presName="spVertical1" presStyleCnt="0"/>
      <dgm:spPr/>
    </dgm:pt>
    <dgm:pt modelId="{CC94AE3F-5FD4-4614-B827-1B15B2697DA5}" type="pres">
      <dgm:prSet presAssocID="{21B4A978-D182-4AF3-82A9-7E30E2274B30}" presName="parTx" presStyleLbl="revTx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722609-7A53-4FD8-B580-8DAA95A6E5A3}" type="pres">
      <dgm:prSet presAssocID="{21B4A978-D182-4AF3-82A9-7E30E2274B30}" presName="spVertical2" presStyleCnt="0"/>
      <dgm:spPr/>
    </dgm:pt>
    <dgm:pt modelId="{79049CF8-571A-4519-B5F8-06E0E7C75AC4}" type="pres">
      <dgm:prSet presAssocID="{21B4A978-D182-4AF3-82A9-7E30E2274B30}" presName="spVertical3" presStyleCnt="0"/>
      <dgm:spPr/>
    </dgm:pt>
    <dgm:pt modelId="{17E6C135-7DF5-4FBB-AB6E-A9F38A3873CF}" type="pres">
      <dgm:prSet presAssocID="{157E4F52-CD1D-499C-8620-6B286FE13378}" presName="space" presStyleCnt="0"/>
      <dgm:spPr/>
    </dgm:pt>
    <dgm:pt modelId="{8EBCE3FF-A727-46CD-B776-11A2EF0EC8AD}" type="pres">
      <dgm:prSet presAssocID="{212706C1-CB07-4AA6-9CC2-A67F7F00A084}" presName="linV" presStyleCnt="0"/>
      <dgm:spPr/>
    </dgm:pt>
    <dgm:pt modelId="{00DEC8C9-BFBB-46A3-9C7A-B0EDFB430D2C}" type="pres">
      <dgm:prSet presAssocID="{212706C1-CB07-4AA6-9CC2-A67F7F00A084}" presName="spVertical1" presStyleCnt="0"/>
      <dgm:spPr/>
    </dgm:pt>
    <dgm:pt modelId="{D5932189-28FD-43B1-A36B-2881FF05C6E7}" type="pres">
      <dgm:prSet presAssocID="{212706C1-CB07-4AA6-9CC2-A67F7F00A084}" presName="parTx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505FEA-F88A-4DDA-BF05-E0F0C8C5AADD}" type="pres">
      <dgm:prSet presAssocID="{212706C1-CB07-4AA6-9CC2-A67F7F00A084}" presName="spVertical2" presStyleCnt="0"/>
      <dgm:spPr/>
    </dgm:pt>
    <dgm:pt modelId="{52E4E66B-13D0-4EB8-B9A0-5ADED773485F}" type="pres">
      <dgm:prSet presAssocID="{212706C1-CB07-4AA6-9CC2-A67F7F00A084}" presName="spVertical3" presStyleCnt="0"/>
      <dgm:spPr/>
    </dgm:pt>
    <dgm:pt modelId="{5F0E0299-1D42-403C-8274-B2983CE699D3}" type="pres">
      <dgm:prSet presAssocID="{35D57EA3-AEDA-47EB-A592-225CB447CAE9}" presName="space" presStyleCnt="0"/>
      <dgm:spPr/>
    </dgm:pt>
    <dgm:pt modelId="{DAAC294A-B2F9-4844-9731-18DC965F0E0E}" type="pres">
      <dgm:prSet presAssocID="{FE5384A8-B99D-4988-835A-84721935FEAB}" presName="linV" presStyleCnt="0"/>
      <dgm:spPr/>
    </dgm:pt>
    <dgm:pt modelId="{046F5BCE-EA7C-4AFB-8AA5-7C6F633161E3}" type="pres">
      <dgm:prSet presAssocID="{FE5384A8-B99D-4988-835A-84721935FEAB}" presName="spVertical1" presStyleCnt="0"/>
      <dgm:spPr/>
    </dgm:pt>
    <dgm:pt modelId="{2EF17F4E-39F9-4C85-BE1E-202DFC3A535D}" type="pres">
      <dgm:prSet presAssocID="{FE5384A8-B99D-4988-835A-84721935FEAB}" presName="parTx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3932F-8BEE-4364-9053-1BCCFF3D298C}" type="pres">
      <dgm:prSet presAssocID="{FE5384A8-B99D-4988-835A-84721935FEAB}" presName="spVertical2" presStyleCnt="0"/>
      <dgm:spPr/>
    </dgm:pt>
    <dgm:pt modelId="{622A5B76-C1B9-4619-A10E-20D57B08C718}" type="pres">
      <dgm:prSet presAssocID="{FE5384A8-B99D-4988-835A-84721935FEAB}" presName="spVertical3" presStyleCnt="0"/>
      <dgm:spPr/>
    </dgm:pt>
    <dgm:pt modelId="{9405E3F8-0410-4F95-BCDC-5CC6B9BED3EE}" type="pres">
      <dgm:prSet presAssocID="{8FD74047-44ED-4AF1-8436-59CB21A536BF}" presName="space" presStyleCnt="0"/>
      <dgm:spPr/>
    </dgm:pt>
    <dgm:pt modelId="{889ED564-C996-44C5-989B-03FA49F4DD79}" type="pres">
      <dgm:prSet presAssocID="{902C16E1-CDC7-45C6-9E12-3F7D134176C1}" presName="linV" presStyleCnt="0"/>
      <dgm:spPr/>
    </dgm:pt>
    <dgm:pt modelId="{A92485B0-0F0D-4DF1-85B8-3EF1D3179300}" type="pres">
      <dgm:prSet presAssocID="{902C16E1-CDC7-45C6-9E12-3F7D134176C1}" presName="spVertical1" presStyleCnt="0"/>
      <dgm:spPr/>
    </dgm:pt>
    <dgm:pt modelId="{1E72012E-E211-4A40-90D0-DA7CF0A17F63}" type="pres">
      <dgm:prSet presAssocID="{902C16E1-CDC7-45C6-9E12-3F7D134176C1}" presName="parTx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CD820-B3DB-40A4-B269-913CADF34299}" type="pres">
      <dgm:prSet presAssocID="{902C16E1-CDC7-45C6-9E12-3F7D134176C1}" presName="spVertical2" presStyleCnt="0"/>
      <dgm:spPr/>
    </dgm:pt>
    <dgm:pt modelId="{4992E3CF-5266-45EA-A5DF-9A88BA4AECC0}" type="pres">
      <dgm:prSet presAssocID="{902C16E1-CDC7-45C6-9E12-3F7D134176C1}" presName="spVertical3" presStyleCnt="0"/>
      <dgm:spPr/>
    </dgm:pt>
    <dgm:pt modelId="{F1267BD8-9A39-4633-BAC9-1212633B65E9}" type="pres">
      <dgm:prSet presAssocID="{1E591F63-CB2D-4E52-B830-4ED3CCCB66D6}" presName="space" presStyleCnt="0"/>
      <dgm:spPr/>
    </dgm:pt>
    <dgm:pt modelId="{1E433717-2B5A-42C2-AEAC-003FE9DBD8D5}" type="pres">
      <dgm:prSet presAssocID="{344C9A18-FD86-4D79-842E-3506150DEE51}" presName="linV" presStyleCnt="0"/>
      <dgm:spPr/>
    </dgm:pt>
    <dgm:pt modelId="{A4A7952D-83AB-4E3B-BBAC-8027C06F5AD2}" type="pres">
      <dgm:prSet presAssocID="{344C9A18-FD86-4D79-842E-3506150DEE51}" presName="spVertical1" presStyleCnt="0"/>
      <dgm:spPr/>
    </dgm:pt>
    <dgm:pt modelId="{96DCC86A-CA12-4C38-B3C2-538A6BD4FCD1}" type="pres">
      <dgm:prSet presAssocID="{344C9A18-FD86-4D79-842E-3506150DEE51}" presName="parTx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A55E4B-A231-43FD-BD6B-30FC0571F902}" type="pres">
      <dgm:prSet presAssocID="{344C9A18-FD86-4D79-842E-3506150DEE51}" presName="spVertical2" presStyleCnt="0"/>
      <dgm:spPr/>
    </dgm:pt>
    <dgm:pt modelId="{4E56D5F6-2741-49EC-940F-EA8A5C340E78}" type="pres">
      <dgm:prSet presAssocID="{344C9A18-FD86-4D79-842E-3506150DEE51}" presName="spVertical3" presStyleCnt="0"/>
      <dgm:spPr/>
    </dgm:pt>
    <dgm:pt modelId="{0F1DB6CF-374F-4279-AD17-B3D22B620FA2}" type="pres">
      <dgm:prSet presAssocID="{5B46ACCE-ACB0-4E4C-A599-EC794550BFA9}" presName="space" presStyleCnt="0"/>
      <dgm:spPr/>
    </dgm:pt>
    <dgm:pt modelId="{A1171889-E80A-4242-BFB5-26797B9D4071}" type="pres">
      <dgm:prSet presAssocID="{321D6DF9-47BD-4F26-8BB2-24FFB58816FE}" presName="linV" presStyleCnt="0"/>
      <dgm:spPr/>
    </dgm:pt>
    <dgm:pt modelId="{6AFA3EE1-AD57-4AE5-99B5-C2C443520947}" type="pres">
      <dgm:prSet presAssocID="{321D6DF9-47BD-4F26-8BB2-24FFB58816FE}" presName="spVertical1" presStyleCnt="0"/>
      <dgm:spPr/>
    </dgm:pt>
    <dgm:pt modelId="{17033E19-CADF-4232-B995-9FD6D63975CB}" type="pres">
      <dgm:prSet presAssocID="{321D6DF9-47BD-4F26-8BB2-24FFB58816FE}" presName="parTx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7A5A0D-095C-4449-A9DC-F21B6FF2D6F9}" type="pres">
      <dgm:prSet presAssocID="{321D6DF9-47BD-4F26-8BB2-24FFB58816FE}" presName="spVertical2" presStyleCnt="0"/>
      <dgm:spPr/>
    </dgm:pt>
    <dgm:pt modelId="{ACEB3D4A-1C1E-49AB-89CB-2E267F28A5CB}" type="pres">
      <dgm:prSet presAssocID="{321D6DF9-47BD-4F26-8BB2-24FFB58816FE}" presName="spVertical3" presStyleCnt="0"/>
      <dgm:spPr/>
    </dgm:pt>
    <dgm:pt modelId="{6D559444-F83F-4DB8-8B9B-95E9437FC443}" type="pres">
      <dgm:prSet presAssocID="{C1361676-DEDB-4D3D-8DA2-BB1D7C7306BD}" presName="space" presStyleCnt="0"/>
      <dgm:spPr/>
    </dgm:pt>
    <dgm:pt modelId="{CAF9792D-9739-4695-9629-C9260896824C}" type="pres">
      <dgm:prSet presAssocID="{A6684440-D082-4BB0-A3D5-C6CAF1F340E1}" presName="linV" presStyleCnt="0"/>
      <dgm:spPr/>
    </dgm:pt>
    <dgm:pt modelId="{17657657-D9C9-49AB-9787-01C49EF777F4}" type="pres">
      <dgm:prSet presAssocID="{A6684440-D082-4BB0-A3D5-C6CAF1F340E1}" presName="spVertical1" presStyleCnt="0"/>
      <dgm:spPr/>
    </dgm:pt>
    <dgm:pt modelId="{FFCBEA89-4943-43CB-B232-AC9BA7408304}" type="pres">
      <dgm:prSet presAssocID="{A6684440-D082-4BB0-A3D5-C6CAF1F340E1}" presName="parTx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101B5F-E810-4C55-AAC1-2BCBE1860869}" type="pres">
      <dgm:prSet presAssocID="{A6684440-D082-4BB0-A3D5-C6CAF1F340E1}" presName="spVertical2" presStyleCnt="0"/>
      <dgm:spPr/>
    </dgm:pt>
    <dgm:pt modelId="{06D9D02D-D998-4A3A-A32E-0378AAF3404C}" type="pres">
      <dgm:prSet presAssocID="{A6684440-D082-4BB0-A3D5-C6CAF1F340E1}" presName="spVertical3" presStyleCnt="0"/>
      <dgm:spPr/>
    </dgm:pt>
    <dgm:pt modelId="{4190405D-EBC4-4AA8-B8DF-3869C14A4EF5}" type="pres">
      <dgm:prSet presAssocID="{9E33CDC4-448F-4269-9F51-B0DB9DAC46D5}" presName="space" presStyleCnt="0"/>
      <dgm:spPr/>
    </dgm:pt>
    <dgm:pt modelId="{E0467F9F-A67A-45E2-9A88-1C6BE72B4C9F}" type="pres">
      <dgm:prSet presAssocID="{59E5A6B8-BFFB-4EAD-83B3-30D91455710B}" presName="linV" presStyleCnt="0"/>
      <dgm:spPr/>
    </dgm:pt>
    <dgm:pt modelId="{FB75E302-4A04-40A7-B9E9-CAF9117249A3}" type="pres">
      <dgm:prSet presAssocID="{59E5A6B8-BFFB-4EAD-83B3-30D91455710B}" presName="spVertical1" presStyleCnt="0"/>
      <dgm:spPr/>
    </dgm:pt>
    <dgm:pt modelId="{09397AC1-DE47-4306-8B4A-21FCF607941A}" type="pres">
      <dgm:prSet presAssocID="{59E5A6B8-BFFB-4EAD-83B3-30D91455710B}" presName="parTx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64A4B-56DB-46FE-90ED-4A52377C33B7}" type="pres">
      <dgm:prSet presAssocID="{59E5A6B8-BFFB-4EAD-83B3-30D91455710B}" presName="spVertical2" presStyleCnt="0"/>
      <dgm:spPr/>
    </dgm:pt>
    <dgm:pt modelId="{466E472D-1992-47E8-A31D-BD4DCD98910A}" type="pres">
      <dgm:prSet presAssocID="{59E5A6B8-BFFB-4EAD-83B3-30D91455710B}" presName="spVertical3" presStyleCnt="0"/>
      <dgm:spPr/>
    </dgm:pt>
    <dgm:pt modelId="{64FD0EE1-B3B0-49C6-82F3-B77133523BAF}" type="pres">
      <dgm:prSet presAssocID="{CCEBA8F3-E292-4AEC-A567-9616F8D00A54}" presName="padding2" presStyleCnt="0"/>
      <dgm:spPr/>
    </dgm:pt>
    <dgm:pt modelId="{A9C791D9-B69D-42A0-83CB-40C3F53344F0}" type="pres">
      <dgm:prSet presAssocID="{CCEBA8F3-E292-4AEC-A567-9616F8D00A54}" presName="negArrow" presStyleCnt="0"/>
      <dgm:spPr/>
    </dgm:pt>
    <dgm:pt modelId="{A2559CA6-2441-4C6D-8FAF-FF6E11F351AB}" type="pres">
      <dgm:prSet presAssocID="{CCEBA8F3-E292-4AEC-A567-9616F8D00A54}" presName="backgroundArrow" presStyleLbl="node1" presStyleIdx="0" presStyleCnt="1"/>
      <dgm:spPr/>
    </dgm:pt>
  </dgm:ptLst>
  <dgm:cxnLst>
    <dgm:cxn modelId="{7FAB0D38-F68F-4106-BF64-7107BA9EFABA}" srcId="{CCEBA8F3-E292-4AEC-A567-9616F8D00A54}" destId="{321D6DF9-47BD-4F26-8BB2-24FFB58816FE}" srcOrd="9" destOrd="0" parTransId="{6B058403-3BCA-42FC-8B94-CB2D0D6C743B}" sibTransId="{C1361676-DEDB-4D3D-8DA2-BB1D7C7306BD}"/>
    <dgm:cxn modelId="{D57C1578-F345-4173-B73F-163AB7311D45}" type="presOf" srcId="{902C16E1-CDC7-45C6-9E12-3F7D134176C1}" destId="{1E72012E-E211-4A40-90D0-DA7CF0A17F63}" srcOrd="0" destOrd="0" presId="urn:microsoft.com/office/officeart/2005/8/layout/hProcess3"/>
    <dgm:cxn modelId="{63F30D97-BD6D-49AD-A862-ACE36273F47F}" type="presOf" srcId="{9D5EA026-58CB-451E-863B-A4433EF0ED70}" destId="{31C0695D-567D-478C-BB47-DC60BEC1B746}" srcOrd="0" destOrd="0" presId="urn:microsoft.com/office/officeart/2005/8/layout/hProcess3"/>
    <dgm:cxn modelId="{5BD6766A-D66B-42AB-9D65-17C5BFBCFEAD}" type="presOf" srcId="{FE5384A8-B99D-4988-835A-84721935FEAB}" destId="{2EF17F4E-39F9-4C85-BE1E-202DFC3A535D}" srcOrd="0" destOrd="0" presId="urn:microsoft.com/office/officeart/2005/8/layout/hProcess3"/>
    <dgm:cxn modelId="{81DF4FE0-CD41-45A5-BDE8-FFF3BFDE4904}" type="presOf" srcId="{344C9A18-FD86-4D79-842E-3506150DEE51}" destId="{96DCC86A-CA12-4C38-B3C2-538A6BD4FCD1}" srcOrd="0" destOrd="0" presId="urn:microsoft.com/office/officeart/2005/8/layout/hProcess3"/>
    <dgm:cxn modelId="{2BA33294-BD29-45D1-B0F5-BBB74DF62539}" srcId="{CCEBA8F3-E292-4AEC-A567-9616F8D00A54}" destId="{920E3813-50FD-46A9-8CA5-689847B18307}" srcOrd="0" destOrd="0" parTransId="{4EED93D7-FCC6-4F7E-9611-B4BAD74D8CC0}" sibTransId="{5DED2065-22BB-4359-9A2A-B290DF3EABDA}"/>
    <dgm:cxn modelId="{0B7A7A5B-5A4C-43A6-8D7B-26379E9A48DA}" srcId="{CCEBA8F3-E292-4AEC-A567-9616F8D00A54}" destId="{212706C1-CB07-4AA6-9CC2-A67F7F00A084}" srcOrd="5" destOrd="0" parTransId="{C267BC99-4481-48FF-863E-BDA2BD90D86C}" sibTransId="{35D57EA3-AEDA-47EB-A592-225CB447CAE9}"/>
    <dgm:cxn modelId="{E88EBFD7-ED3E-41B7-8D1B-E8529317B82E}" srcId="{CCEBA8F3-E292-4AEC-A567-9616F8D00A54}" destId="{A8C66173-9807-4BBD-A79A-29AEC532AB52}" srcOrd="3" destOrd="0" parTransId="{CAE01A61-3616-415A-99A0-3F04ED609797}" sibTransId="{352D4952-66BB-404A-87CE-10FF68813487}"/>
    <dgm:cxn modelId="{539D814F-CCBB-4283-AC0E-6D010F69F8D8}" type="presOf" srcId="{212706C1-CB07-4AA6-9CC2-A67F7F00A084}" destId="{D5932189-28FD-43B1-A36B-2881FF05C6E7}" srcOrd="0" destOrd="0" presId="urn:microsoft.com/office/officeart/2005/8/layout/hProcess3"/>
    <dgm:cxn modelId="{8ADAD1F7-3B22-4481-8C4C-0FD9888986EB}" srcId="{CCEBA8F3-E292-4AEC-A567-9616F8D00A54}" destId="{21B4A978-D182-4AF3-82A9-7E30E2274B30}" srcOrd="4" destOrd="0" parTransId="{702CF41A-43F5-42FC-8C4C-2E1A6C2E570B}" sibTransId="{157E4F52-CD1D-499C-8620-6B286FE13378}"/>
    <dgm:cxn modelId="{921CD019-685B-4F08-9AB5-7E2462E15F94}" srcId="{CCEBA8F3-E292-4AEC-A567-9616F8D00A54}" destId="{FE5384A8-B99D-4988-835A-84721935FEAB}" srcOrd="6" destOrd="0" parTransId="{F6BC73E2-5011-40D3-B2CB-B86E8C7301F6}" sibTransId="{8FD74047-44ED-4AF1-8436-59CB21A536BF}"/>
    <dgm:cxn modelId="{4A2E875A-7D3F-4D55-8B59-7AB67D105BAE}" type="presOf" srcId="{A6684440-D082-4BB0-A3D5-C6CAF1F340E1}" destId="{FFCBEA89-4943-43CB-B232-AC9BA7408304}" srcOrd="0" destOrd="0" presId="urn:microsoft.com/office/officeart/2005/8/layout/hProcess3"/>
    <dgm:cxn modelId="{0B050E48-6336-40AB-B929-692E3AFA1F73}" srcId="{CCEBA8F3-E292-4AEC-A567-9616F8D00A54}" destId="{344C9A18-FD86-4D79-842E-3506150DEE51}" srcOrd="8" destOrd="0" parTransId="{1B6F51B4-0DFE-4E06-A57E-5AC1E85DB193}" sibTransId="{5B46ACCE-ACB0-4E4C-A599-EC794550BFA9}"/>
    <dgm:cxn modelId="{FDE8BFC4-2155-44C0-99DA-143CBB572A8B}" type="presOf" srcId="{59E5A6B8-BFFB-4EAD-83B3-30D91455710B}" destId="{09397AC1-DE47-4306-8B4A-21FCF607941A}" srcOrd="0" destOrd="0" presId="urn:microsoft.com/office/officeart/2005/8/layout/hProcess3"/>
    <dgm:cxn modelId="{5F214604-123A-4FCE-830C-CAE505C8E92E}" type="presOf" srcId="{920E3813-50FD-46A9-8CA5-689847B18307}" destId="{FDFA2035-9746-4BB3-BFA8-E18D36AFC4FD}" srcOrd="0" destOrd="0" presId="urn:microsoft.com/office/officeart/2005/8/layout/hProcess3"/>
    <dgm:cxn modelId="{6D4AA97E-260E-4ACC-98DA-457FF9A7C8FC}" type="presOf" srcId="{3727A12A-644D-4CD7-8B78-5EC71EFE045A}" destId="{CFDA9177-6A24-4DC8-84BD-59921E072B50}" srcOrd="0" destOrd="0" presId="urn:microsoft.com/office/officeart/2005/8/layout/hProcess3"/>
    <dgm:cxn modelId="{57C05831-4824-45D9-98E1-9ABAAC31D9F1}" type="presOf" srcId="{21B4A978-D182-4AF3-82A9-7E30E2274B30}" destId="{CC94AE3F-5FD4-4614-B827-1B15B2697DA5}" srcOrd="0" destOrd="0" presId="urn:microsoft.com/office/officeart/2005/8/layout/hProcess3"/>
    <dgm:cxn modelId="{68AB6DFF-FDEB-455F-9551-4029F2411770}" type="presOf" srcId="{321D6DF9-47BD-4F26-8BB2-24FFB58816FE}" destId="{17033E19-CADF-4232-B995-9FD6D63975CB}" srcOrd="0" destOrd="0" presId="urn:microsoft.com/office/officeart/2005/8/layout/hProcess3"/>
    <dgm:cxn modelId="{D4971E1E-3489-4D2D-A82F-4632136453CC}" type="presOf" srcId="{CCEBA8F3-E292-4AEC-A567-9616F8D00A54}" destId="{9159551F-740F-4680-BE96-9EAD1E97AD81}" srcOrd="0" destOrd="0" presId="urn:microsoft.com/office/officeart/2005/8/layout/hProcess3"/>
    <dgm:cxn modelId="{3A66DAEB-4692-4C55-8BC7-526D17C2D999}" srcId="{CCEBA8F3-E292-4AEC-A567-9616F8D00A54}" destId="{3727A12A-644D-4CD7-8B78-5EC71EFE045A}" srcOrd="2" destOrd="0" parTransId="{B95DA77A-A07F-47DD-B31E-EC7ED0CBEFC4}" sibTransId="{2C68CED7-B873-4F44-9CC0-2F24028FFD1D}"/>
    <dgm:cxn modelId="{155D171B-872C-4B92-BDDF-6F91545008DC}" type="presOf" srcId="{A8C66173-9807-4BBD-A79A-29AEC532AB52}" destId="{A4B8B106-AAE0-406C-ACF6-2E0FF09EE60A}" srcOrd="0" destOrd="0" presId="urn:microsoft.com/office/officeart/2005/8/layout/hProcess3"/>
    <dgm:cxn modelId="{A111A4CC-7062-40B6-88E6-057BD1F1888F}" srcId="{CCEBA8F3-E292-4AEC-A567-9616F8D00A54}" destId="{9D5EA026-58CB-451E-863B-A4433EF0ED70}" srcOrd="1" destOrd="0" parTransId="{71CCF913-81E6-4AB6-B9A8-927F5BBEAFF5}" sibTransId="{0966B746-8235-4FB8-8230-C2496252FC33}"/>
    <dgm:cxn modelId="{3D37F686-9827-4A43-B577-A6E71252D5F5}" srcId="{CCEBA8F3-E292-4AEC-A567-9616F8D00A54}" destId="{A6684440-D082-4BB0-A3D5-C6CAF1F340E1}" srcOrd="10" destOrd="0" parTransId="{86E31CEF-D081-4EF7-AEDB-5A60240B064B}" sibTransId="{9E33CDC4-448F-4269-9F51-B0DB9DAC46D5}"/>
    <dgm:cxn modelId="{26F9CC5C-4653-4092-AC2A-A33FC2BDC448}" srcId="{CCEBA8F3-E292-4AEC-A567-9616F8D00A54}" destId="{902C16E1-CDC7-45C6-9E12-3F7D134176C1}" srcOrd="7" destOrd="0" parTransId="{A4F3728E-03A0-4204-A00E-F2640C04DDCC}" sibTransId="{1E591F63-CB2D-4E52-B830-4ED3CCCB66D6}"/>
    <dgm:cxn modelId="{ADB539CD-888F-4813-9BD3-74F9EA6F55F9}" srcId="{CCEBA8F3-E292-4AEC-A567-9616F8D00A54}" destId="{59E5A6B8-BFFB-4EAD-83B3-30D91455710B}" srcOrd="11" destOrd="0" parTransId="{37B49058-700F-4DC9-AD46-6BFEDCA6E0CC}" sibTransId="{936737F9-F7A4-4982-9B45-C10DFA55D32B}"/>
    <dgm:cxn modelId="{4101434F-BC15-445B-86B2-F27E3F277B1B}" type="presParOf" srcId="{9159551F-740F-4680-BE96-9EAD1E97AD81}" destId="{7D527885-9E96-44FA-A11C-3AA5B2C96964}" srcOrd="0" destOrd="0" presId="urn:microsoft.com/office/officeart/2005/8/layout/hProcess3"/>
    <dgm:cxn modelId="{2B8428D4-8D1A-4DF7-ABF5-DEEC62B06B44}" type="presParOf" srcId="{9159551F-740F-4680-BE96-9EAD1E97AD81}" destId="{C3A421E7-7A58-4DFD-A7D7-A08678FCD897}" srcOrd="1" destOrd="0" presId="urn:microsoft.com/office/officeart/2005/8/layout/hProcess3"/>
    <dgm:cxn modelId="{E567AE01-B798-4EA7-8909-3A5E98C38113}" type="presParOf" srcId="{C3A421E7-7A58-4DFD-A7D7-A08678FCD897}" destId="{D3E1182B-0FDD-414C-8D15-3FD9BF8FE939}" srcOrd="0" destOrd="0" presId="urn:microsoft.com/office/officeart/2005/8/layout/hProcess3"/>
    <dgm:cxn modelId="{77731CE0-44AC-4928-AE9E-5E5B1170AAAF}" type="presParOf" srcId="{C3A421E7-7A58-4DFD-A7D7-A08678FCD897}" destId="{1A8D7A5D-8E49-4B1F-B722-DC1EBFD25F24}" srcOrd="1" destOrd="0" presId="urn:microsoft.com/office/officeart/2005/8/layout/hProcess3"/>
    <dgm:cxn modelId="{7E4FEE85-2900-44D8-8B9C-6C323EA1A3EA}" type="presParOf" srcId="{1A8D7A5D-8E49-4B1F-B722-DC1EBFD25F24}" destId="{4366C776-560F-468B-8379-B57C7AD7AA11}" srcOrd="0" destOrd="0" presId="urn:microsoft.com/office/officeart/2005/8/layout/hProcess3"/>
    <dgm:cxn modelId="{0443D954-402E-4355-AAE0-7A4C4DB57740}" type="presParOf" srcId="{1A8D7A5D-8E49-4B1F-B722-DC1EBFD25F24}" destId="{FDFA2035-9746-4BB3-BFA8-E18D36AFC4FD}" srcOrd="1" destOrd="0" presId="urn:microsoft.com/office/officeart/2005/8/layout/hProcess3"/>
    <dgm:cxn modelId="{D18992F4-0B06-493E-A062-74DC636020CF}" type="presParOf" srcId="{1A8D7A5D-8E49-4B1F-B722-DC1EBFD25F24}" destId="{89EB4D13-1209-4E18-843B-1B2D9E6EC7F0}" srcOrd="2" destOrd="0" presId="urn:microsoft.com/office/officeart/2005/8/layout/hProcess3"/>
    <dgm:cxn modelId="{2FE04294-E97A-459F-A69E-F4D20342088A}" type="presParOf" srcId="{1A8D7A5D-8E49-4B1F-B722-DC1EBFD25F24}" destId="{1E5305AA-49E6-4AD5-A340-C618DC3BA07E}" srcOrd="3" destOrd="0" presId="urn:microsoft.com/office/officeart/2005/8/layout/hProcess3"/>
    <dgm:cxn modelId="{D5EEB172-0C8F-45AB-9ECE-E98C2F7F5915}" type="presParOf" srcId="{C3A421E7-7A58-4DFD-A7D7-A08678FCD897}" destId="{32D96114-5EED-4BB4-8E1A-B69ACAC3FDF4}" srcOrd="2" destOrd="0" presId="urn:microsoft.com/office/officeart/2005/8/layout/hProcess3"/>
    <dgm:cxn modelId="{EAD64AAA-424A-4754-806D-9A2DF11D2114}" type="presParOf" srcId="{C3A421E7-7A58-4DFD-A7D7-A08678FCD897}" destId="{7F1F0AD5-14AE-47CE-8395-BB08DCDBBD9F}" srcOrd="3" destOrd="0" presId="urn:microsoft.com/office/officeart/2005/8/layout/hProcess3"/>
    <dgm:cxn modelId="{4E40D7A0-3283-4036-8764-FDEEDD691978}" type="presParOf" srcId="{7F1F0AD5-14AE-47CE-8395-BB08DCDBBD9F}" destId="{5CA26E1F-A617-4447-9CFE-BFEDC4AE2536}" srcOrd="0" destOrd="0" presId="urn:microsoft.com/office/officeart/2005/8/layout/hProcess3"/>
    <dgm:cxn modelId="{39F5D8AC-E50E-4D96-A3FF-CDA67640C5F5}" type="presParOf" srcId="{7F1F0AD5-14AE-47CE-8395-BB08DCDBBD9F}" destId="{31C0695D-567D-478C-BB47-DC60BEC1B746}" srcOrd="1" destOrd="0" presId="urn:microsoft.com/office/officeart/2005/8/layout/hProcess3"/>
    <dgm:cxn modelId="{8E679DC7-23FB-4214-B69C-63802AD500B5}" type="presParOf" srcId="{7F1F0AD5-14AE-47CE-8395-BB08DCDBBD9F}" destId="{F25EB8C3-1A95-49CC-B28F-06AC36F168C1}" srcOrd="2" destOrd="0" presId="urn:microsoft.com/office/officeart/2005/8/layout/hProcess3"/>
    <dgm:cxn modelId="{A25B7F3A-D795-496A-BBF1-444660DB6469}" type="presParOf" srcId="{7F1F0AD5-14AE-47CE-8395-BB08DCDBBD9F}" destId="{123C350D-75FA-4FC2-A9E3-FE9F514CEA5F}" srcOrd="3" destOrd="0" presId="urn:microsoft.com/office/officeart/2005/8/layout/hProcess3"/>
    <dgm:cxn modelId="{22EB68EA-7657-4096-A477-650FF8C1A011}" type="presParOf" srcId="{C3A421E7-7A58-4DFD-A7D7-A08678FCD897}" destId="{3F65A1E0-812C-42E1-8EF1-8CAF1FF201A8}" srcOrd="4" destOrd="0" presId="urn:microsoft.com/office/officeart/2005/8/layout/hProcess3"/>
    <dgm:cxn modelId="{1F7569C9-EAE8-4A26-8045-A8E17BB53361}" type="presParOf" srcId="{C3A421E7-7A58-4DFD-A7D7-A08678FCD897}" destId="{2FE20211-B91F-4DAC-93FB-AF112541314D}" srcOrd="5" destOrd="0" presId="urn:microsoft.com/office/officeart/2005/8/layout/hProcess3"/>
    <dgm:cxn modelId="{1F684754-0DDD-440F-86EB-3343CB2DE85B}" type="presParOf" srcId="{2FE20211-B91F-4DAC-93FB-AF112541314D}" destId="{BFAE6CFE-B4CF-4B76-8D71-2FFD9B7E486E}" srcOrd="0" destOrd="0" presId="urn:microsoft.com/office/officeart/2005/8/layout/hProcess3"/>
    <dgm:cxn modelId="{BD1E79B8-3FDD-49D9-8378-3207CCE1DAEE}" type="presParOf" srcId="{2FE20211-B91F-4DAC-93FB-AF112541314D}" destId="{CFDA9177-6A24-4DC8-84BD-59921E072B50}" srcOrd="1" destOrd="0" presId="urn:microsoft.com/office/officeart/2005/8/layout/hProcess3"/>
    <dgm:cxn modelId="{27694E99-1828-4145-96CA-4A84A6D65924}" type="presParOf" srcId="{2FE20211-B91F-4DAC-93FB-AF112541314D}" destId="{F1C253D2-D0D0-489E-9447-0CAC6F1C4871}" srcOrd="2" destOrd="0" presId="urn:microsoft.com/office/officeart/2005/8/layout/hProcess3"/>
    <dgm:cxn modelId="{02C3A867-CE52-4F17-96C4-94F6AA45F4A7}" type="presParOf" srcId="{2FE20211-B91F-4DAC-93FB-AF112541314D}" destId="{3936BE91-40E6-4C43-A803-231A30D43268}" srcOrd="3" destOrd="0" presId="urn:microsoft.com/office/officeart/2005/8/layout/hProcess3"/>
    <dgm:cxn modelId="{82031DAA-FAEC-46F4-8F76-285CA7A46D76}" type="presParOf" srcId="{C3A421E7-7A58-4DFD-A7D7-A08678FCD897}" destId="{DF25C3F7-54EF-4742-97AB-E4C59279B62E}" srcOrd="6" destOrd="0" presId="urn:microsoft.com/office/officeart/2005/8/layout/hProcess3"/>
    <dgm:cxn modelId="{19CA0E49-B40D-451F-92BE-B41CED880014}" type="presParOf" srcId="{C3A421E7-7A58-4DFD-A7D7-A08678FCD897}" destId="{5A752906-743B-4E98-96BF-BF60888887F7}" srcOrd="7" destOrd="0" presId="urn:microsoft.com/office/officeart/2005/8/layout/hProcess3"/>
    <dgm:cxn modelId="{810831A6-3A43-4650-8B3D-6C5F7189527E}" type="presParOf" srcId="{5A752906-743B-4E98-96BF-BF60888887F7}" destId="{8474FF5D-1598-4C8B-8BE0-84D70FF69EB4}" srcOrd="0" destOrd="0" presId="urn:microsoft.com/office/officeart/2005/8/layout/hProcess3"/>
    <dgm:cxn modelId="{18D143BB-7E40-43C3-BCF3-CE18EB4EE274}" type="presParOf" srcId="{5A752906-743B-4E98-96BF-BF60888887F7}" destId="{A4B8B106-AAE0-406C-ACF6-2E0FF09EE60A}" srcOrd="1" destOrd="0" presId="urn:microsoft.com/office/officeart/2005/8/layout/hProcess3"/>
    <dgm:cxn modelId="{DD45C1D9-AFE2-408E-940F-EF17DAE68552}" type="presParOf" srcId="{5A752906-743B-4E98-96BF-BF60888887F7}" destId="{AB39D665-9C18-4E7F-87F0-7660625A9A95}" srcOrd="2" destOrd="0" presId="urn:microsoft.com/office/officeart/2005/8/layout/hProcess3"/>
    <dgm:cxn modelId="{4ED30FFD-0093-4271-B384-5F4FFAF7E4F3}" type="presParOf" srcId="{5A752906-743B-4E98-96BF-BF60888887F7}" destId="{1185D218-6EDF-493C-B1A0-4E45A87AA654}" srcOrd="3" destOrd="0" presId="urn:microsoft.com/office/officeart/2005/8/layout/hProcess3"/>
    <dgm:cxn modelId="{0ADC3FA6-0F7B-43DD-A658-D7D8D3FD1DE0}" type="presParOf" srcId="{C3A421E7-7A58-4DFD-A7D7-A08678FCD897}" destId="{DF62DA79-1938-42D8-982D-20D96622C8B5}" srcOrd="8" destOrd="0" presId="urn:microsoft.com/office/officeart/2005/8/layout/hProcess3"/>
    <dgm:cxn modelId="{B4D658E8-82AB-4BFC-B856-F4B0814A20E7}" type="presParOf" srcId="{C3A421E7-7A58-4DFD-A7D7-A08678FCD897}" destId="{881B2EB6-3BF9-4198-8CE3-91D2CB5956EC}" srcOrd="9" destOrd="0" presId="urn:microsoft.com/office/officeart/2005/8/layout/hProcess3"/>
    <dgm:cxn modelId="{7B69A11E-0FA7-44E4-8291-5BA9621BC4A5}" type="presParOf" srcId="{881B2EB6-3BF9-4198-8CE3-91D2CB5956EC}" destId="{5521CABB-6930-4D9D-9F49-5977CB781385}" srcOrd="0" destOrd="0" presId="urn:microsoft.com/office/officeart/2005/8/layout/hProcess3"/>
    <dgm:cxn modelId="{ED820A4C-81BE-4F8B-86FC-B5FBDDE32ADF}" type="presParOf" srcId="{881B2EB6-3BF9-4198-8CE3-91D2CB5956EC}" destId="{CC94AE3F-5FD4-4614-B827-1B15B2697DA5}" srcOrd="1" destOrd="0" presId="urn:microsoft.com/office/officeart/2005/8/layout/hProcess3"/>
    <dgm:cxn modelId="{4DA24BCC-28BE-4E57-B548-1CE76384264C}" type="presParOf" srcId="{881B2EB6-3BF9-4198-8CE3-91D2CB5956EC}" destId="{EA722609-7A53-4FD8-B580-8DAA95A6E5A3}" srcOrd="2" destOrd="0" presId="urn:microsoft.com/office/officeart/2005/8/layout/hProcess3"/>
    <dgm:cxn modelId="{35373942-98B9-44CF-BE06-0FB83F07A418}" type="presParOf" srcId="{881B2EB6-3BF9-4198-8CE3-91D2CB5956EC}" destId="{79049CF8-571A-4519-B5F8-06E0E7C75AC4}" srcOrd="3" destOrd="0" presId="urn:microsoft.com/office/officeart/2005/8/layout/hProcess3"/>
    <dgm:cxn modelId="{87937BED-AA03-4091-B3EF-F2B49CB33F09}" type="presParOf" srcId="{C3A421E7-7A58-4DFD-A7D7-A08678FCD897}" destId="{17E6C135-7DF5-4FBB-AB6E-A9F38A3873CF}" srcOrd="10" destOrd="0" presId="urn:microsoft.com/office/officeart/2005/8/layout/hProcess3"/>
    <dgm:cxn modelId="{54A53FC6-96C3-47DA-A76B-504655733027}" type="presParOf" srcId="{C3A421E7-7A58-4DFD-A7D7-A08678FCD897}" destId="{8EBCE3FF-A727-46CD-B776-11A2EF0EC8AD}" srcOrd="11" destOrd="0" presId="urn:microsoft.com/office/officeart/2005/8/layout/hProcess3"/>
    <dgm:cxn modelId="{5365FE2C-E334-4E2D-AFF1-0DDFD1F199C0}" type="presParOf" srcId="{8EBCE3FF-A727-46CD-B776-11A2EF0EC8AD}" destId="{00DEC8C9-BFBB-46A3-9C7A-B0EDFB430D2C}" srcOrd="0" destOrd="0" presId="urn:microsoft.com/office/officeart/2005/8/layout/hProcess3"/>
    <dgm:cxn modelId="{4726FA8E-5277-410A-950C-DF2008895B08}" type="presParOf" srcId="{8EBCE3FF-A727-46CD-B776-11A2EF0EC8AD}" destId="{D5932189-28FD-43B1-A36B-2881FF05C6E7}" srcOrd="1" destOrd="0" presId="urn:microsoft.com/office/officeart/2005/8/layout/hProcess3"/>
    <dgm:cxn modelId="{0C162257-C3FD-4ED5-A477-E677F3E61794}" type="presParOf" srcId="{8EBCE3FF-A727-46CD-B776-11A2EF0EC8AD}" destId="{DA505FEA-F88A-4DDA-BF05-E0F0C8C5AADD}" srcOrd="2" destOrd="0" presId="urn:microsoft.com/office/officeart/2005/8/layout/hProcess3"/>
    <dgm:cxn modelId="{988E7898-3744-4C14-B8EA-AA5C0C10EA8C}" type="presParOf" srcId="{8EBCE3FF-A727-46CD-B776-11A2EF0EC8AD}" destId="{52E4E66B-13D0-4EB8-B9A0-5ADED773485F}" srcOrd="3" destOrd="0" presId="urn:microsoft.com/office/officeart/2005/8/layout/hProcess3"/>
    <dgm:cxn modelId="{5829CCFD-556E-41D0-A04C-8CCC9B51BC15}" type="presParOf" srcId="{C3A421E7-7A58-4DFD-A7D7-A08678FCD897}" destId="{5F0E0299-1D42-403C-8274-B2983CE699D3}" srcOrd="12" destOrd="0" presId="urn:microsoft.com/office/officeart/2005/8/layout/hProcess3"/>
    <dgm:cxn modelId="{B8D56866-67E9-41F2-9B35-7C2CE6A97BCF}" type="presParOf" srcId="{C3A421E7-7A58-4DFD-A7D7-A08678FCD897}" destId="{DAAC294A-B2F9-4844-9731-18DC965F0E0E}" srcOrd="13" destOrd="0" presId="urn:microsoft.com/office/officeart/2005/8/layout/hProcess3"/>
    <dgm:cxn modelId="{FED914DE-F92B-448F-B9A8-C79DB8B35171}" type="presParOf" srcId="{DAAC294A-B2F9-4844-9731-18DC965F0E0E}" destId="{046F5BCE-EA7C-4AFB-8AA5-7C6F633161E3}" srcOrd="0" destOrd="0" presId="urn:microsoft.com/office/officeart/2005/8/layout/hProcess3"/>
    <dgm:cxn modelId="{F642AFB8-96A8-4EAB-952C-E33827405E67}" type="presParOf" srcId="{DAAC294A-B2F9-4844-9731-18DC965F0E0E}" destId="{2EF17F4E-39F9-4C85-BE1E-202DFC3A535D}" srcOrd="1" destOrd="0" presId="urn:microsoft.com/office/officeart/2005/8/layout/hProcess3"/>
    <dgm:cxn modelId="{66F2C3B6-A87A-4974-9124-3201376A9D46}" type="presParOf" srcId="{DAAC294A-B2F9-4844-9731-18DC965F0E0E}" destId="{F563932F-8BEE-4364-9053-1BCCFF3D298C}" srcOrd="2" destOrd="0" presId="urn:microsoft.com/office/officeart/2005/8/layout/hProcess3"/>
    <dgm:cxn modelId="{60F9B34D-9326-4F36-8F75-F729C527EB58}" type="presParOf" srcId="{DAAC294A-B2F9-4844-9731-18DC965F0E0E}" destId="{622A5B76-C1B9-4619-A10E-20D57B08C718}" srcOrd="3" destOrd="0" presId="urn:microsoft.com/office/officeart/2005/8/layout/hProcess3"/>
    <dgm:cxn modelId="{D4AC6B8E-3ED3-4ABC-829D-6214F10A5465}" type="presParOf" srcId="{C3A421E7-7A58-4DFD-A7D7-A08678FCD897}" destId="{9405E3F8-0410-4F95-BCDC-5CC6B9BED3EE}" srcOrd="14" destOrd="0" presId="urn:microsoft.com/office/officeart/2005/8/layout/hProcess3"/>
    <dgm:cxn modelId="{719D3CED-151A-447E-85AD-2EA6E1F1E8FB}" type="presParOf" srcId="{C3A421E7-7A58-4DFD-A7D7-A08678FCD897}" destId="{889ED564-C996-44C5-989B-03FA49F4DD79}" srcOrd="15" destOrd="0" presId="urn:microsoft.com/office/officeart/2005/8/layout/hProcess3"/>
    <dgm:cxn modelId="{D578171F-E6F9-4591-AD52-0F771CFB8EBB}" type="presParOf" srcId="{889ED564-C996-44C5-989B-03FA49F4DD79}" destId="{A92485B0-0F0D-4DF1-85B8-3EF1D3179300}" srcOrd="0" destOrd="0" presId="urn:microsoft.com/office/officeart/2005/8/layout/hProcess3"/>
    <dgm:cxn modelId="{3737FBB0-7AC2-4149-AF8A-8C22A436C58A}" type="presParOf" srcId="{889ED564-C996-44C5-989B-03FA49F4DD79}" destId="{1E72012E-E211-4A40-90D0-DA7CF0A17F63}" srcOrd="1" destOrd="0" presId="urn:microsoft.com/office/officeart/2005/8/layout/hProcess3"/>
    <dgm:cxn modelId="{CDCC6AE3-9E06-48B8-B956-F9B8F465A136}" type="presParOf" srcId="{889ED564-C996-44C5-989B-03FA49F4DD79}" destId="{6C6CD820-B3DB-40A4-B269-913CADF34299}" srcOrd="2" destOrd="0" presId="urn:microsoft.com/office/officeart/2005/8/layout/hProcess3"/>
    <dgm:cxn modelId="{A48373D2-E625-4718-A608-F48297335C7F}" type="presParOf" srcId="{889ED564-C996-44C5-989B-03FA49F4DD79}" destId="{4992E3CF-5266-45EA-A5DF-9A88BA4AECC0}" srcOrd="3" destOrd="0" presId="urn:microsoft.com/office/officeart/2005/8/layout/hProcess3"/>
    <dgm:cxn modelId="{4408E355-4BC0-4D87-BC7E-2472DC478837}" type="presParOf" srcId="{C3A421E7-7A58-4DFD-A7D7-A08678FCD897}" destId="{F1267BD8-9A39-4633-BAC9-1212633B65E9}" srcOrd="16" destOrd="0" presId="urn:microsoft.com/office/officeart/2005/8/layout/hProcess3"/>
    <dgm:cxn modelId="{B2244770-E63E-4038-A8DB-1243E9002653}" type="presParOf" srcId="{C3A421E7-7A58-4DFD-A7D7-A08678FCD897}" destId="{1E433717-2B5A-42C2-AEAC-003FE9DBD8D5}" srcOrd="17" destOrd="0" presId="urn:microsoft.com/office/officeart/2005/8/layout/hProcess3"/>
    <dgm:cxn modelId="{51BF8450-5E4B-4A3C-8E5D-C0D101DA6828}" type="presParOf" srcId="{1E433717-2B5A-42C2-AEAC-003FE9DBD8D5}" destId="{A4A7952D-83AB-4E3B-BBAC-8027C06F5AD2}" srcOrd="0" destOrd="0" presId="urn:microsoft.com/office/officeart/2005/8/layout/hProcess3"/>
    <dgm:cxn modelId="{756ADDF2-8C8C-4866-B76D-92023F4B7BE8}" type="presParOf" srcId="{1E433717-2B5A-42C2-AEAC-003FE9DBD8D5}" destId="{96DCC86A-CA12-4C38-B3C2-538A6BD4FCD1}" srcOrd="1" destOrd="0" presId="urn:microsoft.com/office/officeart/2005/8/layout/hProcess3"/>
    <dgm:cxn modelId="{C07509A2-BEE2-4255-98F8-3730710A3A2C}" type="presParOf" srcId="{1E433717-2B5A-42C2-AEAC-003FE9DBD8D5}" destId="{AEA55E4B-A231-43FD-BD6B-30FC0571F902}" srcOrd="2" destOrd="0" presId="urn:microsoft.com/office/officeart/2005/8/layout/hProcess3"/>
    <dgm:cxn modelId="{52F2835C-53F6-4D12-9661-765BC68E39E2}" type="presParOf" srcId="{1E433717-2B5A-42C2-AEAC-003FE9DBD8D5}" destId="{4E56D5F6-2741-49EC-940F-EA8A5C340E78}" srcOrd="3" destOrd="0" presId="urn:microsoft.com/office/officeart/2005/8/layout/hProcess3"/>
    <dgm:cxn modelId="{293DC407-1A5B-4003-B71F-8CFDDF874228}" type="presParOf" srcId="{C3A421E7-7A58-4DFD-A7D7-A08678FCD897}" destId="{0F1DB6CF-374F-4279-AD17-B3D22B620FA2}" srcOrd="18" destOrd="0" presId="urn:microsoft.com/office/officeart/2005/8/layout/hProcess3"/>
    <dgm:cxn modelId="{31F2B8F1-DE2A-4D06-BE35-FF1513DA790F}" type="presParOf" srcId="{C3A421E7-7A58-4DFD-A7D7-A08678FCD897}" destId="{A1171889-E80A-4242-BFB5-26797B9D4071}" srcOrd="19" destOrd="0" presId="urn:microsoft.com/office/officeart/2005/8/layout/hProcess3"/>
    <dgm:cxn modelId="{BB2D31B6-BC53-4472-B2E3-D3BDC3ED5A49}" type="presParOf" srcId="{A1171889-E80A-4242-BFB5-26797B9D4071}" destId="{6AFA3EE1-AD57-4AE5-99B5-C2C443520947}" srcOrd="0" destOrd="0" presId="urn:microsoft.com/office/officeart/2005/8/layout/hProcess3"/>
    <dgm:cxn modelId="{B8F75446-D545-4D8E-A05D-A9CEE6974028}" type="presParOf" srcId="{A1171889-E80A-4242-BFB5-26797B9D4071}" destId="{17033E19-CADF-4232-B995-9FD6D63975CB}" srcOrd="1" destOrd="0" presId="urn:microsoft.com/office/officeart/2005/8/layout/hProcess3"/>
    <dgm:cxn modelId="{9BB7696D-22A4-45C5-AF82-11762EC47C34}" type="presParOf" srcId="{A1171889-E80A-4242-BFB5-26797B9D4071}" destId="{077A5A0D-095C-4449-A9DC-F21B6FF2D6F9}" srcOrd="2" destOrd="0" presId="urn:microsoft.com/office/officeart/2005/8/layout/hProcess3"/>
    <dgm:cxn modelId="{8D2B5A03-7A66-440B-8AA7-C3C1942F4910}" type="presParOf" srcId="{A1171889-E80A-4242-BFB5-26797B9D4071}" destId="{ACEB3D4A-1C1E-49AB-89CB-2E267F28A5CB}" srcOrd="3" destOrd="0" presId="urn:microsoft.com/office/officeart/2005/8/layout/hProcess3"/>
    <dgm:cxn modelId="{49D1670C-D1CB-4640-AF3D-15571270705A}" type="presParOf" srcId="{C3A421E7-7A58-4DFD-A7D7-A08678FCD897}" destId="{6D559444-F83F-4DB8-8B9B-95E9437FC443}" srcOrd="20" destOrd="0" presId="urn:microsoft.com/office/officeart/2005/8/layout/hProcess3"/>
    <dgm:cxn modelId="{7537ACDC-2BDA-4767-A6CF-4F57A9E605E7}" type="presParOf" srcId="{C3A421E7-7A58-4DFD-A7D7-A08678FCD897}" destId="{CAF9792D-9739-4695-9629-C9260896824C}" srcOrd="21" destOrd="0" presId="urn:microsoft.com/office/officeart/2005/8/layout/hProcess3"/>
    <dgm:cxn modelId="{40B9B07E-79EF-4CDB-80AD-981CE8E4679C}" type="presParOf" srcId="{CAF9792D-9739-4695-9629-C9260896824C}" destId="{17657657-D9C9-49AB-9787-01C49EF777F4}" srcOrd="0" destOrd="0" presId="urn:microsoft.com/office/officeart/2005/8/layout/hProcess3"/>
    <dgm:cxn modelId="{7A1EB751-192C-43C0-98DD-29F2DB6CB7AA}" type="presParOf" srcId="{CAF9792D-9739-4695-9629-C9260896824C}" destId="{FFCBEA89-4943-43CB-B232-AC9BA7408304}" srcOrd="1" destOrd="0" presId="urn:microsoft.com/office/officeart/2005/8/layout/hProcess3"/>
    <dgm:cxn modelId="{6666FD2E-746A-4EF5-BFF4-81C6F938859F}" type="presParOf" srcId="{CAF9792D-9739-4695-9629-C9260896824C}" destId="{32101B5F-E810-4C55-AAC1-2BCBE1860869}" srcOrd="2" destOrd="0" presId="urn:microsoft.com/office/officeart/2005/8/layout/hProcess3"/>
    <dgm:cxn modelId="{029EBEB5-29D0-4B32-A4D6-81F46A2F1D6D}" type="presParOf" srcId="{CAF9792D-9739-4695-9629-C9260896824C}" destId="{06D9D02D-D998-4A3A-A32E-0378AAF3404C}" srcOrd="3" destOrd="0" presId="urn:microsoft.com/office/officeart/2005/8/layout/hProcess3"/>
    <dgm:cxn modelId="{953BF1F3-8CB4-40D5-AB90-B8B3E718BD18}" type="presParOf" srcId="{C3A421E7-7A58-4DFD-A7D7-A08678FCD897}" destId="{4190405D-EBC4-4AA8-B8DF-3869C14A4EF5}" srcOrd="22" destOrd="0" presId="urn:microsoft.com/office/officeart/2005/8/layout/hProcess3"/>
    <dgm:cxn modelId="{2407F379-1744-4C2A-8A76-0426C3331461}" type="presParOf" srcId="{C3A421E7-7A58-4DFD-A7D7-A08678FCD897}" destId="{E0467F9F-A67A-45E2-9A88-1C6BE72B4C9F}" srcOrd="23" destOrd="0" presId="urn:microsoft.com/office/officeart/2005/8/layout/hProcess3"/>
    <dgm:cxn modelId="{DC85E32F-665C-4FBB-8514-949DF70F4B32}" type="presParOf" srcId="{E0467F9F-A67A-45E2-9A88-1C6BE72B4C9F}" destId="{FB75E302-4A04-40A7-B9E9-CAF9117249A3}" srcOrd="0" destOrd="0" presId="urn:microsoft.com/office/officeart/2005/8/layout/hProcess3"/>
    <dgm:cxn modelId="{7D53A4DE-AADE-4740-A270-A88B831C00FC}" type="presParOf" srcId="{E0467F9F-A67A-45E2-9A88-1C6BE72B4C9F}" destId="{09397AC1-DE47-4306-8B4A-21FCF607941A}" srcOrd="1" destOrd="0" presId="urn:microsoft.com/office/officeart/2005/8/layout/hProcess3"/>
    <dgm:cxn modelId="{A6BE837A-3338-431A-B304-4EF4A23EA37F}" type="presParOf" srcId="{E0467F9F-A67A-45E2-9A88-1C6BE72B4C9F}" destId="{17964A4B-56DB-46FE-90ED-4A52377C33B7}" srcOrd="2" destOrd="0" presId="urn:microsoft.com/office/officeart/2005/8/layout/hProcess3"/>
    <dgm:cxn modelId="{245A4D0F-78D5-4B52-978F-5D9BED45D4A5}" type="presParOf" srcId="{E0467F9F-A67A-45E2-9A88-1C6BE72B4C9F}" destId="{466E472D-1992-47E8-A31D-BD4DCD98910A}" srcOrd="3" destOrd="0" presId="urn:microsoft.com/office/officeart/2005/8/layout/hProcess3"/>
    <dgm:cxn modelId="{B316E007-BBA7-471C-9B8A-6179A3C5DE3F}" type="presParOf" srcId="{C3A421E7-7A58-4DFD-A7D7-A08678FCD897}" destId="{64FD0EE1-B3B0-49C6-82F3-B77133523BAF}" srcOrd="24" destOrd="0" presId="urn:microsoft.com/office/officeart/2005/8/layout/hProcess3"/>
    <dgm:cxn modelId="{6A9BF33C-CD50-4DD2-B743-A96E7088B3CF}" type="presParOf" srcId="{C3A421E7-7A58-4DFD-A7D7-A08678FCD897}" destId="{A9C791D9-B69D-42A0-83CB-40C3F53344F0}" srcOrd="25" destOrd="0" presId="urn:microsoft.com/office/officeart/2005/8/layout/hProcess3"/>
    <dgm:cxn modelId="{6E0E5630-17F6-40FA-94F0-4ED47B05E122}" type="presParOf" srcId="{C3A421E7-7A58-4DFD-A7D7-A08678FCD897}" destId="{A2559CA6-2441-4C6D-8FAF-FF6E11F351AB}" srcOrd="2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1E7C90-EDA6-414A-9779-137449A22701}">
      <dgm:prSet custT="1"/>
      <dgm:spPr/>
      <dgm:t>
        <a:bodyPr/>
        <a:lstStyle/>
        <a:p>
          <a:r>
            <a:rPr lang="en-US" sz="2200" dirty="0"/>
            <a:t>G3. Record the diversity of flora and fauna (the number of species) on campus regularly. </a:t>
          </a:r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2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2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6085BC0A-CA9F-40ED-A637-9061EBFFE376}" type="pres">
      <dgm:prSet presAssocID="{051E7C90-EDA6-414A-9779-137449A22701}" presName="thickLine" presStyleLbl="alignNode1" presStyleIdx="0" presStyleCnt="1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0" presStyleCnt="1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</dgm:ptLst>
  <dgm:cxnLst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4F799542-3EAA-4CCB-AD76-329867F5282C}" srcId="{A6018609-C020-422B-803C-CF63A209BD2E}" destId="{051E7C90-EDA6-414A-9779-137449A22701}" srcOrd="0" destOrd="0" parTransId="{0D5AA98A-0BB7-4455-B794-D79D80486E2C}" sibTransId="{B4B71E83-E65B-4821-852F-201FE2B9D3E0}"/>
    <dgm:cxn modelId="{B705D269-2AC9-4131-9E0A-F1F8A682B428}" type="presParOf" srcId="{263FC3D4-5513-4F32-9F42-7116F67A7AFA}" destId="{6085BC0A-CA9F-40ED-A637-9061EBFFE376}" srcOrd="0" destOrd="0" presId="urn:microsoft.com/office/officeart/2008/layout/LinedList"/>
    <dgm:cxn modelId="{15B598C1-18DA-4D25-983B-94C2501711D4}" type="presParOf" srcId="{263FC3D4-5513-4F32-9F42-7116F67A7AFA}" destId="{ED14D3C1-BD86-47B9-AC74-D8F76EC71798}" srcOrd="1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65F0C7-1DC0-46FC-835A-CC0BA0223103}">
      <dgm:prSet custT="1"/>
      <dgm:spPr/>
      <dgm:t>
        <a:bodyPr/>
        <a:lstStyle/>
        <a:p>
          <a:r>
            <a:rPr lang="en-US" sz="2200" dirty="0"/>
            <a:t>G4. </a:t>
          </a:r>
          <a:r>
            <a:rPr lang="en-US" sz="2200" dirty="0" err="1"/>
            <a:t>Practise</a:t>
          </a:r>
          <a:r>
            <a:rPr lang="en-US" sz="2200" dirty="0"/>
            <a:t> “Leave No Trace” during school outings (e.g. school picnics, visits to country parks/geoparks, etc.). </a:t>
          </a:r>
          <a:endParaRPr lang="en-GB" sz="2200" dirty="0"/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2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2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56707D-4045-4350-9347-0DE1F0940981}" type="pres">
      <dgm:prSet presAssocID="{1265F0C7-1DC0-46FC-835A-CC0BA0223103}" presName="thickLine" presStyleLbl="alignNode1" presStyleIdx="0" presStyleCnt="1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0" presStyleCnt="1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</dgm:ptLst>
  <dgm:cxnLst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DE472C0A-05F2-47F9-A65B-F419B4CD1ECC}" srcId="{A6018609-C020-422B-803C-CF63A209BD2E}" destId="{1265F0C7-1DC0-46FC-835A-CC0BA0223103}" srcOrd="0" destOrd="0" parTransId="{B1DFCE65-5AD3-470F-90CD-860AA4B78030}" sibTransId="{0B8602A6-2248-4036-A235-A46DE1713E5F}"/>
    <dgm:cxn modelId="{11A9499D-8C1D-4DA1-9335-C9A3866B605C}" type="presParOf" srcId="{263FC3D4-5513-4F32-9F42-7116F67A7AFA}" destId="{8156707D-4045-4350-9347-0DE1F0940981}" srcOrd="0" destOrd="0" presId="urn:microsoft.com/office/officeart/2008/layout/LinedList"/>
    <dgm:cxn modelId="{DF728CAC-B4A5-4C11-9F50-E2F3874C4854}" type="presParOf" srcId="{263FC3D4-5513-4F32-9F42-7116F67A7AFA}" destId="{FB551D88-7C18-4833-9863-16FCABF5A636}" srcOrd="1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200" dirty="0"/>
            <a:t>A1. Keep the rubbish bin in the classroom clean and covered with a lid properly after use.</a:t>
          </a: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2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200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200" dirty="0"/>
            <a:t>A2. Keep the food waste collection bins and/or composters on campus clean and ensure the lids are tightly closed after use, if any. </a:t>
          </a:r>
          <a:endParaRPr lang="en-US" sz="2200" dirty="0"/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2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200"/>
        </a:p>
      </dgm:t>
    </dgm:pt>
    <dgm:pt modelId="{051E7C90-EDA6-414A-9779-137449A22701}">
      <dgm:prSet custT="1"/>
      <dgm:spPr/>
      <dgm:t>
        <a:bodyPr/>
        <a:lstStyle/>
        <a:p>
          <a:r>
            <a:rPr lang="en-GB" sz="2200" dirty="0"/>
            <a:t>A3. Keep the seats and classroom clean and free of dust.</a:t>
          </a:r>
          <a:endParaRPr lang="en-US" sz="2200" dirty="0"/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2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200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200" dirty="0"/>
            <a:t>A4. Clean up food or drink spills immediately to prevent mould or bacterial growth, if any.</a:t>
          </a: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2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200"/>
        </a:p>
      </dgm:t>
    </dgm:pt>
    <dgm:pt modelId="{7105B695-5D46-4646-883D-2F0641DB7EF5}">
      <dgm:prSet custT="1"/>
      <dgm:spPr/>
      <dgm:t>
        <a:bodyPr/>
        <a:lstStyle/>
        <a:p>
          <a:r>
            <a:rPr lang="en-GB" sz="2200" dirty="0"/>
            <a:t>A5. Do not use stationery containing high level of volatile organic compounds (VOCs), such as marker pens, in the classroom.</a:t>
          </a:r>
        </a:p>
      </dgm:t>
    </dgm:pt>
    <dgm:pt modelId="{CAD525F0-5BD4-442E-8C66-F4066BD35354}" type="parTrans" cxnId="{2817F13E-3010-41EB-8791-CE9BA0E1A1C8}">
      <dgm:prSet/>
      <dgm:spPr/>
      <dgm:t>
        <a:bodyPr/>
        <a:lstStyle/>
        <a:p>
          <a:endParaRPr lang="en-GB"/>
        </a:p>
      </dgm:t>
    </dgm:pt>
    <dgm:pt modelId="{ED06A41F-F88F-4E0E-8123-7FBEDD1F5636}" type="sibTrans" cxnId="{2817F13E-3010-41EB-8791-CE9BA0E1A1C8}">
      <dgm:prSet/>
      <dgm:spPr/>
      <dgm:t>
        <a:bodyPr/>
        <a:lstStyle/>
        <a:p>
          <a:endParaRPr lang="en-GB"/>
        </a:p>
      </dgm:t>
    </dgm:pt>
    <dgm:pt modelId="{CBC00544-B5FE-427A-AF4F-39E5911EFC7C}">
      <dgm:prSet custT="1"/>
      <dgm:spPr/>
      <dgm:t>
        <a:bodyPr/>
        <a:lstStyle/>
        <a:p>
          <a:r>
            <a:rPr lang="en-GB" sz="2200"/>
            <a:t>A6. Timely activate the air purifier in the classroom, if any.</a:t>
          </a:r>
          <a:endParaRPr lang="en-GB" sz="2200" dirty="0"/>
        </a:p>
      </dgm:t>
    </dgm:pt>
    <dgm:pt modelId="{F8835032-CA90-4154-B139-93EBC6946235}" type="parTrans" cxnId="{0FABEABD-4276-4495-9BBA-3915FB110233}">
      <dgm:prSet/>
      <dgm:spPr/>
      <dgm:t>
        <a:bodyPr/>
        <a:lstStyle/>
        <a:p>
          <a:endParaRPr lang="en-GB"/>
        </a:p>
      </dgm:t>
    </dgm:pt>
    <dgm:pt modelId="{ABCE3810-3B24-4404-A660-4B396887B317}" type="sibTrans" cxnId="{0FABEABD-4276-4495-9BBA-3915FB110233}">
      <dgm:prSet/>
      <dgm:spPr/>
      <dgm:t>
        <a:bodyPr/>
        <a:lstStyle/>
        <a:p>
          <a:endParaRPr lang="en-GB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6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6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6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6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  <dgm:pt modelId="{6085BC0A-CA9F-40ED-A637-9061EBFFE376}" type="pres">
      <dgm:prSet presAssocID="{051E7C90-EDA6-414A-9779-137449A22701}" presName="thickLine" presStyleLbl="alignNode1" presStyleIdx="2" presStyleCnt="6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2" presStyleCnt="6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8156707D-4045-4350-9347-0DE1F0940981}" type="pres">
      <dgm:prSet presAssocID="{1265F0C7-1DC0-46FC-835A-CC0BA0223103}" presName="thickLine" presStyleLbl="alignNode1" presStyleIdx="3" presStyleCnt="6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3" presStyleCnt="6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  <dgm:pt modelId="{A65C508A-F822-46A9-A4C6-519B98049475}" type="pres">
      <dgm:prSet presAssocID="{7105B695-5D46-4646-883D-2F0641DB7EF5}" presName="thickLine" presStyleLbl="alignNode1" presStyleIdx="4" presStyleCnt="6"/>
      <dgm:spPr/>
    </dgm:pt>
    <dgm:pt modelId="{A1AF68D8-55E9-4E93-886E-D90E7873052D}" type="pres">
      <dgm:prSet presAssocID="{7105B695-5D46-4646-883D-2F0641DB7EF5}" presName="horz1" presStyleCnt="0"/>
      <dgm:spPr/>
    </dgm:pt>
    <dgm:pt modelId="{651F5EEA-8DB9-4E2C-B185-800DD0738818}" type="pres">
      <dgm:prSet presAssocID="{7105B695-5D46-4646-883D-2F0641DB7EF5}" presName="tx1" presStyleLbl="revTx" presStyleIdx="4" presStyleCnt="6"/>
      <dgm:spPr/>
      <dgm:t>
        <a:bodyPr/>
        <a:lstStyle/>
        <a:p>
          <a:endParaRPr lang="zh-TW" altLang="en-US"/>
        </a:p>
      </dgm:t>
    </dgm:pt>
    <dgm:pt modelId="{5D0277D8-BAEC-426A-B250-6273807002A0}" type="pres">
      <dgm:prSet presAssocID="{7105B695-5D46-4646-883D-2F0641DB7EF5}" presName="vert1" presStyleCnt="0"/>
      <dgm:spPr/>
    </dgm:pt>
    <dgm:pt modelId="{75A6AE6C-169F-411C-84ED-2AF3ACDE7B7F}" type="pres">
      <dgm:prSet presAssocID="{CBC00544-B5FE-427A-AF4F-39E5911EFC7C}" presName="thickLine" presStyleLbl="alignNode1" presStyleIdx="5" presStyleCnt="6"/>
      <dgm:spPr/>
    </dgm:pt>
    <dgm:pt modelId="{ECFC2FA1-0F14-4F6F-98F0-E181293C2570}" type="pres">
      <dgm:prSet presAssocID="{CBC00544-B5FE-427A-AF4F-39E5911EFC7C}" presName="horz1" presStyleCnt="0"/>
      <dgm:spPr/>
    </dgm:pt>
    <dgm:pt modelId="{B74E56C8-B291-447A-9C78-3E192D49F4CE}" type="pres">
      <dgm:prSet presAssocID="{CBC00544-B5FE-427A-AF4F-39E5911EFC7C}" presName="tx1" presStyleLbl="revTx" presStyleIdx="5" presStyleCnt="6"/>
      <dgm:spPr/>
      <dgm:t>
        <a:bodyPr/>
        <a:lstStyle/>
        <a:p>
          <a:endParaRPr lang="zh-TW" altLang="en-US"/>
        </a:p>
      </dgm:t>
    </dgm:pt>
    <dgm:pt modelId="{F8065E12-5ADD-4F46-B721-334EC40A3794}" type="pres">
      <dgm:prSet presAssocID="{CBC00544-B5FE-427A-AF4F-39E5911EFC7C}" presName="vert1" presStyleCnt="0"/>
      <dgm:spPr/>
    </dgm:pt>
  </dgm:ptLst>
  <dgm:cxnLst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4F799542-3EAA-4CCB-AD76-329867F5282C}" srcId="{A6018609-C020-422B-803C-CF63A209BD2E}" destId="{051E7C90-EDA6-414A-9779-137449A22701}" srcOrd="2" destOrd="0" parTransId="{0D5AA98A-0BB7-4455-B794-D79D80486E2C}" sibTransId="{B4B71E83-E65B-4821-852F-201FE2B9D3E0}"/>
    <dgm:cxn modelId="{DE472C0A-05F2-47F9-A65B-F419B4CD1ECC}" srcId="{A6018609-C020-422B-803C-CF63A209BD2E}" destId="{1265F0C7-1DC0-46FC-835A-CC0BA0223103}" srcOrd="3" destOrd="0" parTransId="{B1DFCE65-5AD3-470F-90CD-860AA4B78030}" sibTransId="{0B8602A6-2248-4036-A235-A46DE1713E5F}"/>
    <dgm:cxn modelId="{46A84F6F-B9F5-4D82-9BF3-CE9F4BC700EE}" type="presOf" srcId="{CBC00544-B5FE-427A-AF4F-39E5911EFC7C}" destId="{B74E56C8-B291-447A-9C78-3E192D49F4CE}" srcOrd="0" destOrd="0" presId="urn:microsoft.com/office/officeart/2008/layout/LinedList"/>
    <dgm:cxn modelId="{FC95640A-867E-4000-A7EA-6BC562E6FB71}" type="presOf" srcId="{7105B695-5D46-4646-883D-2F0641DB7EF5}" destId="{651F5EEA-8DB9-4E2C-B185-800DD0738818}" srcOrd="0" destOrd="0" presId="urn:microsoft.com/office/officeart/2008/layout/LinedList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0FABEABD-4276-4495-9BBA-3915FB110233}" srcId="{A6018609-C020-422B-803C-CF63A209BD2E}" destId="{CBC00544-B5FE-427A-AF4F-39E5911EFC7C}" srcOrd="5" destOrd="0" parTransId="{F8835032-CA90-4154-B139-93EBC6946235}" sibTransId="{ABCE3810-3B24-4404-A660-4B396887B317}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2817F13E-3010-41EB-8791-CE9BA0E1A1C8}" srcId="{A6018609-C020-422B-803C-CF63A209BD2E}" destId="{7105B695-5D46-4646-883D-2F0641DB7EF5}" srcOrd="4" destOrd="0" parTransId="{CAD525F0-5BD4-442E-8C66-F4066BD35354}" sibTransId="{ED06A41F-F88F-4E0E-8123-7FBEDD1F5636}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  <dgm:cxn modelId="{B705D269-2AC9-4131-9E0A-F1F8A682B428}" type="presParOf" srcId="{263FC3D4-5513-4F32-9F42-7116F67A7AFA}" destId="{6085BC0A-CA9F-40ED-A637-9061EBFFE376}" srcOrd="4" destOrd="0" presId="urn:microsoft.com/office/officeart/2008/layout/LinedList"/>
    <dgm:cxn modelId="{15B598C1-18DA-4D25-983B-94C2501711D4}" type="presParOf" srcId="{263FC3D4-5513-4F32-9F42-7116F67A7AFA}" destId="{ED14D3C1-BD86-47B9-AC74-D8F76EC71798}" srcOrd="5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11A9499D-8C1D-4DA1-9335-C9A3866B605C}" type="presParOf" srcId="{263FC3D4-5513-4F32-9F42-7116F67A7AFA}" destId="{8156707D-4045-4350-9347-0DE1F0940981}" srcOrd="6" destOrd="0" presId="urn:microsoft.com/office/officeart/2008/layout/LinedList"/>
    <dgm:cxn modelId="{DF728CAC-B4A5-4C11-9F50-E2F3874C4854}" type="presParOf" srcId="{263FC3D4-5513-4F32-9F42-7116F67A7AFA}" destId="{FB551D88-7C18-4833-9863-16FCABF5A636}" srcOrd="7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  <dgm:cxn modelId="{96A3C51C-8974-429F-B3BC-2C419271E858}" type="presParOf" srcId="{263FC3D4-5513-4F32-9F42-7116F67A7AFA}" destId="{A65C508A-F822-46A9-A4C6-519B98049475}" srcOrd="8" destOrd="0" presId="urn:microsoft.com/office/officeart/2008/layout/LinedList"/>
    <dgm:cxn modelId="{DB96A85E-EA0F-413F-92B3-F185FB4FD2CD}" type="presParOf" srcId="{263FC3D4-5513-4F32-9F42-7116F67A7AFA}" destId="{A1AF68D8-55E9-4E93-886E-D90E7873052D}" srcOrd="9" destOrd="0" presId="urn:microsoft.com/office/officeart/2008/layout/LinedList"/>
    <dgm:cxn modelId="{B9740D60-721A-4149-9F07-381B415299B3}" type="presParOf" srcId="{A1AF68D8-55E9-4E93-886E-D90E7873052D}" destId="{651F5EEA-8DB9-4E2C-B185-800DD0738818}" srcOrd="0" destOrd="0" presId="urn:microsoft.com/office/officeart/2008/layout/LinedList"/>
    <dgm:cxn modelId="{E2BDE853-1086-4C71-A2BA-97E5D22D36B5}" type="presParOf" srcId="{A1AF68D8-55E9-4E93-886E-D90E7873052D}" destId="{5D0277D8-BAEC-426A-B250-6273807002A0}" srcOrd="1" destOrd="0" presId="urn:microsoft.com/office/officeart/2008/layout/LinedList"/>
    <dgm:cxn modelId="{EF6DBF99-B776-4A02-87D6-68F9FC8D3BFD}" type="presParOf" srcId="{263FC3D4-5513-4F32-9F42-7116F67A7AFA}" destId="{75A6AE6C-169F-411C-84ED-2AF3ACDE7B7F}" srcOrd="10" destOrd="0" presId="urn:microsoft.com/office/officeart/2008/layout/LinedList"/>
    <dgm:cxn modelId="{E8C604D2-C9A4-431D-9418-AA5A27135510}" type="presParOf" srcId="{263FC3D4-5513-4F32-9F42-7116F67A7AFA}" destId="{ECFC2FA1-0F14-4F6F-98F0-E181293C2570}" srcOrd="11" destOrd="0" presId="urn:microsoft.com/office/officeart/2008/layout/LinedList"/>
    <dgm:cxn modelId="{AFEE7E17-FFC8-48B6-BF2E-4C969F23AEF3}" type="presParOf" srcId="{ECFC2FA1-0F14-4F6F-98F0-E181293C2570}" destId="{B74E56C8-B291-447A-9C78-3E192D49F4CE}" srcOrd="0" destOrd="0" presId="urn:microsoft.com/office/officeart/2008/layout/LinedList"/>
    <dgm:cxn modelId="{78BC2050-9C0D-41EF-A483-02CCCD392DAB}" type="presParOf" srcId="{ECFC2FA1-0F14-4F6F-98F0-E181293C2570}" destId="{F8065E12-5ADD-4F46-B721-334EC40A37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C0B99B-0A1F-4C92-9692-E78BFF1FC8B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1FCDDB-D37B-4CBC-8714-F0F624176933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Step 1: </a:t>
          </a:r>
        </a:p>
        <a:p>
          <a:r>
            <a:rPr lang="en-GB" sz="2000" b="1" dirty="0">
              <a:solidFill>
                <a:schemeClr val="tx1"/>
              </a:solidFill>
            </a:rPr>
            <a:t>Data Analysis </a:t>
          </a:r>
        </a:p>
      </dgm:t>
    </dgm:pt>
    <dgm:pt modelId="{281737A7-941D-4E4E-9E5F-7AB519787066}" type="parTrans" cxnId="{2A3B27C3-56E4-4F19-949F-F27DBB5B07B2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98800501-47B7-4B0C-BCAB-AF5D2D5C6F76}" type="sibTrans" cxnId="{2A3B27C3-56E4-4F19-949F-F27DBB5B07B2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F90676F1-F7DC-430E-843B-87612BCBDE3B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Step 2: </a:t>
          </a:r>
        </a:p>
        <a:p>
          <a:r>
            <a:rPr lang="en-GB" sz="2000" b="1" dirty="0">
              <a:solidFill>
                <a:schemeClr val="tx1"/>
              </a:solidFill>
            </a:rPr>
            <a:t>Group Evaluation </a:t>
          </a:r>
        </a:p>
      </dgm:t>
    </dgm:pt>
    <dgm:pt modelId="{3BAD7AF8-FD5A-4D54-AA34-38AA3334A066}" type="parTrans" cxnId="{794C3F1F-BEE3-4E07-94D4-53D3BB44D5F1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D0671D81-5501-48D7-AA51-5F2AA87F9F6E}" type="sibTrans" cxnId="{794C3F1F-BEE3-4E07-94D4-53D3BB44D5F1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42E6BB93-2D5F-437C-B88B-63DE97CB8EEB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Step 4: </a:t>
          </a:r>
        </a:p>
        <a:p>
          <a:r>
            <a:rPr lang="en-GB" sz="2000" b="1" dirty="0">
              <a:solidFill>
                <a:schemeClr val="tx1"/>
              </a:solidFill>
            </a:rPr>
            <a:t>Setting New Goals </a:t>
          </a:r>
        </a:p>
      </dgm:t>
    </dgm:pt>
    <dgm:pt modelId="{2B179E9E-9D52-45CA-B0E5-28117757B452}" type="parTrans" cxnId="{D1B5D9DD-6653-4481-8656-5F1E74E66025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A7BDFB43-319F-4F8D-B507-8956E8406545}" type="sibTrans" cxnId="{D1B5D9DD-6653-4481-8656-5F1E74E66025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1C1024B2-78C8-4BDB-9568-893FD6966440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Step 3: </a:t>
          </a:r>
        </a:p>
        <a:p>
          <a:r>
            <a:rPr lang="en-GB" sz="2000" b="1" dirty="0">
              <a:solidFill>
                <a:schemeClr val="tx1"/>
              </a:solidFill>
            </a:rPr>
            <a:t>Result Announcement </a:t>
          </a:r>
        </a:p>
      </dgm:t>
    </dgm:pt>
    <dgm:pt modelId="{4E12C298-A6EC-4D77-8114-069A90DF5D3C}" type="parTrans" cxnId="{628EDF18-C4D2-4C7F-876A-4B233867684B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9601D609-2DDA-4B6C-966C-B31FC2B713B8}" type="sibTrans" cxnId="{628EDF18-C4D2-4C7F-876A-4B233867684B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327DA877-DCFC-4EB8-9BE9-B6C5FC4D6861}" type="pres">
      <dgm:prSet presAssocID="{0DC0B99B-0A1F-4C92-9692-E78BFF1FC8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96D8D7D-0C10-4BC3-8944-D484DB6C720C}" type="pres">
      <dgm:prSet presAssocID="{E91FCDDB-D37B-4CBC-8714-F0F624176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641C88-01AF-4F37-9EAB-74CEACDAE21E}" type="pres">
      <dgm:prSet presAssocID="{98800501-47B7-4B0C-BCAB-AF5D2D5C6F76}" presName="parTxOnlySpace" presStyleCnt="0"/>
      <dgm:spPr/>
    </dgm:pt>
    <dgm:pt modelId="{D22DDB56-AB80-4306-B35A-D92CB3A4A14E}" type="pres">
      <dgm:prSet presAssocID="{F90676F1-F7DC-430E-843B-87612BCBDE3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4D2E6A-FD1D-4E47-98D2-290AAA94306E}" type="pres">
      <dgm:prSet presAssocID="{D0671D81-5501-48D7-AA51-5F2AA87F9F6E}" presName="parTxOnlySpace" presStyleCnt="0"/>
      <dgm:spPr/>
    </dgm:pt>
    <dgm:pt modelId="{82075806-7F2E-4417-BD24-FB5D1FADE84D}" type="pres">
      <dgm:prSet presAssocID="{1C1024B2-78C8-4BDB-9568-893FD6966440}" presName="parTxOnly" presStyleLbl="node1" presStyleIdx="2" presStyleCnt="4" custScaleX="107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70751-B563-41D1-AC11-74D054F45186}" type="pres">
      <dgm:prSet presAssocID="{9601D609-2DDA-4B6C-966C-B31FC2B713B8}" presName="parTxOnlySpace" presStyleCnt="0"/>
      <dgm:spPr/>
    </dgm:pt>
    <dgm:pt modelId="{CF92E37A-D35C-4E33-AA4A-AC2BCE5DD6AC}" type="pres">
      <dgm:prSet presAssocID="{42E6BB93-2D5F-437C-B88B-63DE97CB8EE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02AA22-42B0-4CDD-9CBB-C1B9F2BBB8BF}" type="presOf" srcId="{42E6BB93-2D5F-437C-B88B-63DE97CB8EEB}" destId="{CF92E37A-D35C-4E33-AA4A-AC2BCE5DD6AC}" srcOrd="0" destOrd="0" presId="urn:microsoft.com/office/officeart/2005/8/layout/chevron1"/>
    <dgm:cxn modelId="{97587BD3-5256-4D92-B203-3822246D00DE}" type="presOf" srcId="{0DC0B99B-0A1F-4C92-9692-E78BFF1FC8BD}" destId="{327DA877-DCFC-4EB8-9BE9-B6C5FC4D6861}" srcOrd="0" destOrd="0" presId="urn:microsoft.com/office/officeart/2005/8/layout/chevron1"/>
    <dgm:cxn modelId="{06EEE0BB-B340-424B-AC00-E61A4E80C9CA}" type="presOf" srcId="{E91FCDDB-D37B-4CBC-8714-F0F624176933}" destId="{D96D8D7D-0C10-4BC3-8944-D484DB6C720C}" srcOrd="0" destOrd="0" presId="urn:microsoft.com/office/officeart/2005/8/layout/chevron1"/>
    <dgm:cxn modelId="{794C3F1F-BEE3-4E07-94D4-53D3BB44D5F1}" srcId="{0DC0B99B-0A1F-4C92-9692-E78BFF1FC8BD}" destId="{F90676F1-F7DC-430E-843B-87612BCBDE3B}" srcOrd="1" destOrd="0" parTransId="{3BAD7AF8-FD5A-4D54-AA34-38AA3334A066}" sibTransId="{D0671D81-5501-48D7-AA51-5F2AA87F9F6E}"/>
    <dgm:cxn modelId="{B3F23C83-1094-4639-9219-1F85F9811153}" type="presOf" srcId="{F90676F1-F7DC-430E-843B-87612BCBDE3B}" destId="{D22DDB56-AB80-4306-B35A-D92CB3A4A14E}" srcOrd="0" destOrd="0" presId="urn:microsoft.com/office/officeart/2005/8/layout/chevron1"/>
    <dgm:cxn modelId="{D1B5D9DD-6653-4481-8656-5F1E74E66025}" srcId="{0DC0B99B-0A1F-4C92-9692-E78BFF1FC8BD}" destId="{42E6BB93-2D5F-437C-B88B-63DE97CB8EEB}" srcOrd="3" destOrd="0" parTransId="{2B179E9E-9D52-45CA-B0E5-28117757B452}" sibTransId="{A7BDFB43-319F-4F8D-B507-8956E8406545}"/>
    <dgm:cxn modelId="{628EDF18-C4D2-4C7F-876A-4B233867684B}" srcId="{0DC0B99B-0A1F-4C92-9692-E78BFF1FC8BD}" destId="{1C1024B2-78C8-4BDB-9568-893FD6966440}" srcOrd="2" destOrd="0" parTransId="{4E12C298-A6EC-4D77-8114-069A90DF5D3C}" sibTransId="{9601D609-2DDA-4B6C-966C-B31FC2B713B8}"/>
    <dgm:cxn modelId="{2A3B27C3-56E4-4F19-949F-F27DBB5B07B2}" srcId="{0DC0B99B-0A1F-4C92-9692-E78BFF1FC8BD}" destId="{E91FCDDB-D37B-4CBC-8714-F0F624176933}" srcOrd="0" destOrd="0" parTransId="{281737A7-941D-4E4E-9E5F-7AB519787066}" sibTransId="{98800501-47B7-4B0C-BCAB-AF5D2D5C6F76}"/>
    <dgm:cxn modelId="{E07C1B95-FBAE-4647-9C27-A8FDF10E0826}" type="presOf" srcId="{1C1024B2-78C8-4BDB-9568-893FD6966440}" destId="{82075806-7F2E-4417-BD24-FB5D1FADE84D}" srcOrd="0" destOrd="0" presId="urn:microsoft.com/office/officeart/2005/8/layout/chevron1"/>
    <dgm:cxn modelId="{8D5EBF42-016F-4399-8DA6-6916D7003BE7}" type="presParOf" srcId="{327DA877-DCFC-4EB8-9BE9-B6C5FC4D6861}" destId="{D96D8D7D-0C10-4BC3-8944-D484DB6C720C}" srcOrd="0" destOrd="0" presId="urn:microsoft.com/office/officeart/2005/8/layout/chevron1"/>
    <dgm:cxn modelId="{0E0E9924-5A37-4F8C-A6DF-299191D281B7}" type="presParOf" srcId="{327DA877-DCFC-4EB8-9BE9-B6C5FC4D6861}" destId="{4F641C88-01AF-4F37-9EAB-74CEACDAE21E}" srcOrd="1" destOrd="0" presId="urn:microsoft.com/office/officeart/2005/8/layout/chevron1"/>
    <dgm:cxn modelId="{574BC649-860E-44A6-BE5C-FEC1693AFB9A}" type="presParOf" srcId="{327DA877-DCFC-4EB8-9BE9-B6C5FC4D6861}" destId="{D22DDB56-AB80-4306-B35A-D92CB3A4A14E}" srcOrd="2" destOrd="0" presId="urn:microsoft.com/office/officeart/2005/8/layout/chevron1"/>
    <dgm:cxn modelId="{1FFC3756-7873-47DC-B208-99E9DDD53301}" type="presParOf" srcId="{327DA877-DCFC-4EB8-9BE9-B6C5FC4D6861}" destId="{3B4D2E6A-FD1D-4E47-98D2-290AAA94306E}" srcOrd="3" destOrd="0" presId="urn:microsoft.com/office/officeart/2005/8/layout/chevron1"/>
    <dgm:cxn modelId="{FFBAFE13-0FE1-4900-BA2B-5656DC7801D1}" type="presParOf" srcId="{327DA877-DCFC-4EB8-9BE9-B6C5FC4D6861}" destId="{82075806-7F2E-4417-BD24-FB5D1FADE84D}" srcOrd="4" destOrd="0" presId="urn:microsoft.com/office/officeart/2005/8/layout/chevron1"/>
    <dgm:cxn modelId="{AA4EC239-AB19-4DF9-9A4D-554794375407}" type="presParOf" srcId="{327DA877-DCFC-4EB8-9BE9-B6C5FC4D6861}" destId="{01770751-B563-41D1-AC11-74D054F45186}" srcOrd="5" destOrd="0" presId="urn:microsoft.com/office/officeart/2005/8/layout/chevron1"/>
    <dgm:cxn modelId="{965C5062-A067-4D3B-B53F-3E6B778AB97C}" type="presParOf" srcId="{327DA877-DCFC-4EB8-9BE9-B6C5FC4D6861}" destId="{CF92E37A-D35C-4E33-AA4A-AC2BCE5DD6A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F6CF6F-0D84-470D-BA66-5F31EEC024B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7C95820-C1BB-4476-B9E5-9E9C0EDBDD23}">
      <dgm:prSet phldrT="[Text]"/>
      <dgm:spPr/>
      <dgm:t>
        <a:bodyPr/>
        <a:lstStyle/>
        <a:p>
          <a:r>
            <a:rPr lang="en-US" dirty="0"/>
            <a:t>Report the results to all students</a:t>
          </a:r>
          <a:endParaRPr lang="en-GB" dirty="0"/>
        </a:p>
      </dgm:t>
    </dgm:pt>
    <dgm:pt modelId="{EA876240-8562-4E2F-BD51-91D522F68399}" type="parTrans" cxnId="{B97881F9-B38E-431D-9493-0D0562494BA5}">
      <dgm:prSet/>
      <dgm:spPr/>
      <dgm:t>
        <a:bodyPr/>
        <a:lstStyle/>
        <a:p>
          <a:endParaRPr lang="en-GB"/>
        </a:p>
      </dgm:t>
    </dgm:pt>
    <dgm:pt modelId="{67EB3BB7-410F-4FBD-9AF9-DF7AA6DD7FC3}" type="sibTrans" cxnId="{B97881F9-B38E-431D-9493-0D0562494BA5}">
      <dgm:prSet/>
      <dgm:spPr/>
      <dgm:t>
        <a:bodyPr/>
        <a:lstStyle/>
        <a:p>
          <a:endParaRPr lang="en-GB"/>
        </a:p>
      </dgm:t>
    </dgm:pt>
    <dgm:pt modelId="{4775C461-F5A7-42BD-AA3B-9BF14CD3E0E6}">
      <dgm:prSet/>
      <dgm:spPr/>
      <dgm:t>
        <a:bodyPr/>
        <a:lstStyle/>
        <a:p>
          <a:r>
            <a:rPr lang="en-US"/>
            <a:t>Commend classes with excellent environmental performance</a:t>
          </a:r>
          <a:endParaRPr lang="en-US" dirty="0"/>
        </a:p>
      </dgm:t>
    </dgm:pt>
    <dgm:pt modelId="{F8620F47-734D-445C-92FA-800141928986}" type="parTrans" cxnId="{A9C9B959-6732-43C9-94CC-87FF17A2D3EC}">
      <dgm:prSet/>
      <dgm:spPr/>
      <dgm:t>
        <a:bodyPr/>
        <a:lstStyle/>
        <a:p>
          <a:endParaRPr lang="en-GB"/>
        </a:p>
      </dgm:t>
    </dgm:pt>
    <dgm:pt modelId="{F0A29EFD-7B17-4932-92D1-C33F86147B55}" type="sibTrans" cxnId="{A9C9B959-6732-43C9-94CC-87FF17A2D3EC}">
      <dgm:prSet/>
      <dgm:spPr/>
      <dgm:t>
        <a:bodyPr/>
        <a:lstStyle/>
        <a:p>
          <a:endParaRPr lang="en-GB"/>
        </a:p>
      </dgm:t>
    </dgm:pt>
    <dgm:pt modelId="{DECDCCF0-1022-42F9-B4B5-93B958591599}">
      <dgm:prSet/>
      <dgm:spPr/>
      <dgm:t>
        <a:bodyPr/>
        <a:lstStyle/>
        <a:p>
          <a:r>
            <a:rPr lang="en-US" altLang="zh-TW" b="0" dirty="0">
              <a:latin typeface="+mn-lt"/>
              <a:ea typeface="微軟正黑體" panose="020B0604030504040204" pitchFamily="34" charset="-120"/>
            </a:rPr>
            <a:t>Share the results of the GP Programme with the school management</a:t>
          </a:r>
          <a:endParaRPr lang="en-US" dirty="0"/>
        </a:p>
      </dgm:t>
    </dgm:pt>
    <dgm:pt modelId="{6B04F808-475B-4C72-A382-90619B2978E3}" type="parTrans" cxnId="{FDEB0F59-3E95-42DE-87A5-BA7078EA9927}">
      <dgm:prSet/>
      <dgm:spPr/>
      <dgm:t>
        <a:bodyPr/>
        <a:lstStyle/>
        <a:p>
          <a:endParaRPr lang="en-GB"/>
        </a:p>
      </dgm:t>
    </dgm:pt>
    <dgm:pt modelId="{342EDE7C-D534-479C-9FB0-BC5398C278BB}" type="sibTrans" cxnId="{FDEB0F59-3E95-42DE-87A5-BA7078EA9927}">
      <dgm:prSet/>
      <dgm:spPr/>
      <dgm:t>
        <a:bodyPr/>
        <a:lstStyle/>
        <a:p>
          <a:endParaRPr lang="en-GB"/>
        </a:p>
      </dgm:t>
    </dgm:pt>
    <dgm:pt modelId="{259B5832-0F4F-4254-B149-10657199086E}" type="pres">
      <dgm:prSet presAssocID="{93F6CF6F-0D84-470D-BA66-5F31EEC024BF}" presName="arrowDiagram" presStyleCnt="0">
        <dgm:presLayoutVars>
          <dgm:chMax val="5"/>
          <dgm:dir/>
          <dgm:resizeHandles val="exact"/>
        </dgm:presLayoutVars>
      </dgm:prSet>
      <dgm:spPr/>
    </dgm:pt>
    <dgm:pt modelId="{FFF9ECE7-00E2-4B71-8BFD-1F1763B91B19}" type="pres">
      <dgm:prSet presAssocID="{93F6CF6F-0D84-470D-BA66-5F31EEC024BF}" presName="arrow" presStyleLbl="bgShp" presStyleIdx="0" presStyleCnt="1"/>
      <dgm:spPr/>
    </dgm:pt>
    <dgm:pt modelId="{6FCCD16E-5403-4380-897D-2E8C3A56754C}" type="pres">
      <dgm:prSet presAssocID="{93F6CF6F-0D84-470D-BA66-5F31EEC024BF}" presName="arrowDiagram3" presStyleCnt="0"/>
      <dgm:spPr/>
    </dgm:pt>
    <dgm:pt modelId="{4382E172-E7FB-41FD-B8F2-CF01E45FCDB9}" type="pres">
      <dgm:prSet presAssocID="{A7C95820-C1BB-4476-B9E5-9E9C0EDBDD23}" presName="bullet3a" presStyleLbl="node1" presStyleIdx="0" presStyleCnt="3"/>
      <dgm:spPr/>
    </dgm:pt>
    <dgm:pt modelId="{EA47F13D-21DB-4E45-995A-68745F7684B0}" type="pres">
      <dgm:prSet presAssocID="{A7C95820-C1BB-4476-B9E5-9E9C0EDBDD2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E45196-1364-4FF2-AB8E-2F5E4EA76B6A}" type="pres">
      <dgm:prSet presAssocID="{4775C461-F5A7-42BD-AA3B-9BF14CD3E0E6}" presName="bullet3b" presStyleLbl="node1" presStyleIdx="1" presStyleCnt="3"/>
      <dgm:spPr/>
    </dgm:pt>
    <dgm:pt modelId="{A37B884A-316F-4244-A09F-EBCDD9CCA6A3}" type="pres">
      <dgm:prSet presAssocID="{4775C461-F5A7-42BD-AA3B-9BF14CD3E0E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72DBB0-6DCA-4722-9221-D8B15E40C568}" type="pres">
      <dgm:prSet presAssocID="{DECDCCF0-1022-42F9-B4B5-93B958591599}" presName="bullet3c" presStyleLbl="node1" presStyleIdx="2" presStyleCnt="3"/>
      <dgm:spPr/>
    </dgm:pt>
    <dgm:pt modelId="{1B411BBF-6045-46C3-9006-DE6A118F566D}" type="pres">
      <dgm:prSet presAssocID="{DECDCCF0-1022-42F9-B4B5-93B95859159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9C9B959-6732-43C9-94CC-87FF17A2D3EC}" srcId="{93F6CF6F-0D84-470D-BA66-5F31EEC024BF}" destId="{4775C461-F5A7-42BD-AA3B-9BF14CD3E0E6}" srcOrd="1" destOrd="0" parTransId="{F8620F47-734D-445C-92FA-800141928986}" sibTransId="{F0A29EFD-7B17-4932-92D1-C33F86147B55}"/>
    <dgm:cxn modelId="{ABD24916-9CE5-4CCE-A46B-00323B66296A}" type="presOf" srcId="{4775C461-F5A7-42BD-AA3B-9BF14CD3E0E6}" destId="{A37B884A-316F-4244-A09F-EBCDD9CCA6A3}" srcOrd="0" destOrd="0" presId="urn:microsoft.com/office/officeart/2005/8/layout/arrow2"/>
    <dgm:cxn modelId="{4058F154-5461-4B7B-82BB-806B01672C2A}" type="presOf" srcId="{93F6CF6F-0D84-470D-BA66-5F31EEC024BF}" destId="{259B5832-0F4F-4254-B149-10657199086E}" srcOrd="0" destOrd="0" presId="urn:microsoft.com/office/officeart/2005/8/layout/arrow2"/>
    <dgm:cxn modelId="{B97881F9-B38E-431D-9493-0D0562494BA5}" srcId="{93F6CF6F-0D84-470D-BA66-5F31EEC024BF}" destId="{A7C95820-C1BB-4476-B9E5-9E9C0EDBDD23}" srcOrd="0" destOrd="0" parTransId="{EA876240-8562-4E2F-BD51-91D522F68399}" sibTransId="{67EB3BB7-410F-4FBD-9AF9-DF7AA6DD7FC3}"/>
    <dgm:cxn modelId="{2EE63FB5-5209-4E31-A156-19AB4524B2BF}" type="presOf" srcId="{DECDCCF0-1022-42F9-B4B5-93B958591599}" destId="{1B411BBF-6045-46C3-9006-DE6A118F566D}" srcOrd="0" destOrd="0" presId="urn:microsoft.com/office/officeart/2005/8/layout/arrow2"/>
    <dgm:cxn modelId="{FDEB0F59-3E95-42DE-87A5-BA7078EA9927}" srcId="{93F6CF6F-0D84-470D-BA66-5F31EEC024BF}" destId="{DECDCCF0-1022-42F9-B4B5-93B958591599}" srcOrd="2" destOrd="0" parTransId="{6B04F808-475B-4C72-A382-90619B2978E3}" sibTransId="{342EDE7C-D534-479C-9FB0-BC5398C278BB}"/>
    <dgm:cxn modelId="{D1833530-1201-477C-827D-0B69DE132FCA}" type="presOf" srcId="{A7C95820-C1BB-4476-B9E5-9E9C0EDBDD23}" destId="{EA47F13D-21DB-4E45-995A-68745F7684B0}" srcOrd="0" destOrd="0" presId="urn:microsoft.com/office/officeart/2005/8/layout/arrow2"/>
    <dgm:cxn modelId="{9728923B-14E8-43EF-A581-FD2B43AF7224}" type="presParOf" srcId="{259B5832-0F4F-4254-B149-10657199086E}" destId="{FFF9ECE7-00E2-4B71-8BFD-1F1763B91B19}" srcOrd="0" destOrd="0" presId="urn:microsoft.com/office/officeart/2005/8/layout/arrow2"/>
    <dgm:cxn modelId="{0F7FAD95-3812-418F-BB2D-445D5033CDE6}" type="presParOf" srcId="{259B5832-0F4F-4254-B149-10657199086E}" destId="{6FCCD16E-5403-4380-897D-2E8C3A56754C}" srcOrd="1" destOrd="0" presId="urn:microsoft.com/office/officeart/2005/8/layout/arrow2"/>
    <dgm:cxn modelId="{2CA0DF02-3146-4712-9904-5DCC4A27D0C5}" type="presParOf" srcId="{6FCCD16E-5403-4380-897D-2E8C3A56754C}" destId="{4382E172-E7FB-41FD-B8F2-CF01E45FCDB9}" srcOrd="0" destOrd="0" presId="urn:microsoft.com/office/officeart/2005/8/layout/arrow2"/>
    <dgm:cxn modelId="{F41F0B0B-4EAB-47DE-9FCF-6BEAEDAA63A7}" type="presParOf" srcId="{6FCCD16E-5403-4380-897D-2E8C3A56754C}" destId="{EA47F13D-21DB-4E45-995A-68745F7684B0}" srcOrd="1" destOrd="0" presId="urn:microsoft.com/office/officeart/2005/8/layout/arrow2"/>
    <dgm:cxn modelId="{052CBBA2-E76B-443C-9D55-07305EDDD5F5}" type="presParOf" srcId="{6FCCD16E-5403-4380-897D-2E8C3A56754C}" destId="{03E45196-1364-4FF2-AB8E-2F5E4EA76B6A}" srcOrd="2" destOrd="0" presId="urn:microsoft.com/office/officeart/2005/8/layout/arrow2"/>
    <dgm:cxn modelId="{8D48962C-7D14-4E81-83B5-2B33C77437B8}" type="presParOf" srcId="{6FCCD16E-5403-4380-897D-2E8C3A56754C}" destId="{A37B884A-316F-4244-A09F-EBCDD9CCA6A3}" srcOrd="3" destOrd="0" presId="urn:microsoft.com/office/officeart/2005/8/layout/arrow2"/>
    <dgm:cxn modelId="{FA2E974D-7669-4F9C-8898-776F66904D43}" type="presParOf" srcId="{6FCCD16E-5403-4380-897D-2E8C3A56754C}" destId="{6072DBB0-6DCA-4722-9221-D8B15E40C568}" srcOrd="4" destOrd="0" presId="urn:microsoft.com/office/officeart/2005/8/layout/arrow2"/>
    <dgm:cxn modelId="{474BC37C-CCB2-48E6-AF45-DCC53AC70E17}" type="presParOf" srcId="{6FCCD16E-5403-4380-897D-2E8C3A56754C}" destId="{1B411BBF-6045-46C3-9006-DE6A118F566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BA8F3-E292-4AEC-A567-9616F8D00A5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20E3813-50FD-46A9-8CA5-689847B18307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Sep</a:t>
          </a:r>
        </a:p>
      </dgm:t>
    </dgm:pt>
    <dgm:pt modelId="{4EED93D7-FCC6-4F7E-9611-B4BAD74D8CC0}" type="parTrans" cxnId="{2BA33294-BD29-45D1-B0F5-BBB74DF62539}">
      <dgm:prSet/>
      <dgm:spPr/>
      <dgm:t>
        <a:bodyPr/>
        <a:lstStyle/>
        <a:p>
          <a:endParaRPr lang="en-GB" sz="2200"/>
        </a:p>
      </dgm:t>
    </dgm:pt>
    <dgm:pt modelId="{5DED2065-22BB-4359-9A2A-B290DF3EABDA}" type="sibTrans" cxnId="{2BA33294-BD29-45D1-B0F5-BBB74DF62539}">
      <dgm:prSet/>
      <dgm:spPr/>
      <dgm:t>
        <a:bodyPr/>
        <a:lstStyle/>
        <a:p>
          <a:endParaRPr lang="en-GB" sz="2200"/>
        </a:p>
      </dgm:t>
    </dgm:pt>
    <dgm:pt modelId="{3727A12A-644D-4CD7-8B78-5EC71EFE045A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Nov</a:t>
          </a:r>
          <a:endParaRPr lang="en-GB" sz="2200" dirty="0"/>
        </a:p>
      </dgm:t>
    </dgm:pt>
    <dgm:pt modelId="{B95DA77A-A07F-47DD-B31E-EC7ED0CBEFC4}" type="parTrans" cxnId="{3A66DAEB-4692-4C55-8BC7-526D17C2D999}">
      <dgm:prSet/>
      <dgm:spPr/>
      <dgm:t>
        <a:bodyPr/>
        <a:lstStyle/>
        <a:p>
          <a:endParaRPr lang="en-GB" sz="2200"/>
        </a:p>
      </dgm:t>
    </dgm:pt>
    <dgm:pt modelId="{2C68CED7-B873-4F44-9CC0-2F24028FFD1D}" type="sibTrans" cxnId="{3A66DAEB-4692-4C55-8BC7-526D17C2D999}">
      <dgm:prSet/>
      <dgm:spPr/>
      <dgm:t>
        <a:bodyPr/>
        <a:lstStyle/>
        <a:p>
          <a:endParaRPr lang="en-GB" sz="2200"/>
        </a:p>
      </dgm:t>
    </dgm:pt>
    <dgm:pt modelId="{A8C66173-9807-4BBD-A79A-29AEC532AB52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Dec</a:t>
          </a:r>
          <a:endParaRPr lang="en-GB" sz="2200" dirty="0"/>
        </a:p>
      </dgm:t>
    </dgm:pt>
    <dgm:pt modelId="{CAE01A61-3616-415A-99A0-3F04ED609797}" type="parTrans" cxnId="{E88EBFD7-ED3E-41B7-8D1B-E8529317B82E}">
      <dgm:prSet/>
      <dgm:spPr/>
      <dgm:t>
        <a:bodyPr/>
        <a:lstStyle/>
        <a:p>
          <a:endParaRPr lang="en-GB" sz="2200"/>
        </a:p>
      </dgm:t>
    </dgm:pt>
    <dgm:pt modelId="{352D4952-66BB-404A-87CE-10FF68813487}" type="sibTrans" cxnId="{E88EBFD7-ED3E-41B7-8D1B-E8529317B82E}">
      <dgm:prSet/>
      <dgm:spPr/>
      <dgm:t>
        <a:bodyPr/>
        <a:lstStyle/>
        <a:p>
          <a:endParaRPr lang="en-GB" sz="2200"/>
        </a:p>
      </dgm:t>
    </dgm:pt>
    <dgm:pt modelId="{21B4A978-D182-4AF3-82A9-7E30E2274B30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Jan</a:t>
          </a:r>
          <a:endParaRPr lang="en-GB" sz="2200" dirty="0"/>
        </a:p>
      </dgm:t>
    </dgm:pt>
    <dgm:pt modelId="{702CF41A-43F5-42FC-8C4C-2E1A6C2E570B}" type="parTrans" cxnId="{8ADAD1F7-3B22-4481-8C4C-0FD9888986EB}">
      <dgm:prSet/>
      <dgm:spPr/>
      <dgm:t>
        <a:bodyPr/>
        <a:lstStyle/>
        <a:p>
          <a:endParaRPr lang="en-GB" sz="2200"/>
        </a:p>
      </dgm:t>
    </dgm:pt>
    <dgm:pt modelId="{157E4F52-CD1D-499C-8620-6B286FE13378}" type="sibTrans" cxnId="{8ADAD1F7-3B22-4481-8C4C-0FD9888986EB}">
      <dgm:prSet/>
      <dgm:spPr/>
      <dgm:t>
        <a:bodyPr/>
        <a:lstStyle/>
        <a:p>
          <a:endParaRPr lang="en-GB" sz="2200"/>
        </a:p>
      </dgm:t>
    </dgm:pt>
    <dgm:pt modelId="{212706C1-CB07-4AA6-9CC2-A67F7F00A084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Feb</a:t>
          </a:r>
          <a:endParaRPr lang="en-GB" sz="2200" dirty="0"/>
        </a:p>
      </dgm:t>
    </dgm:pt>
    <dgm:pt modelId="{C267BC99-4481-48FF-863E-BDA2BD90D86C}" type="parTrans" cxnId="{0B7A7A5B-5A4C-43A6-8D7B-26379E9A48DA}">
      <dgm:prSet/>
      <dgm:spPr/>
      <dgm:t>
        <a:bodyPr/>
        <a:lstStyle/>
        <a:p>
          <a:endParaRPr lang="en-GB" sz="2200"/>
        </a:p>
      </dgm:t>
    </dgm:pt>
    <dgm:pt modelId="{35D57EA3-AEDA-47EB-A592-225CB447CAE9}" type="sibTrans" cxnId="{0B7A7A5B-5A4C-43A6-8D7B-26379E9A48DA}">
      <dgm:prSet/>
      <dgm:spPr/>
      <dgm:t>
        <a:bodyPr/>
        <a:lstStyle/>
        <a:p>
          <a:endParaRPr lang="en-GB" sz="2200"/>
        </a:p>
      </dgm:t>
    </dgm:pt>
    <dgm:pt modelId="{9D5EA026-58CB-451E-863B-A4433EF0ED70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Oct</a:t>
          </a:r>
        </a:p>
      </dgm:t>
    </dgm:pt>
    <dgm:pt modelId="{71CCF913-81E6-4AB6-B9A8-927F5BBEAFF5}" type="parTrans" cxnId="{A111A4CC-7062-40B6-88E6-057BD1F1888F}">
      <dgm:prSet/>
      <dgm:spPr/>
      <dgm:t>
        <a:bodyPr/>
        <a:lstStyle/>
        <a:p>
          <a:endParaRPr lang="en-GB" sz="2200"/>
        </a:p>
      </dgm:t>
    </dgm:pt>
    <dgm:pt modelId="{0966B746-8235-4FB8-8230-C2496252FC33}" type="sibTrans" cxnId="{A111A4CC-7062-40B6-88E6-057BD1F1888F}">
      <dgm:prSet/>
      <dgm:spPr/>
      <dgm:t>
        <a:bodyPr/>
        <a:lstStyle/>
        <a:p>
          <a:endParaRPr lang="en-GB" sz="2200"/>
        </a:p>
      </dgm:t>
    </dgm:pt>
    <dgm:pt modelId="{FE5384A8-B99D-4988-835A-84721935FEAB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Mar</a:t>
          </a:r>
          <a:endParaRPr lang="en-GB" sz="2200" dirty="0"/>
        </a:p>
      </dgm:t>
    </dgm:pt>
    <dgm:pt modelId="{F6BC73E2-5011-40D3-B2CB-B86E8C7301F6}" type="parTrans" cxnId="{921CD019-685B-4F08-9AB5-7E2462E15F94}">
      <dgm:prSet/>
      <dgm:spPr/>
      <dgm:t>
        <a:bodyPr/>
        <a:lstStyle/>
        <a:p>
          <a:endParaRPr lang="en-GB" sz="2200"/>
        </a:p>
      </dgm:t>
    </dgm:pt>
    <dgm:pt modelId="{8FD74047-44ED-4AF1-8436-59CB21A536BF}" type="sibTrans" cxnId="{921CD019-685B-4F08-9AB5-7E2462E15F94}">
      <dgm:prSet/>
      <dgm:spPr/>
      <dgm:t>
        <a:bodyPr/>
        <a:lstStyle/>
        <a:p>
          <a:endParaRPr lang="en-GB" sz="2200"/>
        </a:p>
      </dgm:t>
    </dgm:pt>
    <dgm:pt modelId="{902C16E1-CDC7-45C6-9E12-3F7D134176C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Apr</a:t>
          </a:r>
          <a:endParaRPr lang="en-GB" sz="2200" dirty="0"/>
        </a:p>
      </dgm:t>
    </dgm:pt>
    <dgm:pt modelId="{A4F3728E-03A0-4204-A00E-F2640C04DDCC}" type="parTrans" cxnId="{26F9CC5C-4653-4092-AC2A-A33FC2BDC448}">
      <dgm:prSet/>
      <dgm:spPr/>
      <dgm:t>
        <a:bodyPr/>
        <a:lstStyle/>
        <a:p>
          <a:endParaRPr lang="en-GB" sz="2200"/>
        </a:p>
      </dgm:t>
    </dgm:pt>
    <dgm:pt modelId="{1E591F63-CB2D-4E52-B830-4ED3CCCB66D6}" type="sibTrans" cxnId="{26F9CC5C-4653-4092-AC2A-A33FC2BDC448}">
      <dgm:prSet/>
      <dgm:spPr/>
      <dgm:t>
        <a:bodyPr/>
        <a:lstStyle/>
        <a:p>
          <a:endParaRPr lang="en-GB" sz="2200"/>
        </a:p>
      </dgm:t>
    </dgm:pt>
    <dgm:pt modelId="{344C9A18-FD86-4D79-842E-3506150DEE5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May</a:t>
          </a:r>
          <a:endParaRPr lang="en-GB" sz="2200" dirty="0"/>
        </a:p>
      </dgm:t>
    </dgm:pt>
    <dgm:pt modelId="{1B6F51B4-0DFE-4E06-A57E-5AC1E85DB193}" type="parTrans" cxnId="{0B050E48-6336-40AB-B929-692E3AFA1F73}">
      <dgm:prSet/>
      <dgm:spPr/>
      <dgm:t>
        <a:bodyPr/>
        <a:lstStyle/>
        <a:p>
          <a:endParaRPr lang="en-GB" sz="2200"/>
        </a:p>
      </dgm:t>
    </dgm:pt>
    <dgm:pt modelId="{5B46ACCE-ACB0-4E4C-A599-EC794550BFA9}" type="sibTrans" cxnId="{0B050E48-6336-40AB-B929-692E3AFA1F73}">
      <dgm:prSet/>
      <dgm:spPr/>
      <dgm:t>
        <a:bodyPr/>
        <a:lstStyle/>
        <a:p>
          <a:endParaRPr lang="en-GB" sz="2200"/>
        </a:p>
      </dgm:t>
    </dgm:pt>
    <dgm:pt modelId="{321D6DF9-47BD-4F26-8BB2-24FFB58816FE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Jun </a:t>
          </a:r>
          <a:endParaRPr lang="en-GB" sz="2200" dirty="0"/>
        </a:p>
      </dgm:t>
    </dgm:pt>
    <dgm:pt modelId="{6B058403-3BCA-42FC-8B94-CB2D0D6C743B}" type="parTrans" cxnId="{7FAB0D38-F68F-4106-BF64-7107BA9EFABA}">
      <dgm:prSet/>
      <dgm:spPr/>
      <dgm:t>
        <a:bodyPr/>
        <a:lstStyle/>
        <a:p>
          <a:endParaRPr lang="en-GB" sz="2200"/>
        </a:p>
      </dgm:t>
    </dgm:pt>
    <dgm:pt modelId="{C1361676-DEDB-4D3D-8DA2-BB1D7C7306BD}" type="sibTrans" cxnId="{7FAB0D38-F68F-4106-BF64-7107BA9EFABA}">
      <dgm:prSet/>
      <dgm:spPr/>
      <dgm:t>
        <a:bodyPr/>
        <a:lstStyle/>
        <a:p>
          <a:endParaRPr lang="en-GB" sz="2200"/>
        </a:p>
      </dgm:t>
    </dgm:pt>
    <dgm:pt modelId="{A6684440-D082-4BB0-A3D5-C6CAF1F340E1}">
      <dgm:prSet phldrT="[Text]" custT="1"/>
      <dgm:spPr/>
      <dgm:t>
        <a:bodyPr/>
        <a:lstStyle/>
        <a:p>
          <a:endParaRPr lang="en-HK" sz="2200" dirty="0"/>
        </a:p>
        <a:p>
          <a:r>
            <a:rPr lang="en-HK" sz="2200" dirty="0"/>
            <a:t>Jul</a:t>
          </a:r>
          <a:endParaRPr lang="en-GB" sz="2200" dirty="0"/>
        </a:p>
      </dgm:t>
    </dgm:pt>
    <dgm:pt modelId="{86E31CEF-D081-4EF7-AEDB-5A60240B064B}" type="parTrans" cxnId="{3D37F686-9827-4A43-B577-A6E71252D5F5}">
      <dgm:prSet/>
      <dgm:spPr/>
      <dgm:t>
        <a:bodyPr/>
        <a:lstStyle/>
        <a:p>
          <a:endParaRPr lang="en-GB" sz="2200"/>
        </a:p>
      </dgm:t>
    </dgm:pt>
    <dgm:pt modelId="{9E33CDC4-448F-4269-9F51-B0DB9DAC46D5}" type="sibTrans" cxnId="{3D37F686-9827-4A43-B577-A6E71252D5F5}">
      <dgm:prSet/>
      <dgm:spPr/>
      <dgm:t>
        <a:bodyPr/>
        <a:lstStyle/>
        <a:p>
          <a:endParaRPr lang="en-GB" sz="2200"/>
        </a:p>
      </dgm:t>
    </dgm:pt>
    <dgm:pt modelId="{59E5A6B8-BFFB-4EAD-83B3-30D91455710B}">
      <dgm:prSet phldrT="[Text]" custT="1"/>
      <dgm:spPr/>
      <dgm:t>
        <a:bodyPr/>
        <a:lstStyle/>
        <a:p>
          <a:endParaRPr lang="en-GB" sz="2200" dirty="0"/>
        </a:p>
      </dgm:t>
    </dgm:pt>
    <dgm:pt modelId="{37B49058-700F-4DC9-AD46-6BFEDCA6E0CC}" type="parTrans" cxnId="{ADB539CD-888F-4813-9BD3-74F9EA6F55F9}">
      <dgm:prSet/>
      <dgm:spPr/>
      <dgm:t>
        <a:bodyPr/>
        <a:lstStyle/>
        <a:p>
          <a:endParaRPr lang="en-GB" sz="2200"/>
        </a:p>
      </dgm:t>
    </dgm:pt>
    <dgm:pt modelId="{936737F9-F7A4-4982-9B45-C10DFA55D32B}" type="sibTrans" cxnId="{ADB539CD-888F-4813-9BD3-74F9EA6F55F9}">
      <dgm:prSet/>
      <dgm:spPr/>
      <dgm:t>
        <a:bodyPr/>
        <a:lstStyle/>
        <a:p>
          <a:endParaRPr lang="en-GB" sz="2200"/>
        </a:p>
      </dgm:t>
    </dgm:pt>
    <dgm:pt modelId="{9159551F-740F-4680-BE96-9EAD1E97AD81}" type="pres">
      <dgm:prSet presAssocID="{CCEBA8F3-E292-4AEC-A567-9616F8D00A54}" presName="Name0" presStyleCnt="0">
        <dgm:presLayoutVars>
          <dgm:dir/>
          <dgm:animLvl val="lvl"/>
          <dgm:resizeHandles val="exact"/>
        </dgm:presLayoutVars>
      </dgm:prSet>
      <dgm:spPr/>
    </dgm:pt>
    <dgm:pt modelId="{7D527885-9E96-44FA-A11C-3AA5B2C96964}" type="pres">
      <dgm:prSet presAssocID="{CCEBA8F3-E292-4AEC-A567-9616F8D00A54}" presName="dummy" presStyleCnt="0"/>
      <dgm:spPr/>
    </dgm:pt>
    <dgm:pt modelId="{C3A421E7-7A58-4DFD-A7D7-A08678FCD897}" type="pres">
      <dgm:prSet presAssocID="{CCEBA8F3-E292-4AEC-A567-9616F8D00A54}" presName="linH" presStyleCnt="0"/>
      <dgm:spPr/>
    </dgm:pt>
    <dgm:pt modelId="{D3E1182B-0FDD-414C-8D15-3FD9BF8FE939}" type="pres">
      <dgm:prSet presAssocID="{CCEBA8F3-E292-4AEC-A567-9616F8D00A54}" presName="padding1" presStyleCnt="0"/>
      <dgm:spPr/>
    </dgm:pt>
    <dgm:pt modelId="{1A8D7A5D-8E49-4B1F-B722-DC1EBFD25F24}" type="pres">
      <dgm:prSet presAssocID="{920E3813-50FD-46A9-8CA5-689847B18307}" presName="linV" presStyleCnt="0"/>
      <dgm:spPr/>
    </dgm:pt>
    <dgm:pt modelId="{4366C776-560F-468B-8379-B57C7AD7AA11}" type="pres">
      <dgm:prSet presAssocID="{920E3813-50FD-46A9-8CA5-689847B18307}" presName="spVertical1" presStyleCnt="0"/>
      <dgm:spPr/>
    </dgm:pt>
    <dgm:pt modelId="{FDFA2035-9746-4BB3-BFA8-E18D36AFC4FD}" type="pres">
      <dgm:prSet presAssocID="{920E3813-50FD-46A9-8CA5-689847B18307}" presName="parTx" presStyleLbl="revTx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B4D13-1209-4E18-843B-1B2D9E6EC7F0}" type="pres">
      <dgm:prSet presAssocID="{920E3813-50FD-46A9-8CA5-689847B18307}" presName="spVertical2" presStyleCnt="0"/>
      <dgm:spPr/>
    </dgm:pt>
    <dgm:pt modelId="{1E5305AA-49E6-4AD5-A340-C618DC3BA07E}" type="pres">
      <dgm:prSet presAssocID="{920E3813-50FD-46A9-8CA5-689847B18307}" presName="spVertical3" presStyleCnt="0"/>
      <dgm:spPr/>
    </dgm:pt>
    <dgm:pt modelId="{32D96114-5EED-4BB4-8E1A-B69ACAC3FDF4}" type="pres">
      <dgm:prSet presAssocID="{5DED2065-22BB-4359-9A2A-B290DF3EABDA}" presName="space" presStyleCnt="0"/>
      <dgm:spPr/>
    </dgm:pt>
    <dgm:pt modelId="{7F1F0AD5-14AE-47CE-8395-BB08DCDBBD9F}" type="pres">
      <dgm:prSet presAssocID="{9D5EA026-58CB-451E-863B-A4433EF0ED70}" presName="linV" presStyleCnt="0"/>
      <dgm:spPr/>
    </dgm:pt>
    <dgm:pt modelId="{5CA26E1F-A617-4447-9CFE-BFEDC4AE2536}" type="pres">
      <dgm:prSet presAssocID="{9D5EA026-58CB-451E-863B-A4433EF0ED70}" presName="spVertical1" presStyleCnt="0"/>
      <dgm:spPr/>
    </dgm:pt>
    <dgm:pt modelId="{31C0695D-567D-478C-BB47-DC60BEC1B746}" type="pres">
      <dgm:prSet presAssocID="{9D5EA026-58CB-451E-863B-A4433EF0ED70}" presName="parTx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B8C3-1A95-49CC-B28F-06AC36F168C1}" type="pres">
      <dgm:prSet presAssocID="{9D5EA026-58CB-451E-863B-A4433EF0ED70}" presName="spVertical2" presStyleCnt="0"/>
      <dgm:spPr/>
    </dgm:pt>
    <dgm:pt modelId="{123C350D-75FA-4FC2-A9E3-FE9F514CEA5F}" type="pres">
      <dgm:prSet presAssocID="{9D5EA026-58CB-451E-863B-A4433EF0ED70}" presName="spVertical3" presStyleCnt="0"/>
      <dgm:spPr/>
    </dgm:pt>
    <dgm:pt modelId="{3F65A1E0-812C-42E1-8EF1-8CAF1FF201A8}" type="pres">
      <dgm:prSet presAssocID="{0966B746-8235-4FB8-8230-C2496252FC33}" presName="space" presStyleCnt="0"/>
      <dgm:spPr/>
    </dgm:pt>
    <dgm:pt modelId="{2FE20211-B91F-4DAC-93FB-AF112541314D}" type="pres">
      <dgm:prSet presAssocID="{3727A12A-644D-4CD7-8B78-5EC71EFE045A}" presName="linV" presStyleCnt="0"/>
      <dgm:spPr/>
    </dgm:pt>
    <dgm:pt modelId="{BFAE6CFE-B4CF-4B76-8D71-2FFD9B7E486E}" type="pres">
      <dgm:prSet presAssocID="{3727A12A-644D-4CD7-8B78-5EC71EFE045A}" presName="spVertical1" presStyleCnt="0"/>
      <dgm:spPr/>
    </dgm:pt>
    <dgm:pt modelId="{CFDA9177-6A24-4DC8-84BD-59921E072B50}" type="pres">
      <dgm:prSet presAssocID="{3727A12A-644D-4CD7-8B78-5EC71EFE045A}" presName="parTx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253D2-D0D0-489E-9447-0CAC6F1C4871}" type="pres">
      <dgm:prSet presAssocID="{3727A12A-644D-4CD7-8B78-5EC71EFE045A}" presName="spVertical2" presStyleCnt="0"/>
      <dgm:spPr/>
    </dgm:pt>
    <dgm:pt modelId="{3936BE91-40E6-4C43-A803-231A30D43268}" type="pres">
      <dgm:prSet presAssocID="{3727A12A-644D-4CD7-8B78-5EC71EFE045A}" presName="spVertical3" presStyleCnt="0"/>
      <dgm:spPr/>
    </dgm:pt>
    <dgm:pt modelId="{DF25C3F7-54EF-4742-97AB-E4C59279B62E}" type="pres">
      <dgm:prSet presAssocID="{2C68CED7-B873-4F44-9CC0-2F24028FFD1D}" presName="space" presStyleCnt="0"/>
      <dgm:spPr/>
    </dgm:pt>
    <dgm:pt modelId="{5A752906-743B-4E98-96BF-BF60888887F7}" type="pres">
      <dgm:prSet presAssocID="{A8C66173-9807-4BBD-A79A-29AEC532AB52}" presName="linV" presStyleCnt="0"/>
      <dgm:spPr/>
    </dgm:pt>
    <dgm:pt modelId="{8474FF5D-1598-4C8B-8BE0-84D70FF69EB4}" type="pres">
      <dgm:prSet presAssocID="{A8C66173-9807-4BBD-A79A-29AEC532AB52}" presName="spVertical1" presStyleCnt="0"/>
      <dgm:spPr/>
    </dgm:pt>
    <dgm:pt modelId="{A4B8B106-AAE0-406C-ACF6-2E0FF09EE60A}" type="pres">
      <dgm:prSet presAssocID="{A8C66173-9807-4BBD-A79A-29AEC532AB52}" presName="parTx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665-9C18-4E7F-87F0-7660625A9A95}" type="pres">
      <dgm:prSet presAssocID="{A8C66173-9807-4BBD-A79A-29AEC532AB52}" presName="spVertical2" presStyleCnt="0"/>
      <dgm:spPr/>
    </dgm:pt>
    <dgm:pt modelId="{1185D218-6EDF-493C-B1A0-4E45A87AA654}" type="pres">
      <dgm:prSet presAssocID="{A8C66173-9807-4BBD-A79A-29AEC532AB52}" presName="spVertical3" presStyleCnt="0"/>
      <dgm:spPr/>
    </dgm:pt>
    <dgm:pt modelId="{DF62DA79-1938-42D8-982D-20D96622C8B5}" type="pres">
      <dgm:prSet presAssocID="{352D4952-66BB-404A-87CE-10FF68813487}" presName="space" presStyleCnt="0"/>
      <dgm:spPr/>
    </dgm:pt>
    <dgm:pt modelId="{881B2EB6-3BF9-4198-8CE3-91D2CB5956EC}" type="pres">
      <dgm:prSet presAssocID="{21B4A978-D182-4AF3-82A9-7E30E2274B30}" presName="linV" presStyleCnt="0"/>
      <dgm:spPr/>
    </dgm:pt>
    <dgm:pt modelId="{5521CABB-6930-4D9D-9F49-5977CB781385}" type="pres">
      <dgm:prSet presAssocID="{21B4A978-D182-4AF3-82A9-7E30E2274B30}" presName="spVertical1" presStyleCnt="0"/>
      <dgm:spPr/>
    </dgm:pt>
    <dgm:pt modelId="{CC94AE3F-5FD4-4614-B827-1B15B2697DA5}" type="pres">
      <dgm:prSet presAssocID="{21B4A978-D182-4AF3-82A9-7E30E2274B30}" presName="parTx" presStyleLbl="revTx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722609-7A53-4FD8-B580-8DAA95A6E5A3}" type="pres">
      <dgm:prSet presAssocID="{21B4A978-D182-4AF3-82A9-7E30E2274B30}" presName="spVertical2" presStyleCnt="0"/>
      <dgm:spPr/>
    </dgm:pt>
    <dgm:pt modelId="{79049CF8-571A-4519-B5F8-06E0E7C75AC4}" type="pres">
      <dgm:prSet presAssocID="{21B4A978-D182-4AF3-82A9-7E30E2274B30}" presName="spVertical3" presStyleCnt="0"/>
      <dgm:spPr/>
    </dgm:pt>
    <dgm:pt modelId="{17E6C135-7DF5-4FBB-AB6E-A9F38A3873CF}" type="pres">
      <dgm:prSet presAssocID="{157E4F52-CD1D-499C-8620-6B286FE13378}" presName="space" presStyleCnt="0"/>
      <dgm:spPr/>
    </dgm:pt>
    <dgm:pt modelId="{8EBCE3FF-A727-46CD-B776-11A2EF0EC8AD}" type="pres">
      <dgm:prSet presAssocID="{212706C1-CB07-4AA6-9CC2-A67F7F00A084}" presName="linV" presStyleCnt="0"/>
      <dgm:spPr/>
    </dgm:pt>
    <dgm:pt modelId="{00DEC8C9-BFBB-46A3-9C7A-B0EDFB430D2C}" type="pres">
      <dgm:prSet presAssocID="{212706C1-CB07-4AA6-9CC2-A67F7F00A084}" presName="spVertical1" presStyleCnt="0"/>
      <dgm:spPr/>
    </dgm:pt>
    <dgm:pt modelId="{D5932189-28FD-43B1-A36B-2881FF05C6E7}" type="pres">
      <dgm:prSet presAssocID="{212706C1-CB07-4AA6-9CC2-A67F7F00A084}" presName="parTx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505FEA-F88A-4DDA-BF05-E0F0C8C5AADD}" type="pres">
      <dgm:prSet presAssocID="{212706C1-CB07-4AA6-9CC2-A67F7F00A084}" presName="spVertical2" presStyleCnt="0"/>
      <dgm:spPr/>
    </dgm:pt>
    <dgm:pt modelId="{52E4E66B-13D0-4EB8-B9A0-5ADED773485F}" type="pres">
      <dgm:prSet presAssocID="{212706C1-CB07-4AA6-9CC2-A67F7F00A084}" presName="spVertical3" presStyleCnt="0"/>
      <dgm:spPr/>
    </dgm:pt>
    <dgm:pt modelId="{5F0E0299-1D42-403C-8274-B2983CE699D3}" type="pres">
      <dgm:prSet presAssocID="{35D57EA3-AEDA-47EB-A592-225CB447CAE9}" presName="space" presStyleCnt="0"/>
      <dgm:spPr/>
    </dgm:pt>
    <dgm:pt modelId="{DAAC294A-B2F9-4844-9731-18DC965F0E0E}" type="pres">
      <dgm:prSet presAssocID="{FE5384A8-B99D-4988-835A-84721935FEAB}" presName="linV" presStyleCnt="0"/>
      <dgm:spPr/>
    </dgm:pt>
    <dgm:pt modelId="{046F5BCE-EA7C-4AFB-8AA5-7C6F633161E3}" type="pres">
      <dgm:prSet presAssocID="{FE5384A8-B99D-4988-835A-84721935FEAB}" presName="spVertical1" presStyleCnt="0"/>
      <dgm:spPr/>
    </dgm:pt>
    <dgm:pt modelId="{2EF17F4E-39F9-4C85-BE1E-202DFC3A535D}" type="pres">
      <dgm:prSet presAssocID="{FE5384A8-B99D-4988-835A-84721935FEAB}" presName="parTx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3932F-8BEE-4364-9053-1BCCFF3D298C}" type="pres">
      <dgm:prSet presAssocID="{FE5384A8-B99D-4988-835A-84721935FEAB}" presName="spVertical2" presStyleCnt="0"/>
      <dgm:spPr/>
    </dgm:pt>
    <dgm:pt modelId="{622A5B76-C1B9-4619-A10E-20D57B08C718}" type="pres">
      <dgm:prSet presAssocID="{FE5384A8-B99D-4988-835A-84721935FEAB}" presName="spVertical3" presStyleCnt="0"/>
      <dgm:spPr/>
    </dgm:pt>
    <dgm:pt modelId="{9405E3F8-0410-4F95-BCDC-5CC6B9BED3EE}" type="pres">
      <dgm:prSet presAssocID="{8FD74047-44ED-4AF1-8436-59CB21A536BF}" presName="space" presStyleCnt="0"/>
      <dgm:spPr/>
    </dgm:pt>
    <dgm:pt modelId="{889ED564-C996-44C5-989B-03FA49F4DD79}" type="pres">
      <dgm:prSet presAssocID="{902C16E1-CDC7-45C6-9E12-3F7D134176C1}" presName="linV" presStyleCnt="0"/>
      <dgm:spPr/>
    </dgm:pt>
    <dgm:pt modelId="{A92485B0-0F0D-4DF1-85B8-3EF1D3179300}" type="pres">
      <dgm:prSet presAssocID="{902C16E1-CDC7-45C6-9E12-3F7D134176C1}" presName="spVertical1" presStyleCnt="0"/>
      <dgm:spPr/>
    </dgm:pt>
    <dgm:pt modelId="{1E72012E-E211-4A40-90D0-DA7CF0A17F63}" type="pres">
      <dgm:prSet presAssocID="{902C16E1-CDC7-45C6-9E12-3F7D134176C1}" presName="parTx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CD820-B3DB-40A4-B269-913CADF34299}" type="pres">
      <dgm:prSet presAssocID="{902C16E1-CDC7-45C6-9E12-3F7D134176C1}" presName="spVertical2" presStyleCnt="0"/>
      <dgm:spPr/>
    </dgm:pt>
    <dgm:pt modelId="{4992E3CF-5266-45EA-A5DF-9A88BA4AECC0}" type="pres">
      <dgm:prSet presAssocID="{902C16E1-CDC7-45C6-9E12-3F7D134176C1}" presName="spVertical3" presStyleCnt="0"/>
      <dgm:spPr/>
    </dgm:pt>
    <dgm:pt modelId="{F1267BD8-9A39-4633-BAC9-1212633B65E9}" type="pres">
      <dgm:prSet presAssocID="{1E591F63-CB2D-4E52-B830-4ED3CCCB66D6}" presName="space" presStyleCnt="0"/>
      <dgm:spPr/>
    </dgm:pt>
    <dgm:pt modelId="{1E433717-2B5A-42C2-AEAC-003FE9DBD8D5}" type="pres">
      <dgm:prSet presAssocID="{344C9A18-FD86-4D79-842E-3506150DEE51}" presName="linV" presStyleCnt="0"/>
      <dgm:spPr/>
    </dgm:pt>
    <dgm:pt modelId="{A4A7952D-83AB-4E3B-BBAC-8027C06F5AD2}" type="pres">
      <dgm:prSet presAssocID="{344C9A18-FD86-4D79-842E-3506150DEE51}" presName="spVertical1" presStyleCnt="0"/>
      <dgm:spPr/>
    </dgm:pt>
    <dgm:pt modelId="{96DCC86A-CA12-4C38-B3C2-538A6BD4FCD1}" type="pres">
      <dgm:prSet presAssocID="{344C9A18-FD86-4D79-842E-3506150DEE51}" presName="parTx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A55E4B-A231-43FD-BD6B-30FC0571F902}" type="pres">
      <dgm:prSet presAssocID="{344C9A18-FD86-4D79-842E-3506150DEE51}" presName="spVertical2" presStyleCnt="0"/>
      <dgm:spPr/>
    </dgm:pt>
    <dgm:pt modelId="{4E56D5F6-2741-49EC-940F-EA8A5C340E78}" type="pres">
      <dgm:prSet presAssocID="{344C9A18-FD86-4D79-842E-3506150DEE51}" presName="spVertical3" presStyleCnt="0"/>
      <dgm:spPr/>
    </dgm:pt>
    <dgm:pt modelId="{0F1DB6CF-374F-4279-AD17-B3D22B620FA2}" type="pres">
      <dgm:prSet presAssocID="{5B46ACCE-ACB0-4E4C-A599-EC794550BFA9}" presName="space" presStyleCnt="0"/>
      <dgm:spPr/>
    </dgm:pt>
    <dgm:pt modelId="{A1171889-E80A-4242-BFB5-26797B9D4071}" type="pres">
      <dgm:prSet presAssocID="{321D6DF9-47BD-4F26-8BB2-24FFB58816FE}" presName="linV" presStyleCnt="0"/>
      <dgm:spPr/>
    </dgm:pt>
    <dgm:pt modelId="{6AFA3EE1-AD57-4AE5-99B5-C2C443520947}" type="pres">
      <dgm:prSet presAssocID="{321D6DF9-47BD-4F26-8BB2-24FFB58816FE}" presName="spVertical1" presStyleCnt="0"/>
      <dgm:spPr/>
    </dgm:pt>
    <dgm:pt modelId="{17033E19-CADF-4232-B995-9FD6D63975CB}" type="pres">
      <dgm:prSet presAssocID="{321D6DF9-47BD-4F26-8BB2-24FFB58816FE}" presName="parTx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7A5A0D-095C-4449-A9DC-F21B6FF2D6F9}" type="pres">
      <dgm:prSet presAssocID="{321D6DF9-47BD-4F26-8BB2-24FFB58816FE}" presName="spVertical2" presStyleCnt="0"/>
      <dgm:spPr/>
    </dgm:pt>
    <dgm:pt modelId="{ACEB3D4A-1C1E-49AB-89CB-2E267F28A5CB}" type="pres">
      <dgm:prSet presAssocID="{321D6DF9-47BD-4F26-8BB2-24FFB58816FE}" presName="spVertical3" presStyleCnt="0"/>
      <dgm:spPr/>
    </dgm:pt>
    <dgm:pt modelId="{6D559444-F83F-4DB8-8B9B-95E9437FC443}" type="pres">
      <dgm:prSet presAssocID="{C1361676-DEDB-4D3D-8DA2-BB1D7C7306BD}" presName="space" presStyleCnt="0"/>
      <dgm:spPr/>
    </dgm:pt>
    <dgm:pt modelId="{CAF9792D-9739-4695-9629-C9260896824C}" type="pres">
      <dgm:prSet presAssocID="{A6684440-D082-4BB0-A3D5-C6CAF1F340E1}" presName="linV" presStyleCnt="0"/>
      <dgm:spPr/>
    </dgm:pt>
    <dgm:pt modelId="{17657657-D9C9-49AB-9787-01C49EF777F4}" type="pres">
      <dgm:prSet presAssocID="{A6684440-D082-4BB0-A3D5-C6CAF1F340E1}" presName="spVertical1" presStyleCnt="0"/>
      <dgm:spPr/>
    </dgm:pt>
    <dgm:pt modelId="{FFCBEA89-4943-43CB-B232-AC9BA7408304}" type="pres">
      <dgm:prSet presAssocID="{A6684440-D082-4BB0-A3D5-C6CAF1F340E1}" presName="parTx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101B5F-E810-4C55-AAC1-2BCBE1860869}" type="pres">
      <dgm:prSet presAssocID="{A6684440-D082-4BB0-A3D5-C6CAF1F340E1}" presName="spVertical2" presStyleCnt="0"/>
      <dgm:spPr/>
    </dgm:pt>
    <dgm:pt modelId="{06D9D02D-D998-4A3A-A32E-0378AAF3404C}" type="pres">
      <dgm:prSet presAssocID="{A6684440-D082-4BB0-A3D5-C6CAF1F340E1}" presName="spVertical3" presStyleCnt="0"/>
      <dgm:spPr/>
    </dgm:pt>
    <dgm:pt modelId="{4190405D-EBC4-4AA8-B8DF-3869C14A4EF5}" type="pres">
      <dgm:prSet presAssocID="{9E33CDC4-448F-4269-9F51-B0DB9DAC46D5}" presName="space" presStyleCnt="0"/>
      <dgm:spPr/>
    </dgm:pt>
    <dgm:pt modelId="{E0467F9F-A67A-45E2-9A88-1C6BE72B4C9F}" type="pres">
      <dgm:prSet presAssocID="{59E5A6B8-BFFB-4EAD-83B3-30D91455710B}" presName="linV" presStyleCnt="0"/>
      <dgm:spPr/>
    </dgm:pt>
    <dgm:pt modelId="{FB75E302-4A04-40A7-B9E9-CAF9117249A3}" type="pres">
      <dgm:prSet presAssocID="{59E5A6B8-BFFB-4EAD-83B3-30D91455710B}" presName="spVertical1" presStyleCnt="0"/>
      <dgm:spPr/>
    </dgm:pt>
    <dgm:pt modelId="{09397AC1-DE47-4306-8B4A-21FCF607941A}" type="pres">
      <dgm:prSet presAssocID="{59E5A6B8-BFFB-4EAD-83B3-30D91455710B}" presName="parTx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64A4B-56DB-46FE-90ED-4A52377C33B7}" type="pres">
      <dgm:prSet presAssocID="{59E5A6B8-BFFB-4EAD-83B3-30D91455710B}" presName="spVertical2" presStyleCnt="0"/>
      <dgm:spPr/>
    </dgm:pt>
    <dgm:pt modelId="{466E472D-1992-47E8-A31D-BD4DCD98910A}" type="pres">
      <dgm:prSet presAssocID="{59E5A6B8-BFFB-4EAD-83B3-30D91455710B}" presName="spVertical3" presStyleCnt="0"/>
      <dgm:spPr/>
    </dgm:pt>
    <dgm:pt modelId="{64FD0EE1-B3B0-49C6-82F3-B77133523BAF}" type="pres">
      <dgm:prSet presAssocID="{CCEBA8F3-E292-4AEC-A567-9616F8D00A54}" presName="padding2" presStyleCnt="0"/>
      <dgm:spPr/>
    </dgm:pt>
    <dgm:pt modelId="{A9C791D9-B69D-42A0-83CB-40C3F53344F0}" type="pres">
      <dgm:prSet presAssocID="{CCEBA8F3-E292-4AEC-A567-9616F8D00A54}" presName="negArrow" presStyleCnt="0"/>
      <dgm:spPr/>
    </dgm:pt>
    <dgm:pt modelId="{A2559CA6-2441-4C6D-8FAF-FF6E11F351AB}" type="pres">
      <dgm:prSet presAssocID="{CCEBA8F3-E292-4AEC-A567-9616F8D00A54}" presName="backgroundArrow" presStyleLbl="node1" presStyleIdx="0" presStyleCnt="1" custLinFactNeighborX="6511" custLinFactNeighborY="-74595"/>
      <dgm:spPr/>
    </dgm:pt>
  </dgm:ptLst>
  <dgm:cxnLst>
    <dgm:cxn modelId="{7FAB0D38-F68F-4106-BF64-7107BA9EFABA}" srcId="{CCEBA8F3-E292-4AEC-A567-9616F8D00A54}" destId="{321D6DF9-47BD-4F26-8BB2-24FFB58816FE}" srcOrd="9" destOrd="0" parTransId="{6B058403-3BCA-42FC-8B94-CB2D0D6C743B}" sibTransId="{C1361676-DEDB-4D3D-8DA2-BB1D7C7306BD}"/>
    <dgm:cxn modelId="{D57C1578-F345-4173-B73F-163AB7311D45}" type="presOf" srcId="{902C16E1-CDC7-45C6-9E12-3F7D134176C1}" destId="{1E72012E-E211-4A40-90D0-DA7CF0A17F63}" srcOrd="0" destOrd="0" presId="urn:microsoft.com/office/officeart/2005/8/layout/hProcess3"/>
    <dgm:cxn modelId="{63F30D97-BD6D-49AD-A862-ACE36273F47F}" type="presOf" srcId="{9D5EA026-58CB-451E-863B-A4433EF0ED70}" destId="{31C0695D-567D-478C-BB47-DC60BEC1B746}" srcOrd="0" destOrd="0" presId="urn:microsoft.com/office/officeart/2005/8/layout/hProcess3"/>
    <dgm:cxn modelId="{5BD6766A-D66B-42AB-9D65-17C5BFBCFEAD}" type="presOf" srcId="{FE5384A8-B99D-4988-835A-84721935FEAB}" destId="{2EF17F4E-39F9-4C85-BE1E-202DFC3A535D}" srcOrd="0" destOrd="0" presId="urn:microsoft.com/office/officeart/2005/8/layout/hProcess3"/>
    <dgm:cxn modelId="{81DF4FE0-CD41-45A5-BDE8-FFF3BFDE4904}" type="presOf" srcId="{344C9A18-FD86-4D79-842E-3506150DEE51}" destId="{96DCC86A-CA12-4C38-B3C2-538A6BD4FCD1}" srcOrd="0" destOrd="0" presId="urn:microsoft.com/office/officeart/2005/8/layout/hProcess3"/>
    <dgm:cxn modelId="{2BA33294-BD29-45D1-B0F5-BBB74DF62539}" srcId="{CCEBA8F3-E292-4AEC-A567-9616F8D00A54}" destId="{920E3813-50FD-46A9-8CA5-689847B18307}" srcOrd="0" destOrd="0" parTransId="{4EED93D7-FCC6-4F7E-9611-B4BAD74D8CC0}" sibTransId="{5DED2065-22BB-4359-9A2A-B290DF3EABDA}"/>
    <dgm:cxn modelId="{0B7A7A5B-5A4C-43A6-8D7B-26379E9A48DA}" srcId="{CCEBA8F3-E292-4AEC-A567-9616F8D00A54}" destId="{212706C1-CB07-4AA6-9CC2-A67F7F00A084}" srcOrd="5" destOrd="0" parTransId="{C267BC99-4481-48FF-863E-BDA2BD90D86C}" sibTransId="{35D57EA3-AEDA-47EB-A592-225CB447CAE9}"/>
    <dgm:cxn modelId="{E88EBFD7-ED3E-41B7-8D1B-E8529317B82E}" srcId="{CCEBA8F3-E292-4AEC-A567-9616F8D00A54}" destId="{A8C66173-9807-4BBD-A79A-29AEC532AB52}" srcOrd="3" destOrd="0" parTransId="{CAE01A61-3616-415A-99A0-3F04ED609797}" sibTransId="{352D4952-66BB-404A-87CE-10FF68813487}"/>
    <dgm:cxn modelId="{539D814F-CCBB-4283-AC0E-6D010F69F8D8}" type="presOf" srcId="{212706C1-CB07-4AA6-9CC2-A67F7F00A084}" destId="{D5932189-28FD-43B1-A36B-2881FF05C6E7}" srcOrd="0" destOrd="0" presId="urn:microsoft.com/office/officeart/2005/8/layout/hProcess3"/>
    <dgm:cxn modelId="{8ADAD1F7-3B22-4481-8C4C-0FD9888986EB}" srcId="{CCEBA8F3-E292-4AEC-A567-9616F8D00A54}" destId="{21B4A978-D182-4AF3-82A9-7E30E2274B30}" srcOrd="4" destOrd="0" parTransId="{702CF41A-43F5-42FC-8C4C-2E1A6C2E570B}" sibTransId="{157E4F52-CD1D-499C-8620-6B286FE13378}"/>
    <dgm:cxn modelId="{921CD019-685B-4F08-9AB5-7E2462E15F94}" srcId="{CCEBA8F3-E292-4AEC-A567-9616F8D00A54}" destId="{FE5384A8-B99D-4988-835A-84721935FEAB}" srcOrd="6" destOrd="0" parTransId="{F6BC73E2-5011-40D3-B2CB-B86E8C7301F6}" sibTransId="{8FD74047-44ED-4AF1-8436-59CB21A536BF}"/>
    <dgm:cxn modelId="{4A2E875A-7D3F-4D55-8B59-7AB67D105BAE}" type="presOf" srcId="{A6684440-D082-4BB0-A3D5-C6CAF1F340E1}" destId="{FFCBEA89-4943-43CB-B232-AC9BA7408304}" srcOrd="0" destOrd="0" presId="urn:microsoft.com/office/officeart/2005/8/layout/hProcess3"/>
    <dgm:cxn modelId="{0B050E48-6336-40AB-B929-692E3AFA1F73}" srcId="{CCEBA8F3-E292-4AEC-A567-9616F8D00A54}" destId="{344C9A18-FD86-4D79-842E-3506150DEE51}" srcOrd="8" destOrd="0" parTransId="{1B6F51B4-0DFE-4E06-A57E-5AC1E85DB193}" sibTransId="{5B46ACCE-ACB0-4E4C-A599-EC794550BFA9}"/>
    <dgm:cxn modelId="{FDE8BFC4-2155-44C0-99DA-143CBB572A8B}" type="presOf" srcId="{59E5A6B8-BFFB-4EAD-83B3-30D91455710B}" destId="{09397AC1-DE47-4306-8B4A-21FCF607941A}" srcOrd="0" destOrd="0" presId="urn:microsoft.com/office/officeart/2005/8/layout/hProcess3"/>
    <dgm:cxn modelId="{5F214604-123A-4FCE-830C-CAE505C8E92E}" type="presOf" srcId="{920E3813-50FD-46A9-8CA5-689847B18307}" destId="{FDFA2035-9746-4BB3-BFA8-E18D36AFC4FD}" srcOrd="0" destOrd="0" presId="urn:microsoft.com/office/officeart/2005/8/layout/hProcess3"/>
    <dgm:cxn modelId="{6D4AA97E-260E-4ACC-98DA-457FF9A7C8FC}" type="presOf" srcId="{3727A12A-644D-4CD7-8B78-5EC71EFE045A}" destId="{CFDA9177-6A24-4DC8-84BD-59921E072B50}" srcOrd="0" destOrd="0" presId="urn:microsoft.com/office/officeart/2005/8/layout/hProcess3"/>
    <dgm:cxn modelId="{57C05831-4824-45D9-98E1-9ABAAC31D9F1}" type="presOf" srcId="{21B4A978-D182-4AF3-82A9-7E30E2274B30}" destId="{CC94AE3F-5FD4-4614-B827-1B15B2697DA5}" srcOrd="0" destOrd="0" presId="urn:microsoft.com/office/officeart/2005/8/layout/hProcess3"/>
    <dgm:cxn modelId="{68AB6DFF-FDEB-455F-9551-4029F2411770}" type="presOf" srcId="{321D6DF9-47BD-4F26-8BB2-24FFB58816FE}" destId="{17033E19-CADF-4232-B995-9FD6D63975CB}" srcOrd="0" destOrd="0" presId="urn:microsoft.com/office/officeart/2005/8/layout/hProcess3"/>
    <dgm:cxn modelId="{D4971E1E-3489-4D2D-A82F-4632136453CC}" type="presOf" srcId="{CCEBA8F3-E292-4AEC-A567-9616F8D00A54}" destId="{9159551F-740F-4680-BE96-9EAD1E97AD81}" srcOrd="0" destOrd="0" presId="urn:microsoft.com/office/officeart/2005/8/layout/hProcess3"/>
    <dgm:cxn modelId="{3A66DAEB-4692-4C55-8BC7-526D17C2D999}" srcId="{CCEBA8F3-E292-4AEC-A567-9616F8D00A54}" destId="{3727A12A-644D-4CD7-8B78-5EC71EFE045A}" srcOrd="2" destOrd="0" parTransId="{B95DA77A-A07F-47DD-B31E-EC7ED0CBEFC4}" sibTransId="{2C68CED7-B873-4F44-9CC0-2F24028FFD1D}"/>
    <dgm:cxn modelId="{155D171B-872C-4B92-BDDF-6F91545008DC}" type="presOf" srcId="{A8C66173-9807-4BBD-A79A-29AEC532AB52}" destId="{A4B8B106-AAE0-406C-ACF6-2E0FF09EE60A}" srcOrd="0" destOrd="0" presId="urn:microsoft.com/office/officeart/2005/8/layout/hProcess3"/>
    <dgm:cxn modelId="{A111A4CC-7062-40B6-88E6-057BD1F1888F}" srcId="{CCEBA8F3-E292-4AEC-A567-9616F8D00A54}" destId="{9D5EA026-58CB-451E-863B-A4433EF0ED70}" srcOrd="1" destOrd="0" parTransId="{71CCF913-81E6-4AB6-B9A8-927F5BBEAFF5}" sibTransId="{0966B746-8235-4FB8-8230-C2496252FC33}"/>
    <dgm:cxn modelId="{3D37F686-9827-4A43-B577-A6E71252D5F5}" srcId="{CCEBA8F3-E292-4AEC-A567-9616F8D00A54}" destId="{A6684440-D082-4BB0-A3D5-C6CAF1F340E1}" srcOrd="10" destOrd="0" parTransId="{86E31CEF-D081-4EF7-AEDB-5A60240B064B}" sibTransId="{9E33CDC4-448F-4269-9F51-B0DB9DAC46D5}"/>
    <dgm:cxn modelId="{26F9CC5C-4653-4092-AC2A-A33FC2BDC448}" srcId="{CCEBA8F3-E292-4AEC-A567-9616F8D00A54}" destId="{902C16E1-CDC7-45C6-9E12-3F7D134176C1}" srcOrd="7" destOrd="0" parTransId="{A4F3728E-03A0-4204-A00E-F2640C04DDCC}" sibTransId="{1E591F63-CB2D-4E52-B830-4ED3CCCB66D6}"/>
    <dgm:cxn modelId="{ADB539CD-888F-4813-9BD3-74F9EA6F55F9}" srcId="{CCEBA8F3-E292-4AEC-A567-9616F8D00A54}" destId="{59E5A6B8-BFFB-4EAD-83B3-30D91455710B}" srcOrd="11" destOrd="0" parTransId="{37B49058-700F-4DC9-AD46-6BFEDCA6E0CC}" sibTransId="{936737F9-F7A4-4982-9B45-C10DFA55D32B}"/>
    <dgm:cxn modelId="{4101434F-BC15-445B-86B2-F27E3F277B1B}" type="presParOf" srcId="{9159551F-740F-4680-BE96-9EAD1E97AD81}" destId="{7D527885-9E96-44FA-A11C-3AA5B2C96964}" srcOrd="0" destOrd="0" presId="urn:microsoft.com/office/officeart/2005/8/layout/hProcess3"/>
    <dgm:cxn modelId="{2B8428D4-8D1A-4DF7-ABF5-DEEC62B06B44}" type="presParOf" srcId="{9159551F-740F-4680-BE96-9EAD1E97AD81}" destId="{C3A421E7-7A58-4DFD-A7D7-A08678FCD897}" srcOrd="1" destOrd="0" presId="urn:microsoft.com/office/officeart/2005/8/layout/hProcess3"/>
    <dgm:cxn modelId="{E567AE01-B798-4EA7-8909-3A5E98C38113}" type="presParOf" srcId="{C3A421E7-7A58-4DFD-A7D7-A08678FCD897}" destId="{D3E1182B-0FDD-414C-8D15-3FD9BF8FE939}" srcOrd="0" destOrd="0" presId="urn:microsoft.com/office/officeart/2005/8/layout/hProcess3"/>
    <dgm:cxn modelId="{77731CE0-44AC-4928-AE9E-5E5B1170AAAF}" type="presParOf" srcId="{C3A421E7-7A58-4DFD-A7D7-A08678FCD897}" destId="{1A8D7A5D-8E49-4B1F-B722-DC1EBFD25F24}" srcOrd="1" destOrd="0" presId="urn:microsoft.com/office/officeart/2005/8/layout/hProcess3"/>
    <dgm:cxn modelId="{7E4FEE85-2900-44D8-8B9C-6C323EA1A3EA}" type="presParOf" srcId="{1A8D7A5D-8E49-4B1F-B722-DC1EBFD25F24}" destId="{4366C776-560F-468B-8379-B57C7AD7AA11}" srcOrd="0" destOrd="0" presId="urn:microsoft.com/office/officeart/2005/8/layout/hProcess3"/>
    <dgm:cxn modelId="{0443D954-402E-4355-AAE0-7A4C4DB57740}" type="presParOf" srcId="{1A8D7A5D-8E49-4B1F-B722-DC1EBFD25F24}" destId="{FDFA2035-9746-4BB3-BFA8-E18D36AFC4FD}" srcOrd="1" destOrd="0" presId="urn:microsoft.com/office/officeart/2005/8/layout/hProcess3"/>
    <dgm:cxn modelId="{D18992F4-0B06-493E-A062-74DC636020CF}" type="presParOf" srcId="{1A8D7A5D-8E49-4B1F-B722-DC1EBFD25F24}" destId="{89EB4D13-1209-4E18-843B-1B2D9E6EC7F0}" srcOrd="2" destOrd="0" presId="urn:microsoft.com/office/officeart/2005/8/layout/hProcess3"/>
    <dgm:cxn modelId="{2FE04294-E97A-459F-A69E-F4D20342088A}" type="presParOf" srcId="{1A8D7A5D-8E49-4B1F-B722-DC1EBFD25F24}" destId="{1E5305AA-49E6-4AD5-A340-C618DC3BA07E}" srcOrd="3" destOrd="0" presId="urn:microsoft.com/office/officeart/2005/8/layout/hProcess3"/>
    <dgm:cxn modelId="{D5EEB172-0C8F-45AB-9ECE-E98C2F7F5915}" type="presParOf" srcId="{C3A421E7-7A58-4DFD-A7D7-A08678FCD897}" destId="{32D96114-5EED-4BB4-8E1A-B69ACAC3FDF4}" srcOrd="2" destOrd="0" presId="urn:microsoft.com/office/officeart/2005/8/layout/hProcess3"/>
    <dgm:cxn modelId="{EAD64AAA-424A-4754-806D-9A2DF11D2114}" type="presParOf" srcId="{C3A421E7-7A58-4DFD-A7D7-A08678FCD897}" destId="{7F1F0AD5-14AE-47CE-8395-BB08DCDBBD9F}" srcOrd="3" destOrd="0" presId="urn:microsoft.com/office/officeart/2005/8/layout/hProcess3"/>
    <dgm:cxn modelId="{4E40D7A0-3283-4036-8764-FDEEDD691978}" type="presParOf" srcId="{7F1F0AD5-14AE-47CE-8395-BB08DCDBBD9F}" destId="{5CA26E1F-A617-4447-9CFE-BFEDC4AE2536}" srcOrd="0" destOrd="0" presId="urn:microsoft.com/office/officeart/2005/8/layout/hProcess3"/>
    <dgm:cxn modelId="{39F5D8AC-E50E-4D96-A3FF-CDA67640C5F5}" type="presParOf" srcId="{7F1F0AD5-14AE-47CE-8395-BB08DCDBBD9F}" destId="{31C0695D-567D-478C-BB47-DC60BEC1B746}" srcOrd="1" destOrd="0" presId="urn:microsoft.com/office/officeart/2005/8/layout/hProcess3"/>
    <dgm:cxn modelId="{8E679DC7-23FB-4214-B69C-63802AD500B5}" type="presParOf" srcId="{7F1F0AD5-14AE-47CE-8395-BB08DCDBBD9F}" destId="{F25EB8C3-1A95-49CC-B28F-06AC36F168C1}" srcOrd="2" destOrd="0" presId="urn:microsoft.com/office/officeart/2005/8/layout/hProcess3"/>
    <dgm:cxn modelId="{A25B7F3A-D795-496A-BBF1-444660DB6469}" type="presParOf" srcId="{7F1F0AD5-14AE-47CE-8395-BB08DCDBBD9F}" destId="{123C350D-75FA-4FC2-A9E3-FE9F514CEA5F}" srcOrd="3" destOrd="0" presId="urn:microsoft.com/office/officeart/2005/8/layout/hProcess3"/>
    <dgm:cxn modelId="{22EB68EA-7657-4096-A477-650FF8C1A011}" type="presParOf" srcId="{C3A421E7-7A58-4DFD-A7D7-A08678FCD897}" destId="{3F65A1E0-812C-42E1-8EF1-8CAF1FF201A8}" srcOrd="4" destOrd="0" presId="urn:microsoft.com/office/officeart/2005/8/layout/hProcess3"/>
    <dgm:cxn modelId="{1F7569C9-EAE8-4A26-8045-A8E17BB53361}" type="presParOf" srcId="{C3A421E7-7A58-4DFD-A7D7-A08678FCD897}" destId="{2FE20211-B91F-4DAC-93FB-AF112541314D}" srcOrd="5" destOrd="0" presId="urn:microsoft.com/office/officeart/2005/8/layout/hProcess3"/>
    <dgm:cxn modelId="{1F684754-0DDD-440F-86EB-3343CB2DE85B}" type="presParOf" srcId="{2FE20211-B91F-4DAC-93FB-AF112541314D}" destId="{BFAE6CFE-B4CF-4B76-8D71-2FFD9B7E486E}" srcOrd="0" destOrd="0" presId="urn:microsoft.com/office/officeart/2005/8/layout/hProcess3"/>
    <dgm:cxn modelId="{BD1E79B8-3FDD-49D9-8378-3207CCE1DAEE}" type="presParOf" srcId="{2FE20211-B91F-4DAC-93FB-AF112541314D}" destId="{CFDA9177-6A24-4DC8-84BD-59921E072B50}" srcOrd="1" destOrd="0" presId="urn:microsoft.com/office/officeart/2005/8/layout/hProcess3"/>
    <dgm:cxn modelId="{27694E99-1828-4145-96CA-4A84A6D65924}" type="presParOf" srcId="{2FE20211-B91F-4DAC-93FB-AF112541314D}" destId="{F1C253D2-D0D0-489E-9447-0CAC6F1C4871}" srcOrd="2" destOrd="0" presId="urn:microsoft.com/office/officeart/2005/8/layout/hProcess3"/>
    <dgm:cxn modelId="{02C3A867-CE52-4F17-96C4-94F6AA45F4A7}" type="presParOf" srcId="{2FE20211-B91F-4DAC-93FB-AF112541314D}" destId="{3936BE91-40E6-4C43-A803-231A30D43268}" srcOrd="3" destOrd="0" presId="urn:microsoft.com/office/officeart/2005/8/layout/hProcess3"/>
    <dgm:cxn modelId="{82031DAA-FAEC-46F4-8F76-285CA7A46D76}" type="presParOf" srcId="{C3A421E7-7A58-4DFD-A7D7-A08678FCD897}" destId="{DF25C3F7-54EF-4742-97AB-E4C59279B62E}" srcOrd="6" destOrd="0" presId="urn:microsoft.com/office/officeart/2005/8/layout/hProcess3"/>
    <dgm:cxn modelId="{19CA0E49-B40D-451F-92BE-B41CED880014}" type="presParOf" srcId="{C3A421E7-7A58-4DFD-A7D7-A08678FCD897}" destId="{5A752906-743B-4E98-96BF-BF60888887F7}" srcOrd="7" destOrd="0" presId="urn:microsoft.com/office/officeart/2005/8/layout/hProcess3"/>
    <dgm:cxn modelId="{810831A6-3A43-4650-8B3D-6C5F7189527E}" type="presParOf" srcId="{5A752906-743B-4E98-96BF-BF60888887F7}" destId="{8474FF5D-1598-4C8B-8BE0-84D70FF69EB4}" srcOrd="0" destOrd="0" presId="urn:microsoft.com/office/officeart/2005/8/layout/hProcess3"/>
    <dgm:cxn modelId="{18D143BB-7E40-43C3-BCF3-CE18EB4EE274}" type="presParOf" srcId="{5A752906-743B-4E98-96BF-BF60888887F7}" destId="{A4B8B106-AAE0-406C-ACF6-2E0FF09EE60A}" srcOrd="1" destOrd="0" presId="urn:microsoft.com/office/officeart/2005/8/layout/hProcess3"/>
    <dgm:cxn modelId="{DD45C1D9-AFE2-408E-940F-EF17DAE68552}" type="presParOf" srcId="{5A752906-743B-4E98-96BF-BF60888887F7}" destId="{AB39D665-9C18-4E7F-87F0-7660625A9A95}" srcOrd="2" destOrd="0" presId="urn:microsoft.com/office/officeart/2005/8/layout/hProcess3"/>
    <dgm:cxn modelId="{4ED30FFD-0093-4271-B384-5F4FFAF7E4F3}" type="presParOf" srcId="{5A752906-743B-4E98-96BF-BF60888887F7}" destId="{1185D218-6EDF-493C-B1A0-4E45A87AA654}" srcOrd="3" destOrd="0" presId="urn:microsoft.com/office/officeart/2005/8/layout/hProcess3"/>
    <dgm:cxn modelId="{0ADC3FA6-0F7B-43DD-A658-D7D8D3FD1DE0}" type="presParOf" srcId="{C3A421E7-7A58-4DFD-A7D7-A08678FCD897}" destId="{DF62DA79-1938-42D8-982D-20D96622C8B5}" srcOrd="8" destOrd="0" presId="urn:microsoft.com/office/officeart/2005/8/layout/hProcess3"/>
    <dgm:cxn modelId="{B4D658E8-82AB-4BFC-B856-F4B0814A20E7}" type="presParOf" srcId="{C3A421E7-7A58-4DFD-A7D7-A08678FCD897}" destId="{881B2EB6-3BF9-4198-8CE3-91D2CB5956EC}" srcOrd="9" destOrd="0" presId="urn:microsoft.com/office/officeart/2005/8/layout/hProcess3"/>
    <dgm:cxn modelId="{7B69A11E-0FA7-44E4-8291-5BA9621BC4A5}" type="presParOf" srcId="{881B2EB6-3BF9-4198-8CE3-91D2CB5956EC}" destId="{5521CABB-6930-4D9D-9F49-5977CB781385}" srcOrd="0" destOrd="0" presId="urn:microsoft.com/office/officeart/2005/8/layout/hProcess3"/>
    <dgm:cxn modelId="{ED820A4C-81BE-4F8B-86FC-B5FBDDE32ADF}" type="presParOf" srcId="{881B2EB6-3BF9-4198-8CE3-91D2CB5956EC}" destId="{CC94AE3F-5FD4-4614-B827-1B15B2697DA5}" srcOrd="1" destOrd="0" presId="urn:microsoft.com/office/officeart/2005/8/layout/hProcess3"/>
    <dgm:cxn modelId="{4DA24BCC-28BE-4E57-B548-1CE76384264C}" type="presParOf" srcId="{881B2EB6-3BF9-4198-8CE3-91D2CB5956EC}" destId="{EA722609-7A53-4FD8-B580-8DAA95A6E5A3}" srcOrd="2" destOrd="0" presId="urn:microsoft.com/office/officeart/2005/8/layout/hProcess3"/>
    <dgm:cxn modelId="{35373942-98B9-44CF-BE06-0FB83F07A418}" type="presParOf" srcId="{881B2EB6-3BF9-4198-8CE3-91D2CB5956EC}" destId="{79049CF8-571A-4519-B5F8-06E0E7C75AC4}" srcOrd="3" destOrd="0" presId="urn:microsoft.com/office/officeart/2005/8/layout/hProcess3"/>
    <dgm:cxn modelId="{87937BED-AA03-4091-B3EF-F2B49CB33F09}" type="presParOf" srcId="{C3A421E7-7A58-4DFD-A7D7-A08678FCD897}" destId="{17E6C135-7DF5-4FBB-AB6E-A9F38A3873CF}" srcOrd="10" destOrd="0" presId="urn:microsoft.com/office/officeart/2005/8/layout/hProcess3"/>
    <dgm:cxn modelId="{54A53FC6-96C3-47DA-A76B-504655733027}" type="presParOf" srcId="{C3A421E7-7A58-4DFD-A7D7-A08678FCD897}" destId="{8EBCE3FF-A727-46CD-B776-11A2EF0EC8AD}" srcOrd="11" destOrd="0" presId="urn:microsoft.com/office/officeart/2005/8/layout/hProcess3"/>
    <dgm:cxn modelId="{5365FE2C-E334-4E2D-AFF1-0DDFD1F199C0}" type="presParOf" srcId="{8EBCE3FF-A727-46CD-B776-11A2EF0EC8AD}" destId="{00DEC8C9-BFBB-46A3-9C7A-B0EDFB430D2C}" srcOrd="0" destOrd="0" presId="urn:microsoft.com/office/officeart/2005/8/layout/hProcess3"/>
    <dgm:cxn modelId="{4726FA8E-5277-410A-950C-DF2008895B08}" type="presParOf" srcId="{8EBCE3FF-A727-46CD-B776-11A2EF0EC8AD}" destId="{D5932189-28FD-43B1-A36B-2881FF05C6E7}" srcOrd="1" destOrd="0" presId="urn:microsoft.com/office/officeart/2005/8/layout/hProcess3"/>
    <dgm:cxn modelId="{0C162257-C3FD-4ED5-A477-E677F3E61794}" type="presParOf" srcId="{8EBCE3FF-A727-46CD-B776-11A2EF0EC8AD}" destId="{DA505FEA-F88A-4DDA-BF05-E0F0C8C5AADD}" srcOrd="2" destOrd="0" presId="urn:microsoft.com/office/officeart/2005/8/layout/hProcess3"/>
    <dgm:cxn modelId="{988E7898-3744-4C14-B8EA-AA5C0C10EA8C}" type="presParOf" srcId="{8EBCE3FF-A727-46CD-B776-11A2EF0EC8AD}" destId="{52E4E66B-13D0-4EB8-B9A0-5ADED773485F}" srcOrd="3" destOrd="0" presId="urn:microsoft.com/office/officeart/2005/8/layout/hProcess3"/>
    <dgm:cxn modelId="{5829CCFD-556E-41D0-A04C-8CCC9B51BC15}" type="presParOf" srcId="{C3A421E7-7A58-4DFD-A7D7-A08678FCD897}" destId="{5F0E0299-1D42-403C-8274-B2983CE699D3}" srcOrd="12" destOrd="0" presId="urn:microsoft.com/office/officeart/2005/8/layout/hProcess3"/>
    <dgm:cxn modelId="{B8D56866-67E9-41F2-9B35-7C2CE6A97BCF}" type="presParOf" srcId="{C3A421E7-7A58-4DFD-A7D7-A08678FCD897}" destId="{DAAC294A-B2F9-4844-9731-18DC965F0E0E}" srcOrd="13" destOrd="0" presId="urn:microsoft.com/office/officeart/2005/8/layout/hProcess3"/>
    <dgm:cxn modelId="{FED914DE-F92B-448F-B9A8-C79DB8B35171}" type="presParOf" srcId="{DAAC294A-B2F9-4844-9731-18DC965F0E0E}" destId="{046F5BCE-EA7C-4AFB-8AA5-7C6F633161E3}" srcOrd="0" destOrd="0" presId="urn:microsoft.com/office/officeart/2005/8/layout/hProcess3"/>
    <dgm:cxn modelId="{F642AFB8-96A8-4EAB-952C-E33827405E67}" type="presParOf" srcId="{DAAC294A-B2F9-4844-9731-18DC965F0E0E}" destId="{2EF17F4E-39F9-4C85-BE1E-202DFC3A535D}" srcOrd="1" destOrd="0" presId="urn:microsoft.com/office/officeart/2005/8/layout/hProcess3"/>
    <dgm:cxn modelId="{66F2C3B6-A87A-4974-9124-3201376A9D46}" type="presParOf" srcId="{DAAC294A-B2F9-4844-9731-18DC965F0E0E}" destId="{F563932F-8BEE-4364-9053-1BCCFF3D298C}" srcOrd="2" destOrd="0" presId="urn:microsoft.com/office/officeart/2005/8/layout/hProcess3"/>
    <dgm:cxn modelId="{60F9B34D-9326-4F36-8F75-F729C527EB58}" type="presParOf" srcId="{DAAC294A-B2F9-4844-9731-18DC965F0E0E}" destId="{622A5B76-C1B9-4619-A10E-20D57B08C718}" srcOrd="3" destOrd="0" presId="urn:microsoft.com/office/officeart/2005/8/layout/hProcess3"/>
    <dgm:cxn modelId="{D4AC6B8E-3ED3-4ABC-829D-6214F10A5465}" type="presParOf" srcId="{C3A421E7-7A58-4DFD-A7D7-A08678FCD897}" destId="{9405E3F8-0410-4F95-BCDC-5CC6B9BED3EE}" srcOrd="14" destOrd="0" presId="urn:microsoft.com/office/officeart/2005/8/layout/hProcess3"/>
    <dgm:cxn modelId="{719D3CED-151A-447E-85AD-2EA6E1F1E8FB}" type="presParOf" srcId="{C3A421E7-7A58-4DFD-A7D7-A08678FCD897}" destId="{889ED564-C996-44C5-989B-03FA49F4DD79}" srcOrd="15" destOrd="0" presId="urn:microsoft.com/office/officeart/2005/8/layout/hProcess3"/>
    <dgm:cxn modelId="{D578171F-E6F9-4591-AD52-0F771CFB8EBB}" type="presParOf" srcId="{889ED564-C996-44C5-989B-03FA49F4DD79}" destId="{A92485B0-0F0D-4DF1-85B8-3EF1D3179300}" srcOrd="0" destOrd="0" presId="urn:microsoft.com/office/officeart/2005/8/layout/hProcess3"/>
    <dgm:cxn modelId="{3737FBB0-7AC2-4149-AF8A-8C22A436C58A}" type="presParOf" srcId="{889ED564-C996-44C5-989B-03FA49F4DD79}" destId="{1E72012E-E211-4A40-90D0-DA7CF0A17F63}" srcOrd="1" destOrd="0" presId="urn:microsoft.com/office/officeart/2005/8/layout/hProcess3"/>
    <dgm:cxn modelId="{CDCC6AE3-9E06-48B8-B956-F9B8F465A136}" type="presParOf" srcId="{889ED564-C996-44C5-989B-03FA49F4DD79}" destId="{6C6CD820-B3DB-40A4-B269-913CADF34299}" srcOrd="2" destOrd="0" presId="urn:microsoft.com/office/officeart/2005/8/layout/hProcess3"/>
    <dgm:cxn modelId="{A48373D2-E625-4718-A608-F48297335C7F}" type="presParOf" srcId="{889ED564-C996-44C5-989B-03FA49F4DD79}" destId="{4992E3CF-5266-45EA-A5DF-9A88BA4AECC0}" srcOrd="3" destOrd="0" presId="urn:microsoft.com/office/officeart/2005/8/layout/hProcess3"/>
    <dgm:cxn modelId="{4408E355-4BC0-4D87-BC7E-2472DC478837}" type="presParOf" srcId="{C3A421E7-7A58-4DFD-A7D7-A08678FCD897}" destId="{F1267BD8-9A39-4633-BAC9-1212633B65E9}" srcOrd="16" destOrd="0" presId="urn:microsoft.com/office/officeart/2005/8/layout/hProcess3"/>
    <dgm:cxn modelId="{B2244770-E63E-4038-A8DB-1243E9002653}" type="presParOf" srcId="{C3A421E7-7A58-4DFD-A7D7-A08678FCD897}" destId="{1E433717-2B5A-42C2-AEAC-003FE9DBD8D5}" srcOrd="17" destOrd="0" presId="urn:microsoft.com/office/officeart/2005/8/layout/hProcess3"/>
    <dgm:cxn modelId="{51BF8450-5E4B-4A3C-8E5D-C0D101DA6828}" type="presParOf" srcId="{1E433717-2B5A-42C2-AEAC-003FE9DBD8D5}" destId="{A4A7952D-83AB-4E3B-BBAC-8027C06F5AD2}" srcOrd="0" destOrd="0" presId="urn:microsoft.com/office/officeart/2005/8/layout/hProcess3"/>
    <dgm:cxn modelId="{756ADDF2-8C8C-4866-B76D-92023F4B7BE8}" type="presParOf" srcId="{1E433717-2B5A-42C2-AEAC-003FE9DBD8D5}" destId="{96DCC86A-CA12-4C38-B3C2-538A6BD4FCD1}" srcOrd="1" destOrd="0" presId="urn:microsoft.com/office/officeart/2005/8/layout/hProcess3"/>
    <dgm:cxn modelId="{C07509A2-BEE2-4255-98F8-3730710A3A2C}" type="presParOf" srcId="{1E433717-2B5A-42C2-AEAC-003FE9DBD8D5}" destId="{AEA55E4B-A231-43FD-BD6B-30FC0571F902}" srcOrd="2" destOrd="0" presId="urn:microsoft.com/office/officeart/2005/8/layout/hProcess3"/>
    <dgm:cxn modelId="{52F2835C-53F6-4D12-9661-765BC68E39E2}" type="presParOf" srcId="{1E433717-2B5A-42C2-AEAC-003FE9DBD8D5}" destId="{4E56D5F6-2741-49EC-940F-EA8A5C340E78}" srcOrd="3" destOrd="0" presId="urn:microsoft.com/office/officeart/2005/8/layout/hProcess3"/>
    <dgm:cxn modelId="{293DC407-1A5B-4003-B71F-8CFDDF874228}" type="presParOf" srcId="{C3A421E7-7A58-4DFD-A7D7-A08678FCD897}" destId="{0F1DB6CF-374F-4279-AD17-B3D22B620FA2}" srcOrd="18" destOrd="0" presId="urn:microsoft.com/office/officeart/2005/8/layout/hProcess3"/>
    <dgm:cxn modelId="{31F2B8F1-DE2A-4D06-BE35-FF1513DA790F}" type="presParOf" srcId="{C3A421E7-7A58-4DFD-A7D7-A08678FCD897}" destId="{A1171889-E80A-4242-BFB5-26797B9D4071}" srcOrd="19" destOrd="0" presId="urn:microsoft.com/office/officeart/2005/8/layout/hProcess3"/>
    <dgm:cxn modelId="{BB2D31B6-BC53-4472-B2E3-D3BDC3ED5A49}" type="presParOf" srcId="{A1171889-E80A-4242-BFB5-26797B9D4071}" destId="{6AFA3EE1-AD57-4AE5-99B5-C2C443520947}" srcOrd="0" destOrd="0" presId="urn:microsoft.com/office/officeart/2005/8/layout/hProcess3"/>
    <dgm:cxn modelId="{B8F75446-D545-4D8E-A05D-A9CEE6974028}" type="presParOf" srcId="{A1171889-E80A-4242-BFB5-26797B9D4071}" destId="{17033E19-CADF-4232-B995-9FD6D63975CB}" srcOrd="1" destOrd="0" presId="urn:microsoft.com/office/officeart/2005/8/layout/hProcess3"/>
    <dgm:cxn modelId="{9BB7696D-22A4-45C5-AF82-11762EC47C34}" type="presParOf" srcId="{A1171889-E80A-4242-BFB5-26797B9D4071}" destId="{077A5A0D-095C-4449-A9DC-F21B6FF2D6F9}" srcOrd="2" destOrd="0" presId="urn:microsoft.com/office/officeart/2005/8/layout/hProcess3"/>
    <dgm:cxn modelId="{8D2B5A03-7A66-440B-8AA7-C3C1942F4910}" type="presParOf" srcId="{A1171889-E80A-4242-BFB5-26797B9D4071}" destId="{ACEB3D4A-1C1E-49AB-89CB-2E267F28A5CB}" srcOrd="3" destOrd="0" presId="urn:microsoft.com/office/officeart/2005/8/layout/hProcess3"/>
    <dgm:cxn modelId="{49D1670C-D1CB-4640-AF3D-15571270705A}" type="presParOf" srcId="{C3A421E7-7A58-4DFD-A7D7-A08678FCD897}" destId="{6D559444-F83F-4DB8-8B9B-95E9437FC443}" srcOrd="20" destOrd="0" presId="urn:microsoft.com/office/officeart/2005/8/layout/hProcess3"/>
    <dgm:cxn modelId="{7537ACDC-2BDA-4767-A6CF-4F57A9E605E7}" type="presParOf" srcId="{C3A421E7-7A58-4DFD-A7D7-A08678FCD897}" destId="{CAF9792D-9739-4695-9629-C9260896824C}" srcOrd="21" destOrd="0" presId="urn:microsoft.com/office/officeart/2005/8/layout/hProcess3"/>
    <dgm:cxn modelId="{40B9B07E-79EF-4CDB-80AD-981CE8E4679C}" type="presParOf" srcId="{CAF9792D-9739-4695-9629-C9260896824C}" destId="{17657657-D9C9-49AB-9787-01C49EF777F4}" srcOrd="0" destOrd="0" presId="urn:microsoft.com/office/officeart/2005/8/layout/hProcess3"/>
    <dgm:cxn modelId="{7A1EB751-192C-43C0-98DD-29F2DB6CB7AA}" type="presParOf" srcId="{CAF9792D-9739-4695-9629-C9260896824C}" destId="{FFCBEA89-4943-43CB-B232-AC9BA7408304}" srcOrd="1" destOrd="0" presId="urn:microsoft.com/office/officeart/2005/8/layout/hProcess3"/>
    <dgm:cxn modelId="{6666FD2E-746A-4EF5-BFF4-81C6F938859F}" type="presParOf" srcId="{CAF9792D-9739-4695-9629-C9260896824C}" destId="{32101B5F-E810-4C55-AAC1-2BCBE1860869}" srcOrd="2" destOrd="0" presId="urn:microsoft.com/office/officeart/2005/8/layout/hProcess3"/>
    <dgm:cxn modelId="{029EBEB5-29D0-4B32-A4D6-81F46A2F1D6D}" type="presParOf" srcId="{CAF9792D-9739-4695-9629-C9260896824C}" destId="{06D9D02D-D998-4A3A-A32E-0378AAF3404C}" srcOrd="3" destOrd="0" presId="urn:microsoft.com/office/officeart/2005/8/layout/hProcess3"/>
    <dgm:cxn modelId="{953BF1F3-8CB4-40D5-AB90-B8B3E718BD18}" type="presParOf" srcId="{C3A421E7-7A58-4DFD-A7D7-A08678FCD897}" destId="{4190405D-EBC4-4AA8-B8DF-3869C14A4EF5}" srcOrd="22" destOrd="0" presId="urn:microsoft.com/office/officeart/2005/8/layout/hProcess3"/>
    <dgm:cxn modelId="{2407F379-1744-4C2A-8A76-0426C3331461}" type="presParOf" srcId="{C3A421E7-7A58-4DFD-A7D7-A08678FCD897}" destId="{E0467F9F-A67A-45E2-9A88-1C6BE72B4C9F}" srcOrd="23" destOrd="0" presId="urn:microsoft.com/office/officeart/2005/8/layout/hProcess3"/>
    <dgm:cxn modelId="{DC85E32F-665C-4FBB-8514-949DF70F4B32}" type="presParOf" srcId="{E0467F9F-A67A-45E2-9A88-1C6BE72B4C9F}" destId="{FB75E302-4A04-40A7-B9E9-CAF9117249A3}" srcOrd="0" destOrd="0" presId="urn:microsoft.com/office/officeart/2005/8/layout/hProcess3"/>
    <dgm:cxn modelId="{7D53A4DE-AADE-4740-A270-A88B831C00FC}" type="presParOf" srcId="{E0467F9F-A67A-45E2-9A88-1C6BE72B4C9F}" destId="{09397AC1-DE47-4306-8B4A-21FCF607941A}" srcOrd="1" destOrd="0" presId="urn:microsoft.com/office/officeart/2005/8/layout/hProcess3"/>
    <dgm:cxn modelId="{A6BE837A-3338-431A-B304-4EF4A23EA37F}" type="presParOf" srcId="{E0467F9F-A67A-45E2-9A88-1C6BE72B4C9F}" destId="{17964A4B-56DB-46FE-90ED-4A52377C33B7}" srcOrd="2" destOrd="0" presId="urn:microsoft.com/office/officeart/2005/8/layout/hProcess3"/>
    <dgm:cxn modelId="{245A4D0F-78D5-4B52-978F-5D9BED45D4A5}" type="presParOf" srcId="{E0467F9F-A67A-45E2-9A88-1C6BE72B4C9F}" destId="{466E472D-1992-47E8-A31D-BD4DCD98910A}" srcOrd="3" destOrd="0" presId="urn:microsoft.com/office/officeart/2005/8/layout/hProcess3"/>
    <dgm:cxn modelId="{B316E007-BBA7-471C-9B8A-6179A3C5DE3F}" type="presParOf" srcId="{C3A421E7-7A58-4DFD-A7D7-A08678FCD897}" destId="{64FD0EE1-B3B0-49C6-82F3-B77133523BAF}" srcOrd="24" destOrd="0" presId="urn:microsoft.com/office/officeart/2005/8/layout/hProcess3"/>
    <dgm:cxn modelId="{6A9BF33C-CD50-4DD2-B743-A96E7088B3CF}" type="presParOf" srcId="{C3A421E7-7A58-4DFD-A7D7-A08678FCD897}" destId="{A9C791D9-B69D-42A0-83CB-40C3F53344F0}" srcOrd="25" destOrd="0" presId="urn:microsoft.com/office/officeart/2005/8/layout/hProcess3"/>
    <dgm:cxn modelId="{6E0E5630-17F6-40FA-94F0-4ED47B05E122}" type="presParOf" srcId="{C3A421E7-7A58-4DFD-A7D7-A08678FCD897}" destId="{A2559CA6-2441-4C6D-8FAF-FF6E11F351AB}" srcOrd="2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2D8D53-20AD-4D3D-8B0F-046612F5170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0A8D49-8417-4C4D-8322-B0939297635F}">
      <dgm:prSet phldrT="[Text]" custT="1"/>
      <dgm:spPr/>
      <dgm:t>
        <a:bodyPr/>
        <a:lstStyle/>
        <a:p>
          <a:r>
            <a:rPr lang="en-US" sz="2200" dirty="0"/>
            <a:t>E1. Make use of the natural daylight as far as practicable and only switch on the necessary lights on sunny days. </a:t>
          </a:r>
          <a:endParaRPr lang="en-GB" sz="2200" dirty="0"/>
        </a:p>
      </dgm:t>
    </dgm:pt>
    <dgm:pt modelId="{6677C6F5-F9B2-4FE8-9497-1A38F9D2542F}" type="parTrans" cxnId="{BD873748-84BD-4C67-AEF1-35BFC8509B16}">
      <dgm:prSet/>
      <dgm:spPr/>
      <dgm:t>
        <a:bodyPr/>
        <a:lstStyle/>
        <a:p>
          <a:endParaRPr lang="en-GB" sz="2200"/>
        </a:p>
      </dgm:t>
    </dgm:pt>
    <dgm:pt modelId="{2F3B41B8-AB91-4BC3-B6D5-98F9D0C95988}" type="sibTrans" cxnId="{BD873748-84BD-4C67-AEF1-35BFC8509B16}">
      <dgm:prSet/>
      <dgm:spPr/>
      <dgm:t>
        <a:bodyPr/>
        <a:lstStyle/>
        <a:p>
          <a:endParaRPr lang="en-GB" sz="2200"/>
        </a:p>
      </dgm:t>
    </dgm:pt>
    <dgm:pt modelId="{EABBB425-C001-4A25-8E23-917B4711D0D9}">
      <dgm:prSet custT="1"/>
      <dgm:spPr/>
      <dgm:t>
        <a:bodyPr/>
        <a:lstStyle/>
        <a:p>
          <a:r>
            <a:rPr lang="en-US" sz="2200"/>
            <a:t>E2. Turn off lights, computers and other electrical equipment (e.g. projectors, microphone boxes, etc.) when not in use. </a:t>
          </a:r>
          <a:endParaRPr lang="en-US" sz="2200" dirty="0"/>
        </a:p>
      </dgm:t>
    </dgm:pt>
    <dgm:pt modelId="{7365A8B1-02BB-4FCE-A578-37BF7D92ADBE}" type="parTrans" cxnId="{522B1661-C9D8-49ED-99F5-4EBB16ADE7E5}">
      <dgm:prSet/>
      <dgm:spPr/>
      <dgm:t>
        <a:bodyPr/>
        <a:lstStyle/>
        <a:p>
          <a:endParaRPr lang="en-GB" sz="2200"/>
        </a:p>
      </dgm:t>
    </dgm:pt>
    <dgm:pt modelId="{4A057EAE-2C6E-4FB9-9DFD-E668E2AF04A6}" type="sibTrans" cxnId="{522B1661-C9D8-49ED-99F5-4EBB16ADE7E5}">
      <dgm:prSet/>
      <dgm:spPr/>
      <dgm:t>
        <a:bodyPr/>
        <a:lstStyle/>
        <a:p>
          <a:endParaRPr lang="en-GB" sz="2200"/>
        </a:p>
      </dgm:t>
    </dgm:pt>
    <dgm:pt modelId="{C6C52822-2027-44AF-82AA-098FDEEC84BA}">
      <dgm:prSet custT="1"/>
      <dgm:spPr/>
      <dgm:t>
        <a:bodyPr/>
        <a:lstStyle/>
        <a:p>
          <a:r>
            <a:rPr lang="en-US" sz="2200" dirty="0"/>
            <a:t>E3. Adopt natural ventilation (i.e. open windows and doors) and use fans to improve air flow when the outdoor temperature is below 25°C and the outdoor air quality is good.</a:t>
          </a:r>
        </a:p>
      </dgm:t>
    </dgm:pt>
    <dgm:pt modelId="{8C8F6E16-1278-4B0F-8726-C6FF03A5E47A}" type="parTrans" cxnId="{AEF63B6D-D10B-4FF9-ACE5-908C16BD69B6}">
      <dgm:prSet/>
      <dgm:spPr/>
      <dgm:t>
        <a:bodyPr/>
        <a:lstStyle/>
        <a:p>
          <a:endParaRPr lang="en-GB" sz="2200"/>
        </a:p>
      </dgm:t>
    </dgm:pt>
    <dgm:pt modelId="{E8CFC959-4260-4471-AB93-BB3022D3AF52}" type="sibTrans" cxnId="{AEF63B6D-D10B-4FF9-ACE5-908C16BD69B6}">
      <dgm:prSet/>
      <dgm:spPr/>
      <dgm:t>
        <a:bodyPr/>
        <a:lstStyle/>
        <a:p>
          <a:endParaRPr lang="en-GB" sz="2200"/>
        </a:p>
      </dgm:t>
    </dgm:pt>
    <dgm:pt modelId="{3E3ADD9A-6494-48D3-B0E8-2C205DBA797A}">
      <dgm:prSet custT="1"/>
      <dgm:spPr/>
      <dgm:t>
        <a:bodyPr/>
        <a:lstStyle/>
        <a:p>
          <a:r>
            <a:rPr lang="en-US" sz="2200"/>
            <a:t>E4. Maintain the temperature of air-conditioners in your classroom within the temperature range set under the school policy. </a:t>
          </a:r>
          <a:endParaRPr lang="en-US" sz="2200" dirty="0"/>
        </a:p>
      </dgm:t>
    </dgm:pt>
    <dgm:pt modelId="{BF6E07B5-8A59-4B68-BA35-B97DEAFB4365}" type="parTrans" cxnId="{C88A22A4-80CC-451C-BF0D-8B2C47FD5CBA}">
      <dgm:prSet/>
      <dgm:spPr/>
      <dgm:t>
        <a:bodyPr/>
        <a:lstStyle/>
        <a:p>
          <a:endParaRPr lang="en-GB" sz="2200"/>
        </a:p>
      </dgm:t>
    </dgm:pt>
    <dgm:pt modelId="{A05D4525-700F-46AB-AA8E-97322EB9A986}" type="sibTrans" cxnId="{C88A22A4-80CC-451C-BF0D-8B2C47FD5CBA}">
      <dgm:prSet/>
      <dgm:spPr/>
      <dgm:t>
        <a:bodyPr/>
        <a:lstStyle/>
        <a:p>
          <a:endParaRPr lang="en-GB" sz="2200"/>
        </a:p>
      </dgm:t>
    </dgm:pt>
    <dgm:pt modelId="{64380E33-B644-4D8E-A8EB-7E7F9F2B4C1F}">
      <dgm:prSet custT="1"/>
      <dgm:spPr/>
      <dgm:t>
        <a:bodyPr/>
        <a:lstStyle/>
        <a:p>
          <a:r>
            <a:rPr lang="en-US" sz="2200"/>
            <a:t>E5. When leaving the classroom, turn off fans and air conditioners that are not in use.</a:t>
          </a:r>
          <a:endParaRPr lang="en-GB" sz="2200" dirty="0"/>
        </a:p>
      </dgm:t>
    </dgm:pt>
    <dgm:pt modelId="{95CD85BC-3E1C-4CCB-9AC8-A420EFF8B165}" type="parTrans" cxnId="{69B3DAFB-A2D5-4C9C-8DDA-830EBE69CE29}">
      <dgm:prSet/>
      <dgm:spPr/>
      <dgm:t>
        <a:bodyPr/>
        <a:lstStyle/>
        <a:p>
          <a:endParaRPr lang="en-GB" sz="2200"/>
        </a:p>
      </dgm:t>
    </dgm:pt>
    <dgm:pt modelId="{D75CC720-D214-40F4-9C76-8E7AC8A0A578}" type="sibTrans" cxnId="{69B3DAFB-A2D5-4C9C-8DDA-830EBE69CE29}">
      <dgm:prSet/>
      <dgm:spPr/>
      <dgm:t>
        <a:bodyPr/>
        <a:lstStyle/>
        <a:p>
          <a:endParaRPr lang="en-GB" sz="2200"/>
        </a:p>
      </dgm:t>
    </dgm:pt>
    <dgm:pt modelId="{270A5DF5-8CE7-4D67-8112-A0CCBDFB437E}" type="pres">
      <dgm:prSet presAssocID="{802D8D53-20AD-4D3D-8B0F-046612F5170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720ECAB-3168-4D74-B6AE-27E6A76AEAD1}" type="pres">
      <dgm:prSet presAssocID="{B70A8D49-8417-4C4D-8322-B0939297635F}" presName="thickLine" presStyleLbl="alignNode1" presStyleIdx="0" presStyleCnt="5"/>
      <dgm:spPr/>
    </dgm:pt>
    <dgm:pt modelId="{B355794D-2D4A-47A9-B869-125F91DEE6F1}" type="pres">
      <dgm:prSet presAssocID="{B70A8D49-8417-4C4D-8322-B0939297635F}" presName="horz1" presStyleCnt="0"/>
      <dgm:spPr/>
    </dgm:pt>
    <dgm:pt modelId="{32CE04E8-DD38-4733-9818-ED2E78D77A4D}" type="pres">
      <dgm:prSet presAssocID="{B70A8D49-8417-4C4D-8322-B0939297635F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871F7B57-36B8-4DD5-8459-227E2C0F7F19}" type="pres">
      <dgm:prSet presAssocID="{B70A8D49-8417-4C4D-8322-B0939297635F}" presName="vert1" presStyleCnt="0"/>
      <dgm:spPr/>
    </dgm:pt>
    <dgm:pt modelId="{51959662-8944-4B90-9771-050A65CA55F3}" type="pres">
      <dgm:prSet presAssocID="{EABBB425-C001-4A25-8E23-917B4711D0D9}" presName="thickLine" presStyleLbl="alignNode1" presStyleIdx="1" presStyleCnt="5"/>
      <dgm:spPr/>
    </dgm:pt>
    <dgm:pt modelId="{8B391CD8-7C2C-40CF-9910-FEB55F29F008}" type="pres">
      <dgm:prSet presAssocID="{EABBB425-C001-4A25-8E23-917B4711D0D9}" presName="horz1" presStyleCnt="0"/>
      <dgm:spPr/>
    </dgm:pt>
    <dgm:pt modelId="{9E682264-3D6D-40F1-B8A7-18020F7EC039}" type="pres">
      <dgm:prSet presAssocID="{EABBB425-C001-4A25-8E23-917B4711D0D9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C3234D87-F2B5-4631-95A3-FE7523F7C648}" type="pres">
      <dgm:prSet presAssocID="{EABBB425-C001-4A25-8E23-917B4711D0D9}" presName="vert1" presStyleCnt="0"/>
      <dgm:spPr/>
    </dgm:pt>
    <dgm:pt modelId="{373F297D-7BA5-4534-AB6B-7F59D4613737}" type="pres">
      <dgm:prSet presAssocID="{C6C52822-2027-44AF-82AA-098FDEEC84BA}" presName="thickLine" presStyleLbl="alignNode1" presStyleIdx="2" presStyleCnt="5"/>
      <dgm:spPr/>
    </dgm:pt>
    <dgm:pt modelId="{1E3DCF4A-D8D8-4606-9352-731614772908}" type="pres">
      <dgm:prSet presAssocID="{C6C52822-2027-44AF-82AA-098FDEEC84BA}" presName="horz1" presStyleCnt="0"/>
      <dgm:spPr/>
    </dgm:pt>
    <dgm:pt modelId="{ACECC2EF-8D02-44FB-8E89-6A87C941DFEA}" type="pres">
      <dgm:prSet presAssocID="{C6C52822-2027-44AF-82AA-098FDEEC84BA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F966D4E8-7C2A-4D60-9F07-6E91344D8210}" type="pres">
      <dgm:prSet presAssocID="{C6C52822-2027-44AF-82AA-098FDEEC84BA}" presName="vert1" presStyleCnt="0"/>
      <dgm:spPr/>
    </dgm:pt>
    <dgm:pt modelId="{857073D1-CF0A-4938-8639-95BD0106E5C0}" type="pres">
      <dgm:prSet presAssocID="{3E3ADD9A-6494-48D3-B0E8-2C205DBA797A}" presName="thickLine" presStyleLbl="alignNode1" presStyleIdx="3" presStyleCnt="5"/>
      <dgm:spPr/>
    </dgm:pt>
    <dgm:pt modelId="{E4B633AD-A8E6-4120-8A31-EB0A64A61741}" type="pres">
      <dgm:prSet presAssocID="{3E3ADD9A-6494-48D3-B0E8-2C205DBA797A}" presName="horz1" presStyleCnt="0"/>
      <dgm:spPr/>
    </dgm:pt>
    <dgm:pt modelId="{3FCE5121-2550-4454-A5E4-7D05D8B82551}" type="pres">
      <dgm:prSet presAssocID="{3E3ADD9A-6494-48D3-B0E8-2C205DBA797A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114D2BBF-D406-44D4-B61A-EF7D17ACC381}" type="pres">
      <dgm:prSet presAssocID="{3E3ADD9A-6494-48D3-B0E8-2C205DBA797A}" presName="vert1" presStyleCnt="0"/>
      <dgm:spPr/>
    </dgm:pt>
    <dgm:pt modelId="{0781EA92-ECC7-4BFC-9966-313FE28C8397}" type="pres">
      <dgm:prSet presAssocID="{64380E33-B644-4D8E-A8EB-7E7F9F2B4C1F}" presName="thickLine" presStyleLbl="alignNode1" presStyleIdx="4" presStyleCnt="5"/>
      <dgm:spPr/>
    </dgm:pt>
    <dgm:pt modelId="{0B0A7998-CD24-4554-AF01-3BCEDB415A34}" type="pres">
      <dgm:prSet presAssocID="{64380E33-B644-4D8E-A8EB-7E7F9F2B4C1F}" presName="horz1" presStyleCnt="0"/>
      <dgm:spPr/>
    </dgm:pt>
    <dgm:pt modelId="{D96C53F3-ECFC-4C85-A183-C70ABAA8F7AD}" type="pres">
      <dgm:prSet presAssocID="{64380E33-B644-4D8E-A8EB-7E7F9F2B4C1F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16F72817-C16C-461D-9637-ACC194316715}" type="pres">
      <dgm:prSet presAssocID="{64380E33-B644-4D8E-A8EB-7E7F9F2B4C1F}" presName="vert1" presStyleCnt="0"/>
      <dgm:spPr/>
    </dgm:pt>
  </dgm:ptLst>
  <dgm:cxnLst>
    <dgm:cxn modelId="{46A517CE-3A92-4EB5-86AD-8C06F0CBC72A}" type="presOf" srcId="{B70A8D49-8417-4C4D-8322-B0939297635F}" destId="{32CE04E8-DD38-4733-9818-ED2E78D77A4D}" srcOrd="0" destOrd="0" presId="urn:microsoft.com/office/officeart/2008/layout/LinedList"/>
    <dgm:cxn modelId="{3E65A0F4-AC67-410E-BD2B-00F3CF423282}" type="presOf" srcId="{EABBB425-C001-4A25-8E23-917B4711D0D9}" destId="{9E682264-3D6D-40F1-B8A7-18020F7EC039}" srcOrd="0" destOrd="0" presId="urn:microsoft.com/office/officeart/2008/layout/LinedList"/>
    <dgm:cxn modelId="{AEF63B6D-D10B-4FF9-ACE5-908C16BD69B6}" srcId="{802D8D53-20AD-4D3D-8B0F-046612F5170E}" destId="{C6C52822-2027-44AF-82AA-098FDEEC84BA}" srcOrd="2" destOrd="0" parTransId="{8C8F6E16-1278-4B0F-8726-C6FF03A5E47A}" sibTransId="{E8CFC959-4260-4471-AB93-BB3022D3AF52}"/>
    <dgm:cxn modelId="{ED6EF1C2-E94B-4A26-9543-2053DC8D2406}" type="presOf" srcId="{C6C52822-2027-44AF-82AA-098FDEEC84BA}" destId="{ACECC2EF-8D02-44FB-8E89-6A87C941DFEA}" srcOrd="0" destOrd="0" presId="urn:microsoft.com/office/officeart/2008/layout/LinedList"/>
    <dgm:cxn modelId="{BD873748-84BD-4C67-AEF1-35BFC8509B16}" srcId="{802D8D53-20AD-4D3D-8B0F-046612F5170E}" destId="{B70A8D49-8417-4C4D-8322-B0939297635F}" srcOrd="0" destOrd="0" parTransId="{6677C6F5-F9B2-4FE8-9497-1A38F9D2542F}" sibTransId="{2F3B41B8-AB91-4BC3-B6D5-98F9D0C95988}"/>
    <dgm:cxn modelId="{13116895-1F15-43C6-AD63-33B30C932E37}" type="presOf" srcId="{3E3ADD9A-6494-48D3-B0E8-2C205DBA797A}" destId="{3FCE5121-2550-4454-A5E4-7D05D8B82551}" srcOrd="0" destOrd="0" presId="urn:microsoft.com/office/officeart/2008/layout/LinedList"/>
    <dgm:cxn modelId="{77437F1A-747D-4CF8-BBE0-479FBEE4D824}" type="presOf" srcId="{802D8D53-20AD-4D3D-8B0F-046612F5170E}" destId="{270A5DF5-8CE7-4D67-8112-A0CCBDFB437E}" srcOrd="0" destOrd="0" presId="urn:microsoft.com/office/officeart/2008/layout/LinedList"/>
    <dgm:cxn modelId="{69B3DAFB-A2D5-4C9C-8DDA-830EBE69CE29}" srcId="{802D8D53-20AD-4D3D-8B0F-046612F5170E}" destId="{64380E33-B644-4D8E-A8EB-7E7F9F2B4C1F}" srcOrd="4" destOrd="0" parTransId="{95CD85BC-3E1C-4CCB-9AC8-A420EFF8B165}" sibTransId="{D75CC720-D214-40F4-9C76-8E7AC8A0A578}"/>
    <dgm:cxn modelId="{4AF2ABAF-E1D2-468D-97CC-ACDD7887EBD8}" type="presOf" srcId="{64380E33-B644-4D8E-A8EB-7E7F9F2B4C1F}" destId="{D96C53F3-ECFC-4C85-A183-C70ABAA8F7AD}" srcOrd="0" destOrd="0" presId="urn:microsoft.com/office/officeart/2008/layout/LinedList"/>
    <dgm:cxn modelId="{C88A22A4-80CC-451C-BF0D-8B2C47FD5CBA}" srcId="{802D8D53-20AD-4D3D-8B0F-046612F5170E}" destId="{3E3ADD9A-6494-48D3-B0E8-2C205DBA797A}" srcOrd="3" destOrd="0" parTransId="{BF6E07B5-8A59-4B68-BA35-B97DEAFB4365}" sibTransId="{A05D4525-700F-46AB-AA8E-97322EB9A986}"/>
    <dgm:cxn modelId="{522B1661-C9D8-49ED-99F5-4EBB16ADE7E5}" srcId="{802D8D53-20AD-4D3D-8B0F-046612F5170E}" destId="{EABBB425-C001-4A25-8E23-917B4711D0D9}" srcOrd="1" destOrd="0" parTransId="{7365A8B1-02BB-4FCE-A578-37BF7D92ADBE}" sibTransId="{4A057EAE-2C6E-4FB9-9DFD-E668E2AF04A6}"/>
    <dgm:cxn modelId="{228061B3-D25F-462E-9DDE-DB86BE21D2F5}" type="presParOf" srcId="{270A5DF5-8CE7-4D67-8112-A0CCBDFB437E}" destId="{B720ECAB-3168-4D74-B6AE-27E6A76AEAD1}" srcOrd="0" destOrd="0" presId="urn:microsoft.com/office/officeart/2008/layout/LinedList"/>
    <dgm:cxn modelId="{E077EA22-9927-4559-A525-0957FDA7F0A8}" type="presParOf" srcId="{270A5DF5-8CE7-4D67-8112-A0CCBDFB437E}" destId="{B355794D-2D4A-47A9-B869-125F91DEE6F1}" srcOrd="1" destOrd="0" presId="urn:microsoft.com/office/officeart/2008/layout/LinedList"/>
    <dgm:cxn modelId="{8438C053-698A-4869-B2C0-D231362B8BFE}" type="presParOf" srcId="{B355794D-2D4A-47A9-B869-125F91DEE6F1}" destId="{32CE04E8-DD38-4733-9818-ED2E78D77A4D}" srcOrd="0" destOrd="0" presId="urn:microsoft.com/office/officeart/2008/layout/LinedList"/>
    <dgm:cxn modelId="{D6DCC4A2-25A5-40E9-B059-80C595D6DD70}" type="presParOf" srcId="{B355794D-2D4A-47A9-B869-125F91DEE6F1}" destId="{871F7B57-36B8-4DD5-8459-227E2C0F7F19}" srcOrd="1" destOrd="0" presId="urn:microsoft.com/office/officeart/2008/layout/LinedList"/>
    <dgm:cxn modelId="{EDC048D5-C9E7-4272-AB53-55088F536486}" type="presParOf" srcId="{270A5DF5-8CE7-4D67-8112-A0CCBDFB437E}" destId="{51959662-8944-4B90-9771-050A65CA55F3}" srcOrd="2" destOrd="0" presId="urn:microsoft.com/office/officeart/2008/layout/LinedList"/>
    <dgm:cxn modelId="{7B4EEC0B-B220-46BB-81AF-78421D8119EB}" type="presParOf" srcId="{270A5DF5-8CE7-4D67-8112-A0CCBDFB437E}" destId="{8B391CD8-7C2C-40CF-9910-FEB55F29F008}" srcOrd="3" destOrd="0" presId="urn:microsoft.com/office/officeart/2008/layout/LinedList"/>
    <dgm:cxn modelId="{E6C3AB6C-5665-49F4-910D-CA3143ACF2F5}" type="presParOf" srcId="{8B391CD8-7C2C-40CF-9910-FEB55F29F008}" destId="{9E682264-3D6D-40F1-B8A7-18020F7EC039}" srcOrd="0" destOrd="0" presId="urn:microsoft.com/office/officeart/2008/layout/LinedList"/>
    <dgm:cxn modelId="{AFE4B1CB-3D38-454A-BD7C-25D202FAEB78}" type="presParOf" srcId="{8B391CD8-7C2C-40CF-9910-FEB55F29F008}" destId="{C3234D87-F2B5-4631-95A3-FE7523F7C648}" srcOrd="1" destOrd="0" presId="urn:microsoft.com/office/officeart/2008/layout/LinedList"/>
    <dgm:cxn modelId="{ACF63F1D-6437-4B12-AF27-F1490BF8D8A5}" type="presParOf" srcId="{270A5DF5-8CE7-4D67-8112-A0CCBDFB437E}" destId="{373F297D-7BA5-4534-AB6B-7F59D4613737}" srcOrd="4" destOrd="0" presId="urn:microsoft.com/office/officeart/2008/layout/LinedList"/>
    <dgm:cxn modelId="{DFBA220C-B2CA-4130-9FE8-E1C04C8315FE}" type="presParOf" srcId="{270A5DF5-8CE7-4D67-8112-A0CCBDFB437E}" destId="{1E3DCF4A-D8D8-4606-9352-731614772908}" srcOrd="5" destOrd="0" presId="urn:microsoft.com/office/officeart/2008/layout/LinedList"/>
    <dgm:cxn modelId="{F08A865C-D801-4EBE-BD4B-604C86F73E52}" type="presParOf" srcId="{1E3DCF4A-D8D8-4606-9352-731614772908}" destId="{ACECC2EF-8D02-44FB-8E89-6A87C941DFEA}" srcOrd="0" destOrd="0" presId="urn:microsoft.com/office/officeart/2008/layout/LinedList"/>
    <dgm:cxn modelId="{BD82A469-9555-46EB-B9C7-F0EFA583AD62}" type="presParOf" srcId="{1E3DCF4A-D8D8-4606-9352-731614772908}" destId="{F966D4E8-7C2A-4D60-9F07-6E91344D8210}" srcOrd="1" destOrd="0" presId="urn:microsoft.com/office/officeart/2008/layout/LinedList"/>
    <dgm:cxn modelId="{56F085B4-10D2-44D3-9485-B23D638FC2B0}" type="presParOf" srcId="{270A5DF5-8CE7-4D67-8112-A0CCBDFB437E}" destId="{857073D1-CF0A-4938-8639-95BD0106E5C0}" srcOrd="6" destOrd="0" presId="urn:microsoft.com/office/officeart/2008/layout/LinedList"/>
    <dgm:cxn modelId="{001D5E40-9ECE-48B4-AA21-6040F2C323D6}" type="presParOf" srcId="{270A5DF5-8CE7-4D67-8112-A0CCBDFB437E}" destId="{E4B633AD-A8E6-4120-8A31-EB0A64A61741}" srcOrd="7" destOrd="0" presId="urn:microsoft.com/office/officeart/2008/layout/LinedList"/>
    <dgm:cxn modelId="{B5E169D4-F2A8-4A0F-B05F-78DBD82E8B0A}" type="presParOf" srcId="{E4B633AD-A8E6-4120-8A31-EB0A64A61741}" destId="{3FCE5121-2550-4454-A5E4-7D05D8B82551}" srcOrd="0" destOrd="0" presId="urn:microsoft.com/office/officeart/2008/layout/LinedList"/>
    <dgm:cxn modelId="{BD59A8C9-43BF-48BE-B1AA-127685B11832}" type="presParOf" srcId="{E4B633AD-A8E6-4120-8A31-EB0A64A61741}" destId="{114D2BBF-D406-44D4-B61A-EF7D17ACC381}" srcOrd="1" destOrd="0" presId="urn:microsoft.com/office/officeart/2008/layout/LinedList"/>
    <dgm:cxn modelId="{74920402-9327-4098-A152-DBA75EC5F12B}" type="presParOf" srcId="{270A5DF5-8CE7-4D67-8112-A0CCBDFB437E}" destId="{0781EA92-ECC7-4BFC-9966-313FE28C8397}" srcOrd="8" destOrd="0" presId="urn:microsoft.com/office/officeart/2008/layout/LinedList"/>
    <dgm:cxn modelId="{903CEA92-FFF4-4238-9458-CEFE46770C1D}" type="presParOf" srcId="{270A5DF5-8CE7-4D67-8112-A0CCBDFB437E}" destId="{0B0A7998-CD24-4554-AF01-3BCEDB415A34}" srcOrd="9" destOrd="0" presId="urn:microsoft.com/office/officeart/2008/layout/LinedList"/>
    <dgm:cxn modelId="{2553AA13-BB3C-4FDC-B17E-D52D5855EA71}" type="presParOf" srcId="{0B0A7998-CD24-4554-AF01-3BCEDB415A34}" destId="{D96C53F3-ECFC-4C85-A183-C70ABAA8F7AD}" srcOrd="0" destOrd="0" presId="urn:microsoft.com/office/officeart/2008/layout/LinedList"/>
    <dgm:cxn modelId="{BC82733D-BBF7-4D2C-9177-8EEFA379E325}" type="presParOf" srcId="{0B0A7998-CD24-4554-AF01-3BCEDB415A34}" destId="{16F72817-C16C-461D-9637-ACC1943167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US" sz="2200" dirty="0"/>
            <a:t>W1. Turn off the water tap and/or drinking fountain after use.</a:t>
          </a:r>
          <a:endParaRPr lang="en-GB" sz="2200" dirty="0"/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2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200"/>
        </a:p>
      </dgm:t>
    </dgm:pt>
    <dgm:pt modelId="{5E298F7E-2F35-400B-A9EF-627DCF8DED4E}">
      <dgm:prSet custT="1"/>
      <dgm:spPr/>
      <dgm:t>
        <a:bodyPr/>
        <a:lstStyle/>
        <a:p>
          <a:r>
            <a:rPr lang="en-US" sz="2200" dirty="0"/>
            <a:t>W2. When soaping hands, turn off the water tap/move hands away from the tap (applicable to schools with infrared automatic sensing water taps installed).</a:t>
          </a: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2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200"/>
        </a:p>
      </dgm:t>
    </dgm:pt>
    <dgm:pt modelId="{051E7C90-EDA6-414A-9779-137449A22701}">
      <dgm:prSet custT="1"/>
      <dgm:spPr/>
      <dgm:t>
        <a:bodyPr/>
        <a:lstStyle/>
        <a:p>
          <a:r>
            <a:rPr lang="en-US" sz="2200"/>
            <a:t>W3. Do not overwater the plants (applicable to schools that have plotted plants in the classrooms or along the corridors).</a:t>
          </a:r>
          <a:endParaRPr lang="en-US" sz="2200" dirty="0"/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2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200"/>
        </a:p>
      </dgm:t>
    </dgm:pt>
    <dgm:pt modelId="{1265F0C7-1DC0-46FC-835A-CC0BA0223103}">
      <dgm:prSet custT="1"/>
      <dgm:spPr/>
      <dgm:t>
        <a:bodyPr/>
        <a:lstStyle/>
        <a:p>
          <a:r>
            <a:rPr lang="en-US" sz="2200"/>
            <a:t>W4. Check the water taps, water fountains and/or toilets regularly and report any leakages immediately, if any.</a:t>
          </a:r>
          <a:endParaRPr lang="en-GB" sz="2200" dirty="0"/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2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2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4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4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4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4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  <dgm:pt modelId="{6085BC0A-CA9F-40ED-A637-9061EBFFE376}" type="pres">
      <dgm:prSet presAssocID="{051E7C90-EDA6-414A-9779-137449A22701}" presName="thickLine" presStyleLbl="alignNode1" presStyleIdx="2" presStyleCnt="4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2" presStyleCnt="4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8156707D-4045-4350-9347-0DE1F0940981}" type="pres">
      <dgm:prSet presAssocID="{1265F0C7-1DC0-46FC-835A-CC0BA0223103}" presName="thickLine" presStyleLbl="alignNode1" presStyleIdx="3" presStyleCnt="4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3" presStyleCnt="4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</dgm:ptLst>
  <dgm:cxnLst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4F799542-3EAA-4CCB-AD76-329867F5282C}" srcId="{A6018609-C020-422B-803C-CF63A209BD2E}" destId="{051E7C90-EDA6-414A-9779-137449A22701}" srcOrd="2" destOrd="0" parTransId="{0D5AA98A-0BB7-4455-B794-D79D80486E2C}" sibTransId="{B4B71E83-E65B-4821-852F-201FE2B9D3E0}"/>
    <dgm:cxn modelId="{DE472C0A-05F2-47F9-A65B-F419B4CD1ECC}" srcId="{A6018609-C020-422B-803C-CF63A209BD2E}" destId="{1265F0C7-1DC0-46FC-835A-CC0BA0223103}" srcOrd="3" destOrd="0" parTransId="{B1DFCE65-5AD3-470F-90CD-860AA4B78030}" sibTransId="{0B8602A6-2248-4036-A235-A46DE1713E5F}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  <dgm:cxn modelId="{B705D269-2AC9-4131-9E0A-F1F8A682B428}" type="presParOf" srcId="{263FC3D4-5513-4F32-9F42-7116F67A7AFA}" destId="{6085BC0A-CA9F-40ED-A637-9061EBFFE376}" srcOrd="4" destOrd="0" presId="urn:microsoft.com/office/officeart/2008/layout/LinedList"/>
    <dgm:cxn modelId="{15B598C1-18DA-4D25-983B-94C2501711D4}" type="presParOf" srcId="{263FC3D4-5513-4F32-9F42-7116F67A7AFA}" destId="{ED14D3C1-BD86-47B9-AC74-D8F76EC71798}" srcOrd="5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11A9499D-8C1D-4DA1-9335-C9A3866B605C}" type="presParOf" srcId="{263FC3D4-5513-4F32-9F42-7116F67A7AFA}" destId="{8156707D-4045-4350-9347-0DE1F0940981}" srcOrd="6" destOrd="0" presId="urn:microsoft.com/office/officeart/2008/layout/LinedList"/>
    <dgm:cxn modelId="{DF728CAC-B4A5-4C11-9F50-E2F3874C4854}" type="presParOf" srcId="{263FC3D4-5513-4F32-9F42-7116F67A7AFA}" destId="{FB551D88-7C18-4833-9863-16FCABF5A636}" srcOrd="7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200" dirty="0"/>
            <a:t>R1. Do not produce a significant quantity of leftovers. </a:t>
          </a: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200" dirty="0"/>
            <a:t>R2. Separate the food waste from lunchboxes, cutlery and/or containers to facilitate food waste recycling, if any. </a:t>
          </a:r>
          <a:endParaRPr lang="en-US" sz="2200" dirty="0"/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/>
        </a:p>
      </dgm:t>
    </dgm:pt>
    <dgm:pt modelId="{051E7C90-EDA6-414A-9779-137449A22701}">
      <dgm:prSet custT="1"/>
      <dgm:spPr/>
      <dgm:t>
        <a:bodyPr/>
        <a:lstStyle/>
        <a:p>
          <a:r>
            <a:rPr lang="en-GB" sz="2200" b="1" dirty="0"/>
            <a:t>Paper</a:t>
          </a:r>
          <a:endParaRPr lang="en-US" sz="2200" b="1" dirty="0"/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200" dirty="0"/>
            <a:t>R3. Use handkerchiefs/towels instead of paper towels.</a:t>
          </a: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en-GB" sz="2200" b="1" dirty="0"/>
            <a:t>Food Waste</a:t>
          </a: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/>
        </a:p>
      </dgm:t>
    </dgm:pt>
    <dgm:pt modelId="{88AE7BE4-43C7-4AEC-948C-A1B4F66E3BA6}">
      <dgm:prSet custT="1"/>
      <dgm:spPr/>
      <dgm:t>
        <a:bodyPr/>
        <a:lstStyle/>
        <a:p>
          <a:r>
            <a:rPr lang="en-GB" sz="2200" dirty="0"/>
            <a:t>R4. Put one-side-used paper into the appropriate collection box. </a:t>
          </a: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/>
        </a:p>
      </dgm:t>
    </dgm:pt>
    <dgm:pt modelId="{9CABADE4-05C7-4B37-9F48-20C030AD52D2}">
      <dgm:prSet custT="1"/>
      <dgm:spPr/>
      <dgm:t>
        <a:bodyPr/>
        <a:lstStyle/>
        <a:p>
          <a:r>
            <a:rPr lang="en-US" sz="2200" dirty="0"/>
            <a:t>R5. Use both sides of the paper and put double-side-used waste paper into the recycling bin.</a:t>
          </a:r>
          <a:endParaRPr lang="en-GB" sz="2200" dirty="0"/>
        </a:p>
      </dgm:t>
    </dgm:pt>
    <dgm:pt modelId="{424ECF74-3D3A-4404-B05A-179018E05A3D}" type="parTrans" cxnId="{EA6D4E37-FD19-4780-84D0-970056EBF2EA}">
      <dgm:prSet/>
      <dgm:spPr/>
      <dgm:t>
        <a:bodyPr/>
        <a:lstStyle/>
        <a:p>
          <a:endParaRPr lang="en-GB"/>
        </a:p>
      </dgm:t>
    </dgm:pt>
    <dgm:pt modelId="{140AC8FE-E935-4F78-80B5-85825EA50E86}" type="sibTrans" cxnId="{EA6D4E37-FD19-4780-84D0-970056EBF2EA}">
      <dgm:prSet/>
      <dgm:spPr/>
      <dgm:t>
        <a:bodyPr/>
        <a:lstStyle/>
        <a:p>
          <a:endParaRPr lang="en-GB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2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7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7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5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7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5"/>
      <dgm:spPr/>
    </dgm:pt>
    <dgm:pt modelId="{D14A20C0-8DB7-4312-AC8B-B370BC8F720E}" type="pres">
      <dgm:prSet presAssocID="{5E298F7E-2F35-400B-A9EF-627DCF8DED4E}" presName="vertSpace2b" presStyleCnt="0"/>
      <dgm:spPr/>
    </dgm:pt>
    <dgm:pt modelId="{6085BC0A-CA9F-40ED-A637-9061EBFFE376}" type="pres">
      <dgm:prSet presAssocID="{051E7C90-EDA6-414A-9779-137449A22701}" presName="thickLine" presStyleLbl="alignNode1" presStyleIdx="1" presStyleCnt="2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3" presStyleCnt="7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B7C5DDF2-ED36-490C-ABB7-C778D3002B34}" type="pres">
      <dgm:prSet presAssocID="{1265F0C7-1DC0-46FC-835A-CC0BA0223103}" presName="vertSpace2a" presStyleCnt="0"/>
      <dgm:spPr/>
    </dgm:pt>
    <dgm:pt modelId="{7760FD0C-4B31-40DE-899A-AA75B7374D31}" type="pres">
      <dgm:prSet presAssocID="{1265F0C7-1DC0-46FC-835A-CC0BA0223103}" presName="horz2" presStyleCnt="0"/>
      <dgm:spPr/>
    </dgm:pt>
    <dgm:pt modelId="{4789AF02-97A8-4678-B99C-49E7AE3C207D}" type="pres">
      <dgm:prSet presAssocID="{1265F0C7-1DC0-46FC-835A-CC0BA0223103}" presName="horzSpace2" presStyleCnt="0"/>
      <dgm:spPr/>
    </dgm:pt>
    <dgm:pt modelId="{7CEE4D29-14D2-4B59-A4F0-85B9869BF7CD}" type="pres">
      <dgm:prSet presAssocID="{1265F0C7-1DC0-46FC-835A-CC0BA0223103}" presName="tx2" presStyleLbl="revTx" presStyleIdx="4" presStyleCnt="7"/>
      <dgm:spPr/>
      <dgm:t>
        <a:bodyPr/>
        <a:lstStyle/>
        <a:p>
          <a:endParaRPr lang="zh-TW" altLang="en-US"/>
        </a:p>
      </dgm:t>
    </dgm:pt>
    <dgm:pt modelId="{081784C0-5913-404B-B867-9C5E2A5FEC55}" type="pres">
      <dgm:prSet presAssocID="{1265F0C7-1DC0-46FC-835A-CC0BA0223103}" presName="vert2" presStyleCnt="0"/>
      <dgm:spPr/>
    </dgm:pt>
    <dgm:pt modelId="{2137527B-345C-42DE-B4CD-3890529A7D78}" type="pres">
      <dgm:prSet presAssocID="{1265F0C7-1DC0-46FC-835A-CC0BA0223103}" presName="thinLine2b" presStyleLbl="callout" presStyleIdx="2" presStyleCnt="5"/>
      <dgm:spPr/>
    </dgm:pt>
    <dgm:pt modelId="{222DA396-AB75-4C34-A97F-6B8F3F8142B0}" type="pres">
      <dgm:prSet presAssocID="{1265F0C7-1DC0-46FC-835A-CC0BA0223103}" presName="vertSpace2b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5" presStyleCnt="7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3" presStyleCnt="5"/>
      <dgm:spPr/>
    </dgm:pt>
    <dgm:pt modelId="{648C2D08-0097-4591-852A-0EB7AA2A03D3}" type="pres">
      <dgm:prSet presAssocID="{88AE7BE4-43C7-4AEC-948C-A1B4F66E3BA6}" presName="vertSpace2b" presStyleCnt="0"/>
      <dgm:spPr/>
    </dgm:pt>
    <dgm:pt modelId="{B7A3B6A0-8364-4A58-B019-DC5B1C01217A}" type="pres">
      <dgm:prSet presAssocID="{9CABADE4-05C7-4B37-9F48-20C030AD52D2}" presName="horz2" presStyleCnt="0"/>
      <dgm:spPr/>
    </dgm:pt>
    <dgm:pt modelId="{7A5BA702-FCEB-4CC6-BB73-05E688198373}" type="pres">
      <dgm:prSet presAssocID="{9CABADE4-05C7-4B37-9F48-20C030AD52D2}" presName="horzSpace2" presStyleCnt="0"/>
      <dgm:spPr/>
    </dgm:pt>
    <dgm:pt modelId="{E1F5336F-A3EF-40BA-B6DD-8B2E6FEFDE13}" type="pres">
      <dgm:prSet presAssocID="{9CABADE4-05C7-4B37-9F48-20C030AD52D2}" presName="tx2" presStyleLbl="revTx" presStyleIdx="6" presStyleCnt="7"/>
      <dgm:spPr/>
      <dgm:t>
        <a:bodyPr/>
        <a:lstStyle/>
        <a:p>
          <a:endParaRPr lang="zh-TW" altLang="en-US"/>
        </a:p>
      </dgm:t>
    </dgm:pt>
    <dgm:pt modelId="{A8888D92-1589-4B59-829A-016101D942E9}" type="pres">
      <dgm:prSet presAssocID="{9CABADE4-05C7-4B37-9F48-20C030AD52D2}" presName="vert2" presStyleCnt="0"/>
      <dgm:spPr/>
    </dgm:pt>
    <dgm:pt modelId="{5555474A-E600-413A-8B98-D8DFBD97A769}" type="pres">
      <dgm:prSet presAssocID="{9CABADE4-05C7-4B37-9F48-20C030AD52D2}" presName="thinLine2b" presStyleLbl="callout" presStyleIdx="4" presStyleCnt="5"/>
      <dgm:spPr/>
    </dgm:pt>
    <dgm:pt modelId="{E6E3400E-5146-4950-B87D-B8896CB6DC5F}" type="pres">
      <dgm:prSet presAssocID="{9CABADE4-05C7-4B37-9F48-20C030AD52D2}" presName="vertSpace2b" presStyleCnt="0"/>
      <dgm:spPr/>
    </dgm:pt>
  </dgm:ptLst>
  <dgm:cxnLst>
    <dgm:cxn modelId="{4BF578C4-34EC-44D0-BA00-7DD38E5A2473}" type="presOf" srcId="{88AE7BE4-43C7-4AEC-948C-A1B4F66E3BA6}" destId="{A0F521C0-D170-4B11-A0E4-AE7F2BE58422}" srcOrd="0" destOrd="0" presId="urn:microsoft.com/office/officeart/2008/layout/LinedList"/>
    <dgm:cxn modelId="{BED6A734-C87D-4B0A-8481-D9CE66EB7C4B}" type="presOf" srcId="{5E298F7E-2F35-400B-A9EF-627DCF8DED4E}" destId="{34F67C08-4DBD-43E4-B6E2-11587A8D0544}" srcOrd="0" destOrd="0" presId="urn:microsoft.com/office/officeart/2008/layout/LinedList"/>
    <dgm:cxn modelId="{DE472C0A-05F2-47F9-A65B-F419B4CD1ECC}" srcId="{051E7C90-EDA6-414A-9779-137449A22701}" destId="{1265F0C7-1DC0-46FC-835A-CC0BA0223103}" srcOrd="0" destOrd="0" parTransId="{B1DFCE65-5AD3-470F-90CD-860AA4B78030}" sibTransId="{0B8602A6-2248-4036-A235-A46DE1713E5F}"/>
    <dgm:cxn modelId="{4B57DDB1-877B-4A1C-92F2-18023F29E5D1}" srcId="{051E7C90-EDA6-414A-9779-137449A22701}" destId="{88AE7BE4-43C7-4AEC-948C-A1B4F66E3BA6}" srcOrd="1" destOrd="0" parTransId="{42AB1CC5-8E0F-41F4-BDF5-11426AA3E5AC}" sibTransId="{4BAFC76F-194A-41A3-91FF-CC47BC9BA0C7}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3C4C9589-69D2-4625-8E3C-27693528C3BF}" type="presOf" srcId="{DA285027-2E26-4579-B4C8-661DD6C8777B}" destId="{0189AD21-462C-43D4-88EA-0692ED12D0E4}" srcOrd="0" destOrd="0" presId="urn:microsoft.com/office/officeart/2008/layout/LinedList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75D31D25-9979-4FE3-8370-C7F8DD28232D}" type="presOf" srcId="{1265F0C7-1DC0-46FC-835A-CC0BA0223103}" destId="{7CEE4D29-14D2-4B59-A4F0-85B9869BF7CD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EA6D4E37-FD19-4780-84D0-970056EBF2EA}" srcId="{051E7C90-EDA6-414A-9779-137449A22701}" destId="{9CABADE4-05C7-4B37-9F48-20C030AD52D2}" srcOrd="2" destOrd="0" parTransId="{424ECF74-3D3A-4404-B05A-179018E05A3D}" sibTransId="{140AC8FE-E935-4F78-80B5-85825EA50E86}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4F799542-3EAA-4CCB-AD76-329867F5282C}" srcId="{A6018609-C020-422B-803C-CF63A209BD2E}" destId="{051E7C90-EDA6-414A-9779-137449A22701}" srcOrd="1" destOrd="0" parTransId="{0D5AA98A-0BB7-4455-B794-D79D80486E2C}" sibTransId="{B4B71E83-E65B-4821-852F-201FE2B9D3E0}"/>
    <dgm:cxn modelId="{66DEA672-A8DF-4DCE-BF95-9F323BF582FD}" type="presOf" srcId="{9CABADE4-05C7-4B37-9F48-20C030AD52D2}" destId="{E1F5336F-A3EF-40BA-B6DD-8B2E6FEFDE13}" srcOrd="0" destOrd="0" presId="urn:microsoft.com/office/officeart/2008/layout/LinedList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8A33CFD7-CF3C-49A6-9BB9-64BC00633FEC}" type="presParOf" srcId="{1833B47A-CD20-417B-B48D-0612CEFD9885}" destId="{39580AF9-6D07-40AD-BC67-1E8263657DFD}" srcOrd="0" destOrd="0" presId="urn:microsoft.com/office/officeart/2008/layout/LinedList"/>
    <dgm:cxn modelId="{233B3761-C9DB-4963-9A08-0F7AC1D4B67F}" type="presParOf" srcId="{1833B47A-CD20-417B-B48D-0612CEFD9885}" destId="{B200AAAE-0247-457A-8C43-1ED95E5F679C}" srcOrd="1" destOrd="0" presId="urn:microsoft.com/office/officeart/2008/layout/LinedList"/>
    <dgm:cxn modelId="{B5A35D41-5F4C-4756-ADEB-9758B30AC3E7}" type="presParOf" srcId="{B200AAAE-0247-457A-8C43-1ED95E5F679C}" destId="{A8F73D30-E08C-43B2-A6A6-10F45F245F0C}" srcOrd="0" destOrd="0" presId="urn:microsoft.com/office/officeart/2008/layout/LinedList"/>
    <dgm:cxn modelId="{87634074-2BB9-4E61-A7A6-E54576B82FC0}" type="presParOf" srcId="{B200AAAE-0247-457A-8C43-1ED95E5F679C}" destId="{0189AD21-462C-43D4-88EA-0692ED12D0E4}" srcOrd="1" destOrd="0" presId="urn:microsoft.com/office/officeart/2008/layout/LinedList"/>
    <dgm:cxn modelId="{6DB9F1B1-DC1D-4B91-89A5-96D9341A26FF}" type="presParOf" srcId="{B200AAAE-0247-457A-8C43-1ED95E5F679C}" destId="{46F7C9B8-D477-4108-B65F-19B882DBD4B1}" srcOrd="2" destOrd="0" presId="urn:microsoft.com/office/officeart/2008/layout/LinedList"/>
    <dgm:cxn modelId="{BCC40512-3734-453A-8415-8E4FC41218B0}" type="presParOf" srcId="{1833B47A-CD20-417B-B48D-0612CEFD9885}" destId="{47FCDE25-9F3A-4275-A55D-1A8AF897F87F}" srcOrd="2" destOrd="0" presId="urn:microsoft.com/office/officeart/2008/layout/LinedList"/>
    <dgm:cxn modelId="{2F58F6B3-F210-4ADF-8E2F-AD3496CCAE7B}" type="presParOf" srcId="{1833B47A-CD20-417B-B48D-0612CEFD9885}" destId="{51FBBAB5-BF10-4947-9C31-8BA94D09B329}" srcOrd="3" destOrd="0" presId="urn:microsoft.com/office/officeart/2008/layout/LinedList"/>
    <dgm:cxn modelId="{ACF1A07E-8525-418E-9F51-6A7CFBAF44E6}" type="presParOf" srcId="{1833B47A-CD20-417B-B48D-0612CEFD9885}" destId="{FD4FD4FC-D977-42A8-8E33-E99EE5483BE5}" srcOrd="4" destOrd="0" presId="urn:microsoft.com/office/officeart/2008/layout/LinedList"/>
    <dgm:cxn modelId="{87B80139-4C78-4B41-974C-43CF9C83D9EF}" type="presParOf" srcId="{FD4FD4FC-D977-42A8-8E33-E99EE5483BE5}" destId="{AABE1385-F73E-4AFE-AE5C-F591B87ACE53}" srcOrd="0" destOrd="0" presId="urn:microsoft.com/office/officeart/2008/layout/LinedList"/>
    <dgm:cxn modelId="{20A69DA3-5285-4F0E-9B95-64AECE0F5EC7}" type="presParOf" srcId="{FD4FD4FC-D977-42A8-8E33-E99EE5483BE5}" destId="{34F67C08-4DBD-43E4-B6E2-11587A8D0544}" srcOrd="1" destOrd="0" presId="urn:microsoft.com/office/officeart/2008/layout/LinedList"/>
    <dgm:cxn modelId="{E59CB10C-81C5-4AF2-8EB0-B17A4AC68219}" type="presParOf" srcId="{FD4FD4FC-D977-42A8-8E33-E99EE5483BE5}" destId="{5B0BED5D-E28C-4FFC-A9D3-973DE0997E2C}" srcOrd="2" destOrd="0" presId="urn:microsoft.com/office/officeart/2008/layout/LinedList"/>
    <dgm:cxn modelId="{7BF4FA3C-51B7-4B65-A2D6-3AD497BE81CE}" type="presParOf" srcId="{1833B47A-CD20-417B-B48D-0612CEFD9885}" destId="{EA1B287A-2514-42A0-B0F3-7ABBB6692620}" srcOrd="5" destOrd="0" presId="urn:microsoft.com/office/officeart/2008/layout/LinedList"/>
    <dgm:cxn modelId="{8AB3F6FF-4FD3-46E5-B24A-0ABD0E2D5341}" type="presParOf" srcId="{1833B47A-CD20-417B-B48D-0612CEFD9885}" destId="{D14A20C0-8DB7-4312-AC8B-B370BC8F720E}" srcOrd="6" destOrd="0" presId="urn:microsoft.com/office/officeart/2008/layout/LinedList"/>
    <dgm:cxn modelId="{B705D269-2AC9-4131-9E0A-F1F8A682B428}" type="presParOf" srcId="{263FC3D4-5513-4F32-9F42-7116F67A7AFA}" destId="{6085BC0A-CA9F-40ED-A637-9061EBFFE376}" srcOrd="2" destOrd="0" presId="urn:microsoft.com/office/officeart/2008/layout/LinedList"/>
    <dgm:cxn modelId="{15B598C1-18DA-4D25-983B-94C2501711D4}" type="presParOf" srcId="{263FC3D4-5513-4F32-9F42-7116F67A7AFA}" destId="{ED14D3C1-BD86-47B9-AC74-D8F76EC71798}" srcOrd="3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68B96E2A-4AAE-4390-BAAB-75A01A3C8EC4}" type="presParOf" srcId="{128A13B2-2AB0-4529-B6D6-59198214754E}" destId="{B7C5DDF2-ED36-490C-ABB7-C778D3002B34}" srcOrd="0" destOrd="0" presId="urn:microsoft.com/office/officeart/2008/layout/LinedList"/>
    <dgm:cxn modelId="{0EBF81B3-9D17-45DF-8C26-57CD64883F03}" type="presParOf" srcId="{128A13B2-2AB0-4529-B6D6-59198214754E}" destId="{7760FD0C-4B31-40DE-899A-AA75B7374D31}" srcOrd="1" destOrd="0" presId="urn:microsoft.com/office/officeart/2008/layout/LinedList"/>
    <dgm:cxn modelId="{277C9DA6-67D3-4A97-9CA9-CC95E10AE031}" type="presParOf" srcId="{7760FD0C-4B31-40DE-899A-AA75B7374D31}" destId="{4789AF02-97A8-4678-B99C-49E7AE3C207D}" srcOrd="0" destOrd="0" presId="urn:microsoft.com/office/officeart/2008/layout/LinedList"/>
    <dgm:cxn modelId="{970368A0-B26A-4C92-BC98-2C0E78AA3FFD}" type="presParOf" srcId="{7760FD0C-4B31-40DE-899A-AA75B7374D31}" destId="{7CEE4D29-14D2-4B59-A4F0-85B9869BF7CD}" srcOrd="1" destOrd="0" presId="urn:microsoft.com/office/officeart/2008/layout/LinedList"/>
    <dgm:cxn modelId="{D8B93BE7-E796-48E9-A096-93435ED55B46}" type="presParOf" srcId="{7760FD0C-4B31-40DE-899A-AA75B7374D31}" destId="{081784C0-5913-404B-B867-9C5E2A5FEC55}" srcOrd="2" destOrd="0" presId="urn:microsoft.com/office/officeart/2008/layout/LinedList"/>
    <dgm:cxn modelId="{04CD99B9-A062-4429-A67B-3ABADE2FD4AD}" type="presParOf" srcId="{128A13B2-2AB0-4529-B6D6-59198214754E}" destId="{2137527B-345C-42DE-B4CD-3890529A7D78}" srcOrd="2" destOrd="0" presId="urn:microsoft.com/office/officeart/2008/layout/LinedList"/>
    <dgm:cxn modelId="{32019D43-B9FD-4A7D-B90D-BF191A994A03}" type="presParOf" srcId="{128A13B2-2AB0-4529-B6D6-59198214754E}" destId="{222DA396-AB75-4C34-A97F-6B8F3F8142B0}" srcOrd="3" destOrd="0" presId="urn:microsoft.com/office/officeart/2008/layout/LinedList"/>
    <dgm:cxn modelId="{A27AFBA5-B2D9-4A0E-AB7F-56A474D29822}" type="presParOf" srcId="{128A13B2-2AB0-4529-B6D6-59198214754E}" destId="{FAA4564B-F441-4F04-9571-71E14FAD22F1}" srcOrd="4" destOrd="0" presId="urn:microsoft.com/office/officeart/2008/layout/LinedList"/>
    <dgm:cxn modelId="{4979C107-5D62-4105-9BC2-E4388F961CB6}" type="presParOf" srcId="{FAA4564B-F441-4F04-9571-71E14FAD22F1}" destId="{16D6016D-6926-4F95-8E6D-7CE71B275BBA}" srcOrd="0" destOrd="0" presId="urn:microsoft.com/office/officeart/2008/layout/LinedList"/>
    <dgm:cxn modelId="{1DDDCA08-187A-4DE5-B8E5-0FF998369A15}" type="presParOf" srcId="{FAA4564B-F441-4F04-9571-71E14FAD22F1}" destId="{A0F521C0-D170-4B11-A0E4-AE7F2BE58422}" srcOrd="1" destOrd="0" presId="urn:microsoft.com/office/officeart/2008/layout/LinedList"/>
    <dgm:cxn modelId="{98C1855C-FB62-409C-9E03-0C7923504400}" type="presParOf" srcId="{FAA4564B-F441-4F04-9571-71E14FAD22F1}" destId="{E79C5463-3215-426A-AEC7-3B6551F94104}" srcOrd="2" destOrd="0" presId="urn:microsoft.com/office/officeart/2008/layout/LinedList"/>
    <dgm:cxn modelId="{75950274-A8A8-476B-BBF0-B50269F70861}" type="presParOf" srcId="{128A13B2-2AB0-4529-B6D6-59198214754E}" destId="{C30F5A04-00F5-4683-ADC1-2410FA58B2F6}" srcOrd="5" destOrd="0" presId="urn:microsoft.com/office/officeart/2008/layout/LinedList"/>
    <dgm:cxn modelId="{170B40AF-8ECD-42DA-9C02-36332EBE4D2C}" type="presParOf" srcId="{128A13B2-2AB0-4529-B6D6-59198214754E}" destId="{648C2D08-0097-4591-852A-0EB7AA2A03D3}" srcOrd="6" destOrd="0" presId="urn:microsoft.com/office/officeart/2008/layout/LinedList"/>
    <dgm:cxn modelId="{DA3B345F-F963-4112-A759-A852AD795655}" type="presParOf" srcId="{128A13B2-2AB0-4529-B6D6-59198214754E}" destId="{B7A3B6A0-8364-4A58-B019-DC5B1C01217A}" srcOrd="7" destOrd="0" presId="urn:microsoft.com/office/officeart/2008/layout/LinedList"/>
    <dgm:cxn modelId="{DD54FFB6-4AED-4A99-A8FC-A1B223A0CF15}" type="presParOf" srcId="{B7A3B6A0-8364-4A58-B019-DC5B1C01217A}" destId="{7A5BA702-FCEB-4CC6-BB73-05E688198373}" srcOrd="0" destOrd="0" presId="urn:microsoft.com/office/officeart/2008/layout/LinedList"/>
    <dgm:cxn modelId="{B84F5120-E9D8-44E6-93F1-93CABCAEA02D}" type="presParOf" srcId="{B7A3B6A0-8364-4A58-B019-DC5B1C01217A}" destId="{E1F5336F-A3EF-40BA-B6DD-8B2E6FEFDE13}" srcOrd="1" destOrd="0" presId="urn:microsoft.com/office/officeart/2008/layout/LinedList"/>
    <dgm:cxn modelId="{F5E91FB2-A761-4C1B-8E28-FC437B461B11}" type="presParOf" srcId="{B7A3B6A0-8364-4A58-B019-DC5B1C01217A}" destId="{A8888D92-1589-4B59-829A-016101D942E9}" srcOrd="2" destOrd="0" presId="urn:microsoft.com/office/officeart/2008/layout/LinedList"/>
    <dgm:cxn modelId="{F5990AED-8D47-41D8-B8CE-984E5C0DBC2B}" type="presParOf" srcId="{128A13B2-2AB0-4529-B6D6-59198214754E}" destId="{5555474A-E600-413A-8B98-D8DFBD97A769}" srcOrd="8" destOrd="0" presId="urn:microsoft.com/office/officeart/2008/layout/LinedList"/>
    <dgm:cxn modelId="{19B53FB5-8110-4E04-B14C-E4B347B6C9DE}" type="presParOf" srcId="{128A13B2-2AB0-4529-B6D6-59198214754E}" destId="{E6E3400E-5146-4950-B87D-B8896CB6DC5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200" dirty="0"/>
            <a:t>R6. Bring your own water bottle.</a:t>
          </a: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200" dirty="0"/>
            <a:t>R7. Stop buying bottled water and/or drinks.</a:t>
          </a:r>
          <a:endParaRPr lang="en-US" sz="2200" dirty="0"/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200" dirty="0"/>
            <a:t>R8. Drink without plastic straw or use reusable straws when necessary.</a:t>
          </a: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en-GB" sz="2200" b="1" dirty="0"/>
            <a:t>Plastics</a:t>
          </a: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/>
        </a:p>
      </dgm:t>
    </dgm:pt>
    <dgm:pt modelId="{88AE7BE4-43C7-4AEC-948C-A1B4F66E3BA6}">
      <dgm:prSet custT="1"/>
      <dgm:spPr/>
      <dgm:t>
        <a:bodyPr/>
        <a:lstStyle/>
        <a:p>
          <a:r>
            <a:rPr lang="en-GB" sz="2200" dirty="0"/>
            <a:t>R9. Use reusable meal boxes, cups, bowls and cutlery (such as spoons, forks, etc.) at school.</a:t>
          </a: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5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4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5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4"/>
      <dgm:spPr/>
    </dgm:pt>
    <dgm:pt modelId="{D14A20C0-8DB7-4312-AC8B-B370BC8F720E}" type="pres">
      <dgm:prSet presAssocID="{5E298F7E-2F35-400B-A9EF-627DCF8DED4E}" presName="vertSpace2b" presStyleCnt="0"/>
      <dgm:spPr/>
    </dgm:pt>
    <dgm:pt modelId="{CE186E66-33B1-4E18-B1A0-EAB443E6A5AA}" type="pres">
      <dgm:prSet presAssocID="{1265F0C7-1DC0-46FC-835A-CC0BA0223103}" presName="horz2" presStyleCnt="0"/>
      <dgm:spPr/>
    </dgm:pt>
    <dgm:pt modelId="{4CD14596-CC83-4673-8027-DEBFF42AEEDB}" type="pres">
      <dgm:prSet presAssocID="{1265F0C7-1DC0-46FC-835A-CC0BA0223103}" presName="horzSpace2" presStyleCnt="0"/>
      <dgm:spPr/>
    </dgm:pt>
    <dgm:pt modelId="{0B8B559A-1BA4-43DA-8D0F-7647C05102B0}" type="pres">
      <dgm:prSet presAssocID="{1265F0C7-1DC0-46FC-835A-CC0BA0223103}" presName="tx2" presStyleLbl="revTx" presStyleIdx="3" presStyleCnt="5"/>
      <dgm:spPr/>
      <dgm:t>
        <a:bodyPr/>
        <a:lstStyle/>
        <a:p>
          <a:endParaRPr lang="zh-TW" altLang="en-US"/>
        </a:p>
      </dgm:t>
    </dgm:pt>
    <dgm:pt modelId="{0B6F7F0E-B08E-4F9A-A702-F1034B313C41}" type="pres">
      <dgm:prSet presAssocID="{1265F0C7-1DC0-46FC-835A-CC0BA0223103}" presName="vert2" presStyleCnt="0"/>
      <dgm:spPr/>
    </dgm:pt>
    <dgm:pt modelId="{12AC3B40-BF5A-44B1-98C2-CE87CA0D69B4}" type="pres">
      <dgm:prSet presAssocID="{1265F0C7-1DC0-46FC-835A-CC0BA0223103}" presName="thinLine2b" presStyleLbl="callout" presStyleIdx="2" presStyleCnt="4"/>
      <dgm:spPr/>
    </dgm:pt>
    <dgm:pt modelId="{A2A1CE6A-4BF7-4FD8-8E45-8FCC933CA5E3}" type="pres">
      <dgm:prSet presAssocID="{1265F0C7-1DC0-46FC-835A-CC0BA0223103}" presName="vertSpace2b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4" presStyleCnt="5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3" presStyleCnt="4"/>
      <dgm:spPr/>
    </dgm:pt>
    <dgm:pt modelId="{648C2D08-0097-4591-852A-0EB7AA2A03D3}" type="pres">
      <dgm:prSet presAssocID="{88AE7BE4-43C7-4AEC-948C-A1B4F66E3BA6}" presName="vertSpace2b" presStyleCnt="0"/>
      <dgm:spPr/>
    </dgm:pt>
  </dgm:ptLst>
  <dgm:cxnLst>
    <dgm:cxn modelId="{BED6A734-C87D-4B0A-8481-D9CE66EB7C4B}" type="presOf" srcId="{5E298F7E-2F35-400B-A9EF-627DCF8DED4E}" destId="{34F67C08-4DBD-43E4-B6E2-11587A8D0544}" srcOrd="0" destOrd="0" presId="urn:microsoft.com/office/officeart/2008/layout/LinedList"/>
    <dgm:cxn modelId="{DE472C0A-05F2-47F9-A65B-F419B4CD1ECC}" srcId="{FE1C2EA2-6ECD-481D-A626-AE3F9DD7AE8B}" destId="{1265F0C7-1DC0-46FC-835A-CC0BA0223103}" srcOrd="2" destOrd="0" parTransId="{B1DFCE65-5AD3-470F-90CD-860AA4B78030}" sibTransId="{0B8602A6-2248-4036-A235-A46DE1713E5F}"/>
    <dgm:cxn modelId="{D999FF92-9CFF-4D59-8AEE-CCBC5C0AFEBE}" type="presOf" srcId="{88AE7BE4-43C7-4AEC-948C-A1B4F66E3BA6}" destId="{A0F521C0-D170-4B11-A0E4-AE7F2BE58422}" srcOrd="0" destOrd="0" presId="urn:microsoft.com/office/officeart/2008/layout/LinedList"/>
    <dgm:cxn modelId="{4B57DDB1-877B-4A1C-92F2-18023F29E5D1}" srcId="{FE1C2EA2-6ECD-481D-A626-AE3F9DD7AE8B}" destId="{88AE7BE4-43C7-4AEC-948C-A1B4F66E3BA6}" srcOrd="3" destOrd="0" parTransId="{42AB1CC5-8E0F-41F4-BDF5-11426AA3E5AC}" sibTransId="{4BAFC76F-194A-41A3-91FF-CC47BC9BA0C7}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3C4C9589-69D2-4625-8E3C-27693528C3BF}" type="presOf" srcId="{DA285027-2E26-4579-B4C8-661DD6C8777B}" destId="{0189AD21-462C-43D4-88EA-0692ED12D0E4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FD37FC4E-D869-498C-B467-E5EFF50135D0}" type="presOf" srcId="{1265F0C7-1DC0-46FC-835A-CC0BA0223103}" destId="{0B8B559A-1BA4-43DA-8D0F-7647C05102B0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8A33CFD7-CF3C-49A6-9BB9-64BC00633FEC}" type="presParOf" srcId="{1833B47A-CD20-417B-B48D-0612CEFD9885}" destId="{39580AF9-6D07-40AD-BC67-1E8263657DFD}" srcOrd="0" destOrd="0" presId="urn:microsoft.com/office/officeart/2008/layout/LinedList"/>
    <dgm:cxn modelId="{233B3761-C9DB-4963-9A08-0F7AC1D4B67F}" type="presParOf" srcId="{1833B47A-CD20-417B-B48D-0612CEFD9885}" destId="{B200AAAE-0247-457A-8C43-1ED95E5F679C}" srcOrd="1" destOrd="0" presId="urn:microsoft.com/office/officeart/2008/layout/LinedList"/>
    <dgm:cxn modelId="{B5A35D41-5F4C-4756-ADEB-9758B30AC3E7}" type="presParOf" srcId="{B200AAAE-0247-457A-8C43-1ED95E5F679C}" destId="{A8F73D30-E08C-43B2-A6A6-10F45F245F0C}" srcOrd="0" destOrd="0" presId="urn:microsoft.com/office/officeart/2008/layout/LinedList"/>
    <dgm:cxn modelId="{87634074-2BB9-4E61-A7A6-E54576B82FC0}" type="presParOf" srcId="{B200AAAE-0247-457A-8C43-1ED95E5F679C}" destId="{0189AD21-462C-43D4-88EA-0692ED12D0E4}" srcOrd="1" destOrd="0" presId="urn:microsoft.com/office/officeart/2008/layout/LinedList"/>
    <dgm:cxn modelId="{6DB9F1B1-DC1D-4B91-89A5-96D9341A26FF}" type="presParOf" srcId="{B200AAAE-0247-457A-8C43-1ED95E5F679C}" destId="{46F7C9B8-D477-4108-B65F-19B882DBD4B1}" srcOrd="2" destOrd="0" presId="urn:microsoft.com/office/officeart/2008/layout/LinedList"/>
    <dgm:cxn modelId="{BCC40512-3734-453A-8415-8E4FC41218B0}" type="presParOf" srcId="{1833B47A-CD20-417B-B48D-0612CEFD9885}" destId="{47FCDE25-9F3A-4275-A55D-1A8AF897F87F}" srcOrd="2" destOrd="0" presId="urn:microsoft.com/office/officeart/2008/layout/LinedList"/>
    <dgm:cxn modelId="{2F58F6B3-F210-4ADF-8E2F-AD3496CCAE7B}" type="presParOf" srcId="{1833B47A-CD20-417B-B48D-0612CEFD9885}" destId="{51FBBAB5-BF10-4947-9C31-8BA94D09B329}" srcOrd="3" destOrd="0" presId="urn:microsoft.com/office/officeart/2008/layout/LinedList"/>
    <dgm:cxn modelId="{ACF1A07E-8525-418E-9F51-6A7CFBAF44E6}" type="presParOf" srcId="{1833B47A-CD20-417B-B48D-0612CEFD9885}" destId="{FD4FD4FC-D977-42A8-8E33-E99EE5483BE5}" srcOrd="4" destOrd="0" presId="urn:microsoft.com/office/officeart/2008/layout/LinedList"/>
    <dgm:cxn modelId="{87B80139-4C78-4B41-974C-43CF9C83D9EF}" type="presParOf" srcId="{FD4FD4FC-D977-42A8-8E33-E99EE5483BE5}" destId="{AABE1385-F73E-4AFE-AE5C-F591B87ACE53}" srcOrd="0" destOrd="0" presId="urn:microsoft.com/office/officeart/2008/layout/LinedList"/>
    <dgm:cxn modelId="{20A69DA3-5285-4F0E-9B95-64AECE0F5EC7}" type="presParOf" srcId="{FD4FD4FC-D977-42A8-8E33-E99EE5483BE5}" destId="{34F67C08-4DBD-43E4-B6E2-11587A8D0544}" srcOrd="1" destOrd="0" presId="urn:microsoft.com/office/officeart/2008/layout/LinedList"/>
    <dgm:cxn modelId="{E59CB10C-81C5-4AF2-8EB0-B17A4AC68219}" type="presParOf" srcId="{FD4FD4FC-D977-42A8-8E33-E99EE5483BE5}" destId="{5B0BED5D-E28C-4FFC-A9D3-973DE0997E2C}" srcOrd="2" destOrd="0" presId="urn:microsoft.com/office/officeart/2008/layout/LinedList"/>
    <dgm:cxn modelId="{7BF4FA3C-51B7-4B65-A2D6-3AD497BE81CE}" type="presParOf" srcId="{1833B47A-CD20-417B-B48D-0612CEFD9885}" destId="{EA1B287A-2514-42A0-B0F3-7ABBB6692620}" srcOrd="5" destOrd="0" presId="urn:microsoft.com/office/officeart/2008/layout/LinedList"/>
    <dgm:cxn modelId="{8AB3F6FF-4FD3-46E5-B24A-0ABD0E2D5341}" type="presParOf" srcId="{1833B47A-CD20-417B-B48D-0612CEFD9885}" destId="{D14A20C0-8DB7-4312-AC8B-B370BC8F720E}" srcOrd="6" destOrd="0" presId="urn:microsoft.com/office/officeart/2008/layout/LinedList"/>
    <dgm:cxn modelId="{5F18B397-6D2D-439A-81A5-21048091D19B}" type="presParOf" srcId="{1833B47A-CD20-417B-B48D-0612CEFD9885}" destId="{CE186E66-33B1-4E18-B1A0-EAB443E6A5AA}" srcOrd="7" destOrd="0" presId="urn:microsoft.com/office/officeart/2008/layout/LinedList"/>
    <dgm:cxn modelId="{2E695904-236C-4E0C-B701-D80718EDB9E1}" type="presParOf" srcId="{CE186E66-33B1-4E18-B1A0-EAB443E6A5AA}" destId="{4CD14596-CC83-4673-8027-DEBFF42AEEDB}" srcOrd="0" destOrd="0" presId="urn:microsoft.com/office/officeart/2008/layout/LinedList"/>
    <dgm:cxn modelId="{7F3AAEB9-6F61-4D07-B3B4-787E76D218F1}" type="presParOf" srcId="{CE186E66-33B1-4E18-B1A0-EAB443E6A5AA}" destId="{0B8B559A-1BA4-43DA-8D0F-7647C05102B0}" srcOrd="1" destOrd="0" presId="urn:microsoft.com/office/officeart/2008/layout/LinedList"/>
    <dgm:cxn modelId="{AD2BEC82-8C39-49FB-A638-6C1A0544D41F}" type="presParOf" srcId="{CE186E66-33B1-4E18-B1A0-EAB443E6A5AA}" destId="{0B6F7F0E-B08E-4F9A-A702-F1034B313C41}" srcOrd="2" destOrd="0" presId="urn:microsoft.com/office/officeart/2008/layout/LinedList"/>
    <dgm:cxn modelId="{8F7E2CCE-C58F-4C3F-A2EC-0AAF53D27BD1}" type="presParOf" srcId="{1833B47A-CD20-417B-B48D-0612CEFD9885}" destId="{12AC3B40-BF5A-44B1-98C2-CE87CA0D69B4}" srcOrd="8" destOrd="0" presId="urn:microsoft.com/office/officeart/2008/layout/LinedList"/>
    <dgm:cxn modelId="{9537F3E4-0755-427D-BE4E-671D4E816AD9}" type="presParOf" srcId="{1833B47A-CD20-417B-B48D-0612CEFD9885}" destId="{A2A1CE6A-4BF7-4FD8-8E45-8FCC933CA5E3}" srcOrd="9" destOrd="0" presId="urn:microsoft.com/office/officeart/2008/layout/LinedList"/>
    <dgm:cxn modelId="{A26A0D03-9B3F-4571-9ECA-7B0579F9C54E}" type="presParOf" srcId="{1833B47A-CD20-417B-B48D-0612CEFD9885}" destId="{FAA4564B-F441-4F04-9571-71E14FAD22F1}" srcOrd="10" destOrd="0" presId="urn:microsoft.com/office/officeart/2008/layout/LinedList"/>
    <dgm:cxn modelId="{52F8D434-EAEB-4417-8970-DDA7235EC6FD}" type="presParOf" srcId="{FAA4564B-F441-4F04-9571-71E14FAD22F1}" destId="{16D6016D-6926-4F95-8E6D-7CE71B275BBA}" srcOrd="0" destOrd="0" presId="urn:microsoft.com/office/officeart/2008/layout/LinedList"/>
    <dgm:cxn modelId="{BD6D0E3C-7497-417C-878F-F71DA68B0ACA}" type="presParOf" srcId="{FAA4564B-F441-4F04-9571-71E14FAD22F1}" destId="{A0F521C0-D170-4B11-A0E4-AE7F2BE58422}" srcOrd="1" destOrd="0" presId="urn:microsoft.com/office/officeart/2008/layout/LinedList"/>
    <dgm:cxn modelId="{86D31744-82F2-4273-84AB-EE1FD5AEEECD}" type="presParOf" srcId="{FAA4564B-F441-4F04-9571-71E14FAD22F1}" destId="{E79C5463-3215-426A-AEC7-3B6551F94104}" srcOrd="2" destOrd="0" presId="urn:microsoft.com/office/officeart/2008/layout/LinedList"/>
    <dgm:cxn modelId="{F0B11651-7CD2-45D9-980B-2A9A0CE9CA18}" type="presParOf" srcId="{1833B47A-CD20-417B-B48D-0612CEFD9885}" destId="{C30F5A04-00F5-4683-ADC1-2410FA58B2F6}" srcOrd="11" destOrd="0" presId="urn:microsoft.com/office/officeart/2008/layout/LinedList"/>
    <dgm:cxn modelId="{526D7D45-0962-4D10-A001-3B93F1CEFF6E}" type="presParOf" srcId="{1833B47A-CD20-417B-B48D-0612CEFD9885}" destId="{648C2D08-0097-4591-852A-0EB7AA2A03D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/>
      <dgm:spPr/>
      <dgm:t>
        <a:bodyPr/>
        <a:lstStyle/>
        <a:p>
          <a:r>
            <a:rPr lang="en-GB" dirty="0"/>
            <a:t>R10. Reuse folders.</a:t>
          </a: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/>
        </a:p>
      </dgm:t>
    </dgm:pt>
    <dgm:pt modelId="{5E298F7E-2F35-400B-A9EF-627DCF8DED4E}">
      <dgm:prSet/>
      <dgm:spPr/>
      <dgm:t>
        <a:bodyPr/>
        <a:lstStyle/>
        <a:p>
          <a:r>
            <a:rPr lang="en-GB" dirty="0"/>
            <a:t>R11. Use recyclables to make decorative items at school events (such as parties, sports days, picnics, outings, fun fairs, open days, etc.).</a:t>
          </a:r>
          <a:endParaRPr lang="en-US" dirty="0"/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/>
        </a:p>
      </dgm:t>
    </dgm:pt>
    <dgm:pt modelId="{1265F0C7-1DC0-46FC-835A-CC0BA0223103}">
      <dgm:prSet/>
      <dgm:spPr/>
      <dgm:t>
        <a:bodyPr/>
        <a:lstStyle/>
        <a:p>
          <a:r>
            <a:rPr lang="en-GB" dirty="0"/>
            <a:t>R12. Collect printer cartridges for recycling.</a:t>
          </a: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en-GB" sz="2200" b="1" dirty="0"/>
            <a:t>Reuse &amp; Recycle</a:t>
          </a: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/>
        </a:p>
      </dgm:t>
    </dgm:pt>
    <dgm:pt modelId="{88AE7BE4-43C7-4AEC-948C-A1B4F66E3BA6}">
      <dgm:prSet/>
      <dgm:spPr/>
      <dgm:t>
        <a:bodyPr/>
        <a:lstStyle/>
        <a:p>
          <a:r>
            <a:rPr lang="en-GB" dirty="0"/>
            <a:t>R13. Practise clean recycling.   </a:t>
          </a: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5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4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5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4"/>
      <dgm:spPr/>
    </dgm:pt>
    <dgm:pt modelId="{D14A20C0-8DB7-4312-AC8B-B370BC8F720E}" type="pres">
      <dgm:prSet presAssocID="{5E298F7E-2F35-400B-A9EF-627DCF8DED4E}" presName="vertSpace2b" presStyleCnt="0"/>
      <dgm:spPr/>
    </dgm:pt>
    <dgm:pt modelId="{CE186E66-33B1-4E18-B1A0-EAB443E6A5AA}" type="pres">
      <dgm:prSet presAssocID="{1265F0C7-1DC0-46FC-835A-CC0BA0223103}" presName="horz2" presStyleCnt="0"/>
      <dgm:spPr/>
    </dgm:pt>
    <dgm:pt modelId="{4CD14596-CC83-4673-8027-DEBFF42AEEDB}" type="pres">
      <dgm:prSet presAssocID="{1265F0C7-1DC0-46FC-835A-CC0BA0223103}" presName="horzSpace2" presStyleCnt="0"/>
      <dgm:spPr/>
    </dgm:pt>
    <dgm:pt modelId="{0B8B559A-1BA4-43DA-8D0F-7647C05102B0}" type="pres">
      <dgm:prSet presAssocID="{1265F0C7-1DC0-46FC-835A-CC0BA0223103}" presName="tx2" presStyleLbl="revTx" presStyleIdx="3" presStyleCnt="5"/>
      <dgm:spPr/>
      <dgm:t>
        <a:bodyPr/>
        <a:lstStyle/>
        <a:p>
          <a:endParaRPr lang="zh-TW" altLang="en-US"/>
        </a:p>
      </dgm:t>
    </dgm:pt>
    <dgm:pt modelId="{0B6F7F0E-B08E-4F9A-A702-F1034B313C41}" type="pres">
      <dgm:prSet presAssocID="{1265F0C7-1DC0-46FC-835A-CC0BA0223103}" presName="vert2" presStyleCnt="0"/>
      <dgm:spPr/>
    </dgm:pt>
    <dgm:pt modelId="{12AC3B40-BF5A-44B1-98C2-CE87CA0D69B4}" type="pres">
      <dgm:prSet presAssocID="{1265F0C7-1DC0-46FC-835A-CC0BA0223103}" presName="thinLine2b" presStyleLbl="callout" presStyleIdx="2" presStyleCnt="4"/>
      <dgm:spPr/>
    </dgm:pt>
    <dgm:pt modelId="{A2A1CE6A-4BF7-4FD8-8E45-8FCC933CA5E3}" type="pres">
      <dgm:prSet presAssocID="{1265F0C7-1DC0-46FC-835A-CC0BA0223103}" presName="vertSpace2b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4" presStyleCnt="5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3" presStyleCnt="4"/>
      <dgm:spPr/>
    </dgm:pt>
    <dgm:pt modelId="{648C2D08-0097-4591-852A-0EB7AA2A03D3}" type="pres">
      <dgm:prSet presAssocID="{88AE7BE4-43C7-4AEC-948C-A1B4F66E3BA6}" presName="vertSpace2b" presStyleCnt="0"/>
      <dgm:spPr/>
    </dgm:pt>
  </dgm:ptLst>
  <dgm:cxnLst>
    <dgm:cxn modelId="{BED6A734-C87D-4B0A-8481-D9CE66EB7C4B}" type="presOf" srcId="{5E298F7E-2F35-400B-A9EF-627DCF8DED4E}" destId="{34F67C08-4DBD-43E4-B6E2-11587A8D0544}" srcOrd="0" destOrd="0" presId="urn:microsoft.com/office/officeart/2008/layout/LinedList"/>
    <dgm:cxn modelId="{DE472C0A-05F2-47F9-A65B-F419B4CD1ECC}" srcId="{FE1C2EA2-6ECD-481D-A626-AE3F9DD7AE8B}" destId="{1265F0C7-1DC0-46FC-835A-CC0BA0223103}" srcOrd="2" destOrd="0" parTransId="{B1DFCE65-5AD3-470F-90CD-860AA4B78030}" sibTransId="{0B8602A6-2248-4036-A235-A46DE1713E5F}"/>
    <dgm:cxn modelId="{D999FF92-9CFF-4D59-8AEE-CCBC5C0AFEBE}" type="presOf" srcId="{88AE7BE4-43C7-4AEC-948C-A1B4F66E3BA6}" destId="{A0F521C0-D170-4B11-A0E4-AE7F2BE58422}" srcOrd="0" destOrd="0" presId="urn:microsoft.com/office/officeart/2008/layout/LinedList"/>
    <dgm:cxn modelId="{4B57DDB1-877B-4A1C-92F2-18023F29E5D1}" srcId="{FE1C2EA2-6ECD-481D-A626-AE3F9DD7AE8B}" destId="{88AE7BE4-43C7-4AEC-948C-A1B4F66E3BA6}" srcOrd="3" destOrd="0" parTransId="{42AB1CC5-8E0F-41F4-BDF5-11426AA3E5AC}" sibTransId="{4BAFC76F-194A-41A3-91FF-CC47BC9BA0C7}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3C4C9589-69D2-4625-8E3C-27693528C3BF}" type="presOf" srcId="{DA285027-2E26-4579-B4C8-661DD6C8777B}" destId="{0189AD21-462C-43D4-88EA-0692ED12D0E4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FD37FC4E-D869-498C-B467-E5EFF50135D0}" type="presOf" srcId="{1265F0C7-1DC0-46FC-835A-CC0BA0223103}" destId="{0B8B559A-1BA4-43DA-8D0F-7647C05102B0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8A33CFD7-CF3C-49A6-9BB9-64BC00633FEC}" type="presParOf" srcId="{1833B47A-CD20-417B-B48D-0612CEFD9885}" destId="{39580AF9-6D07-40AD-BC67-1E8263657DFD}" srcOrd="0" destOrd="0" presId="urn:microsoft.com/office/officeart/2008/layout/LinedList"/>
    <dgm:cxn modelId="{233B3761-C9DB-4963-9A08-0F7AC1D4B67F}" type="presParOf" srcId="{1833B47A-CD20-417B-B48D-0612CEFD9885}" destId="{B200AAAE-0247-457A-8C43-1ED95E5F679C}" srcOrd="1" destOrd="0" presId="urn:microsoft.com/office/officeart/2008/layout/LinedList"/>
    <dgm:cxn modelId="{B5A35D41-5F4C-4756-ADEB-9758B30AC3E7}" type="presParOf" srcId="{B200AAAE-0247-457A-8C43-1ED95E5F679C}" destId="{A8F73D30-E08C-43B2-A6A6-10F45F245F0C}" srcOrd="0" destOrd="0" presId="urn:microsoft.com/office/officeart/2008/layout/LinedList"/>
    <dgm:cxn modelId="{87634074-2BB9-4E61-A7A6-E54576B82FC0}" type="presParOf" srcId="{B200AAAE-0247-457A-8C43-1ED95E5F679C}" destId="{0189AD21-462C-43D4-88EA-0692ED12D0E4}" srcOrd="1" destOrd="0" presId="urn:microsoft.com/office/officeart/2008/layout/LinedList"/>
    <dgm:cxn modelId="{6DB9F1B1-DC1D-4B91-89A5-96D9341A26FF}" type="presParOf" srcId="{B200AAAE-0247-457A-8C43-1ED95E5F679C}" destId="{46F7C9B8-D477-4108-B65F-19B882DBD4B1}" srcOrd="2" destOrd="0" presId="urn:microsoft.com/office/officeart/2008/layout/LinedList"/>
    <dgm:cxn modelId="{BCC40512-3734-453A-8415-8E4FC41218B0}" type="presParOf" srcId="{1833B47A-CD20-417B-B48D-0612CEFD9885}" destId="{47FCDE25-9F3A-4275-A55D-1A8AF897F87F}" srcOrd="2" destOrd="0" presId="urn:microsoft.com/office/officeart/2008/layout/LinedList"/>
    <dgm:cxn modelId="{2F58F6B3-F210-4ADF-8E2F-AD3496CCAE7B}" type="presParOf" srcId="{1833B47A-CD20-417B-B48D-0612CEFD9885}" destId="{51FBBAB5-BF10-4947-9C31-8BA94D09B329}" srcOrd="3" destOrd="0" presId="urn:microsoft.com/office/officeart/2008/layout/LinedList"/>
    <dgm:cxn modelId="{ACF1A07E-8525-418E-9F51-6A7CFBAF44E6}" type="presParOf" srcId="{1833B47A-CD20-417B-B48D-0612CEFD9885}" destId="{FD4FD4FC-D977-42A8-8E33-E99EE5483BE5}" srcOrd="4" destOrd="0" presId="urn:microsoft.com/office/officeart/2008/layout/LinedList"/>
    <dgm:cxn modelId="{87B80139-4C78-4B41-974C-43CF9C83D9EF}" type="presParOf" srcId="{FD4FD4FC-D977-42A8-8E33-E99EE5483BE5}" destId="{AABE1385-F73E-4AFE-AE5C-F591B87ACE53}" srcOrd="0" destOrd="0" presId="urn:microsoft.com/office/officeart/2008/layout/LinedList"/>
    <dgm:cxn modelId="{20A69DA3-5285-4F0E-9B95-64AECE0F5EC7}" type="presParOf" srcId="{FD4FD4FC-D977-42A8-8E33-E99EE5483BE5}" destId="{34F67C08-4DBD-43E4-B6E2-11587A8D0544}" srcOrd="1" destOrd="0" presId="urn:microsoft.com/office/officeart/2008/layout/LinedList"/>
    <dgm:cxn modelId="{E59CB10C-81C5-4AF2-8EB0-B17A4AC68219}" type="presParOf" srcId="{FD4FD4FC-D977-42A8-8E33-E99EE5483BE5}" destId="{5B0BED5D-E28C-4FFC-A9D3-973DE0997E2C}" srcOrd="2" destOrd="0" presId="urn:microsoft.com/office/officeart/2008/layout/LinedList"/>
    <dgm:cxn modelId="{7BF4FA3C-51B7-4B65-A2D6-3AD497BE81CE}" type="presParOf" srcId="{1833B47A-CD20-417B-B48D-0612CEFD9885}" destId="{EA1B287A-2514-42A0-B0F3-7ABBB6692620}" srcOrd="5" destOrd="0" presId="urn:microsoft.com/office/officeart/2008/layout/LinedList"/>
    <dgm:cxn modelId="{8AB3F6FF-4FD3-46E5-B24A-0ABD0E2D5341}" type="presParOf" srcId="{1833B47A-CD20-417B-B48D-0612CEFD9885}" destId="{D14A20C0-8DB7-4312-AC8B-B370BC8F720E}" srcOrd="6" destOrd="0" presId="urn:microsoft.com/office/officeart/2008/layout/LinedList"/>
    <dgm:cxn modelId="{5F18B397-6D2D-439A-81A5-21048091D19B}" type="presParOf" srcId="{1833B47A-CD20-417B-B48D-0612CEFD9885}" destId="{CE186E66-33B1-4E18-B1A0-EAB443E6A5AA}" srcOrd="7" destOrd="0" presId="urn:microsoft.com/office/officeart/2008/layout/LinedList"/>
    <dgm:cxn modelId="{2E695904-236C-4E0C-B701-D80718EDB9E1}" type="presParOf" srcId="{CE186E66-33B1-4E18-B1A0-EAB443E6A5AA}" destId="{4CD14596-CC83-4673-8027-DEBFF42AEEDB}" srcOrd="0" destOrd="0" presId="urn:microsoft.com/office/officeart/2008/layout/LinedList"/>
    <dgm:cxn modelId="{7F3AAEB9-6F61-4D07-B3B4-787E76D218F1}" type="presParOf" srcId="{CE186E66-33B1-4E18-B1A0-EAB443E6A5AA}" destId="{0B8B559A-1BA4-43DA-8D0F-7647C05102B0}" srcOrd="1" destOrd="0" presId="urn:microsoft.com/office/officeart/2008/layout/LinedList"/>
    <dgm:cxn modelId="{AD2BEC82-8C39-49FB-A638-6C1A0544D41F}" type="presParOf" srcId="{CE186E66-33B1-4E18-B1A0-EAB443E6A5AA}" destId="{0B6F7F0E-B08E-4F9A-A702-F1034B313C41}" srcOrd="2" destOrd="0" presId="urn:microsoft.com/office/officeart/2008/layout/LinedList"/>
    <dgm:cxn modelId="{8F7E2CCE-C58F-4C3F-A2EC-0AAF53D27BD1}" type="presParOf" srcId="{1833B47A-CD20-417B-B48D-0612CEFD9885}" destId="{12AC3B40-BF5A-44B1-98C2-CE87CA0D69B4}" srcOrd="8" destOrd="0" presId="urn:microsoft.com/office/officeart/2008/layout/LinedList"/>
    <dgm:cxn modelId="{9537F3E4-0755-427D-BE4E-671D4E816AD9}" type="presParOf" srcId="{1833B47A-CD20-417B-B48D-0612CEFD9885}" destId="{A2A1CE6A-4BF7-4FD8-8E45-8FCC933CA5E3}" srcOrd="9" destOrd="0" presId="urn:microsoft.com/office/officeart/2008/layout/LinedList"/>
    <dgm:cxn modelId="{A26A0D03-9B3F-4571-9ECA-7B0579F9C54E}" type="presParOf" srcId="{1833B47A-CD20-417B-B48D-0612CEFD9885}" destId="{FAA4564B-F441-4F04-9571-71E14FAD22F1}" srcOrd="10" destOrd="0" presId="urn:microsoft.com/office/officeart/2008/layout/LinedList"/>
    <dgm:cxn modelId="{52F8D434-EAEB-4417-8970-DDA7235EC6FD}" type="presParOf" srcId="{FAA4564B-F441-4F04-9571-71E14FAD22F1}" destId="{16D6016D-6926-4F95-8E6D-7CE71B275BBA}" srcOrd="0" destOrd="0" presId="urn:microsoft.com/office/officeart/2008/layout/LinedList"/>
    <dgm:cxn modelId="{BD6D0E3C-7497-417C-878F-F71DA68B0ACA}" type="presParOf" srcId="{FAA4564B-F441-4F04-9571-71E14FAD22F1}" destId="{A0F521C0-D170-4B11-A0E4-AE7F2BE58422}" srcOrd="1" destOrd="0" presId="urn:microsoft.com/office/officeart/2008/layout/LinedList"/>
    <dgm:cxn modelId="{86D31744-82F2-4273-84AB-EE1FD5AEEECD}" type="presParOf" srcId="{FAA4564B-F441-4F04-9571-71E14FAD22F1}" destId="{E79C5463-3215-426A-AEC7-3B6551F94104}" srcOrd="2" destOrd="0" presId="urn:microsoft.com/office/officeart/2008/layout/LinedList"/>
    <dgm:cxn modelId="{F0B11651-7CD2-45D9-980B-2A9A0CE9CA18}" type="presParOf" srcId="{1833B47A-CD20-417B-B48D-0612CEFD9885}" destId="{C30F5A04-00F5-4683-ADC1-2410FA58B2F6}" srcOrd="11" destOrd="0" presId="urn:microsoft.com/office/officeart/2008/layout/LinedList"/>
    <dgm:cxn modelId="{526D7D45-0962-4D10-A001-3B93F1CEFF6E}" type="presParOf" srcId="{1833B47A-CD20-417B-B48D-0612CEFD9885}" destId="{648C2D08-0097-4591-852A-0EB7AA2A03D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en-GB" sz="2200" b="1" dirty="0"/>
            <a:t>Reuse &amp; Recycle</a:t>
          </a: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/>
        </a:p>
      </dgm:t>
    </dgm:pt>
    <dgm:pt modelId="{88AE7BE4-43C7-4AEC-948C-A1B4F66E3BA6}">
      <dgm:prSet custT="1"/>
      <dgm:spPr/>
      <dgm:t>
        <a:bodyPr/>
        <a:lstStyle/>
        <a:p>
          <a:r>
            <a:rPr lang="en-GB" sz="2200" dirty="0"/>
            <a:t>R13. Practise clean recycling.   </a:t>
          </a: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2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6F1B25B4-F1A3-475B-BCDA-0B03452C5D8B}" type="pres">
      <dgm:prSet presAssocID="{88AE7BE4-43C7-4AEC-948C-A1B4F66E3BA6}" presName="vertSpace2a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1" presStyleCnt="2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0" presStyleCnt="1"/>
      <dgm:spPr/>
    </dgm:pt>
    <dgm:pt modelId="{648C2D08-0097-4591-852A-0EB7AA2A03D3}" type="pres">
      <dgm:prSet presAssocID="{88AE7BE4-43C7-4AEC-948C-A1B4F66E3BA6}" presName="vertSpace2b" presStyleCnt="0"/>
      <dgm:spPr/>
    </dgm:pt>
  </dgm:ptLst>
  <dgm:cxnLst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D999FF92-9CFF-4D59-8AEE-CCBC5C0AFEBE}" type="presOf" srcId="{88AE7BE4-43C7-4AEC-948C-A1B4F66E3BA6}" destId="{A0F521C0-D170-4B11-A0E4-AE7F2BE58422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4B57DDB1-877B-4A1C-92F2-18023F29E5D1}" srcId="{FE1C2EA2-6ECD-481D-A626-AE3F9DD7AE8B}" destId="{88AE7BE4-43C7-4AEC-948C-A1B4F66E3BA6}" srcOrd="0" destOrd="0" parTransId="{42AB1CC5-8E0F-41F4-BDF5-11426AA3E5AC}" sibTransId="{4BAFC76F-194A-41A3-91FF-CC47BC9BA0C7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7D09F196-1B0F-4191-A1A1-1C78C6BE87D1}" type="presParOf" srcId="{1833B47A-CD20-417B-B48D-0612CEFD9885}" destId="{6F1B25B4-F1A3-475B-BCDA-0B03452C5D8B}" srcOrd="0" destOrd="0" presId="urn:microsoft.com/office/officeart/2008/layout/LinedList"/>
    <dgm:cxn modelId="{A26A0D03-9B3F-4571-9ECA-7B0579F9C54E}" type="presParOf" srcId="{1833B47A-CD20-417B-B48D-0612CEFD9885}" destId="{FAA4564B-F441-4F04-9571-71E14FAD22F1}" srcOrd="1" destOrd="0" presId="urn:microsoft.com/office/officeart/2008/layout/LinedList"/>
    <dgm:cxn modelId="{52F8D434-EAEB-4417-8970-DDA7235EC6FD}" type="presParOf" srcId="{FAA4564B-F441-4F04-9571-71E14FAD22F1}" destId="{16D6016D-6926-4F95-8E6D-7CE71B275BBA}" srcOrd="0" destOrd="0" presId="urn:microsoft.com/office/officeart/2008/layout/LinedList"/>
    <dgm:cxn modelId="{BD6D0E3C-7497-417C-878F-F71DA68B0ACA}" type="presParOf" srcId="{FAA4564B-F441-4F04-9571-71E14FAD22F1}" destId="{A0F521C0-D170-4B11-A0E4-AE7F2BE58422}" srcOrd="1" destOrd="0" presId="urn:microsoft.com/office/officeart/2008/layout/LinedList"/>
    <dgm:cxn modelId="{86D31744-82F2-4273-84AB-EE1FD5AEEECD}" type="presParOf" srcId="{FAA4564B-F441-4F04-9571-71E14FAD22F1}" destId="{E79C5463-3215-426A-AEC7-3B6551F94104}" srcOrd="2" destOrd="0" presId="urn:microsoft.com/office/officeart/2008/layout/LinedList"/>
    <dgm:cxn modelId="{F0B11651-7CD2-45D9-980B-2A9A0CE9CA18}" type="presParOf" srcId="{1833B47A-CD20-417B-B48D-0612CEFD9885}" destId="{C30F5A04-00F5-4683-ADC1-2410FA58B2F6}" srcOrd="2" destOrd="0" presId="urn:microsoft.com/office/officeart/2008/layout/LinedList"/>
    <dgm:cxn modelId="{526D7D45-0962-4D10-A001-3B93F1CEFF6E}" type="presParOf" srcId="{1833B47A-CD20-417B-B48D-0612CEFD9885}" destId="{648C2D08-0097-4591-852A-0EB7AA2A03D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US" sz="2200" dirty="0"/>
            <a:t>G1. Grow and look after plants in the classroom/along the corridor/green area/organic farm, if any.</a:t>
          </a:r>
          <a:endParaRPr lang="en-GB" sz="2200" dirty="0"/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2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200"/>
        </a:p>
      </dgm:t>
    </dgm:pt>
    <dgm:pt modelId="{5E298F7E-2F35-400B-A9EF-627DCF8DED4E}">
      <dgm:prSet custT="1"/>
      <dgm:spPr/>
      <dgm:t>
        <a:bodyPr/>
        <a:lstStyle/>
        <a:p>
          <a:r>
            <a:rPr lang="en-US" sz="2200" dirty="0"/>
            <a:t>G2. Use organic </a:t>
          </a:r>
          <a:r>
            <a:rPr lang="en-US" sz="2200" dirty="0" err="1"/>
            <a:t>fertilisers</a:t>
          </a:r>
          <a:r>
            <a:rPr lang="en-US" sz="2200" dirty="0"/>
            <a:t> (such as compost) as appropriate.</a:t>
          </a: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2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2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2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2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2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2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</dgm:ptLst>
  <dgm:cxnLst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59CA6-2441-4C6D-8FAF-FF6E11F351AB}">
      <dsp:nvSpPr>
        <dsp:cNvPr id="0" name=""/>
        <dsp:cNvSpPr/>
      </dsp:nvSpPr>
      <dsp:spPr>
        <a:xfrm>
          <a:off x="0" y="7379"/>
          <a:ext cx="12145962" cy="302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97AC1-DE47-4306-8B4A-21FCF607941A}">
      <dsp:nvSpPr>
        <dsp:cNvPr id="0" name=""/>
        <dsp:cNvSpPr/>
      </dsp:nvSpPr>
      <dsp:spPr>
        <a:xfrm>
          <a:off x="10653096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/>
        </a:p>
      </dsp:txBody>
      <dsp:txXfrm>
        <a:off x="10653096" y="763379"/>
        <a:ext cx="733176" cy="1512000"/>
      </dsp:txXfrm>
    </dsp:sp>
    <dsp:sp modelId="{FFCBEA89-4943-43CB-B232-AC9BA7408304}">
      <dsp:nvSpPr>
        <dsp:cNvPr id="0" name=""/>
        <dsp:cNvSpPr/>
      </dsp:nvSpPr>
      <dsp:spPr>
        <a:xfrm>
          <a:off x="9773285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Jul</a:t>
          </a:r>
          <a:endParaRPr lang="en-GB" sz="2200" kern="1200" dirty="0"/>
        </a:p>
      </dsp:txBody>
      <dsp:txXfrm>
        <a:off x="9773285" y="763379"/>
        <a:ext cx="733176" cy="1512000"/>
      </dsp:txXfrm>
    </dsp:sp>
    <dsp:sp modelId="{17033E19-CADF-4232-B995-9FD6D63975CB}">
      <dsp:nvSpPr>
        <dsp:cNvPr id="0" name=""/>
        <dsp:cNvSpPr/>
      </dsp:nvSpPr>
      <dsp:spPr>
        <a:xfrm>
          <a:off x="8893473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Jun </a:t>
          </a:r>
          <a:endParaRPr lang="en-GB" sz="2200" kern="1200" dirty="0"/>
        </a:p>
      </dsp:txBody>
      <dsp:txXfrm>
        <a:off x="8893473" y="763379"/>
        <a:ext cx="733176" cy="1512000"/>
      </dsp:txXfrm>
    </dsp:sp>
    <dsp:sp modelId="{96DCC86A-CA12-4C38-B3C2-538A6BD4FCD1}">
      <dsp:nvSpPr>
        <dsp:cNvPr id="0" name=""/>
        <dsp:cNvSpPr/>
      </dsp:nvSpPr>
      <dsp:spPr>
        <a:xfrm>
          <a:off x="8013662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May</a:t>
          </a:r>
          <a:endParaRPr lang="en-GB" sz="2200" kern="1200" dirty="0"/>
        </a:p>
      </dsp:txBody>
      <dsp:txXfrm>
        <a:off x="8013662" y="763379"/>
        <a:ext cx="733176" cy="1512000"/>
      </dsp:txXfrm>
    </dsp:sp>
    <dsp:sp modelId="{1E72012E-E211-4A40-90D0-DA7CF0A17F63}">
      <dsp:nvSpPr>
        <dsp:cNvPr id="0" name=""/>
        <dsp:cNvSpPr/>
      </dsp:nvSpPr>
      <dsp:spPr>
        <a:xfrm>
          <a:off x="7133851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Apr</a:t>
          </a:r>
          <a:endParaRPr lang="en-GB" sz="2200" kern="1200" dirty="0"/>
        </a:p>
      </dsp:txBody>
      <dsp:txXfrm>
        <a:off x="7133851" y="763379"/>
        <a:ext cx="733176" cy="1512000"/>
      </dsp:txXfrm>
    </dsp:sp>
    <dsp:sp modelId="{2EF17F4E-39F9-4C85-BE1E-202DFC3A535D}">
      <dsp:nvSpPr>
        <dsp:cNvPr id="0" name=""/>
        <dsp:cNvSpPr/>
      </dsp:nvSpPr>
      <dsp:spPr>
        <a:xfrm>
          <a:off x="6254040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Mar</a:t>
          </a:r>
          <a:endParaRPr lang="en-GB" sz="2200" kern="1200" dirty="0"/>
        </a:p>
      </dsp:txBody>
      <dsp:txXfrm>
        <a:off x="6254040" y="763379"/>
        <a:ext cx="733176" cy="1512000"/>
      </dsp:txXfrm>
    </dsp:sp>
    <dsp:sp modelId="{D5932189-28FD-43B1-A36B-2881FF05C6E7}">
      <dsp:nvSpPr>
        <dsp:cNvPr id="0" name=""/>
        <dsp:cNvSpPr/>
      </dsp:nvSpPr>
      <dsp:spPr>
        <a:xfrm>
          <a:off x="5374228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Feb</a:t>
          </a:r>
          <a:endParaRPr lang="en-GB" sz="2200" kern="1200" dirty="0"/>
        </a:p>
      </dsp:txBody>
      <dsp:txXfrm>
        <a:off x="5374228" y="763379"/>
        <a:ext cx="733176" cy="1512000"/>
      </dsp:txXfrm>
    </dsp:sp>
    <dsp:sp modelId="{CC94AE3F-5FD4-4614-B827-1B15B2697DA5}">
      <dsp:nvSpPr>
        <dsp:cNvPr id="0" name=""/>
        <dsp:cNvSpPr/>
      </dsp:nvSpPr>
      <dsp:spPr>
        <a:xfrm>
          <a:off x="4494417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Jan</a:t>
          </a:r>
          <a:endParaRPr lang="en-GB" sz="2200" kern="1200" dirty="0"/>
        </a:p>
      </dsp:txBody>
      <dsp:txXfrm>
        <a:off x="4494417" y="763379"/>
        <a:ext cx="733176" cy="1512000"/>
      </dsp:txXfrm>
    </dsp:sp>
    <dsp:sp modelId="{A4B8B106-AAE0-406C-ACF6-2E0FF09EE60A}">
      <dsp:nvSpPr>
        <dsp:cNvPr id="0" name=""/>
        <dsp:cNvSpPr/>
      </dsp:nvSpPr>
      <dsp:spPr>
        <a:xfrm>
          <a:off x="3614606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Dec</a:t>
          </a:r>
          <a:endParaRPr lang="en-GB" sz="2200" kern="1200" dirty="0"/>
        </a:p>
      </dsp:txBody>
      <dsp:txXfrm>
        <a:off x="3614606" y="763379"/>
        <a:ext cx="733176" cy="1512000"/>
      </dsp:txXfrm>
    </dsp:sp>
    <dsp:sp modelId="{CFDA9177-6A24-4DC8-84BD-59921E072B50}">
      <dsp:nvSpPr>
        <dsp:cNvPr id="0" name=""/>
        <dsp:cNvSpPr/>
      </dsp:nvSpPr>
      <dsp:spPr>
        <a:xfrm>
          <a:off x="2734795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Nov</a:t>
          </a:r>
          <a:endParaRPr lang="en-GB" sz="2200" kern="1200" dirty="0"/>
        </a:p>
      </dsp:txBody>
      <dsp:txXfrm>
        <a:off x="2734795" y="763379"/>
        <a:ext cx="733176" cy="1512000"/>
      </dsp:txXfrm>
    </dsp:sp>
    <dsp:sp modelId="{31C0695D-567D-478C-BB47-DC60BEC1B746}">
      <dsp:nvSpPr>
        <dsp:cNvPr id="0" name=""/>
        <dsp:cNvSpPr/>
      </dsp:nvSpPr>
      <dsp:spPr>
        <a:xfrm>
          <a:off x="1854983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Oct</a:t>
          </a:r>
        </a:p>
      </dsp:txBody>
      <dsp:txXfrm>
        <a:off x="1854983" y="763379"/>
        <a:ext cx="733176" cy="1512000"/>
      </dsp:txXfrm>
    </dsp:sp>
    <dsp:sp modelId="{FDFA2035-9746-4BB3-BFA8-E18D36AFC4FD}">
      <dsp:nvSpPr>
        <dsp:cNvPr id="0" name=""/>
        <dsp:cNvSpPr/>
      </dsp:nvSpPr>
      <dsp:spPr>
        <a:xfrm>
          <a:off x="975172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Sep</a:t>
          </a:r>
        </a:p>
      </dsp:txBody>
      <dsp:txXfrm>
        <a:off x="975172" y="763379"/>
        <a:ext cx="733176" cy="1512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5BC0A-CA9F-40ED-A637-9061EBFFE376}">
      <dsp:nvSpPr>
        <dsp:cNvPr id="0" name=""/>
        <dsp:cNvSpPr/>
      </dsp:nvSpPr>
      <dsp:spPr>
        <a:xfrm>
          <a:off x="0" y="0"/>
          <a:ext cx="70864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0"/>
          <a:ext cx="7086484" cy="442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G3. Record the diversity of flora and fauna (the number of species) on campus regularly. </a:t>
          </a:r>
        </a:p>
      </dsp:txBody>
      <dsp:txXfrm>
        <a:off x="0" y="0"/>
        <a:ext cx="7086484" cy="44259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07D-4045-4350-9347-0DE1F0940981}">
      <dsp:nvSpPr>
        <dsp:cNvPr id="0" name=""/>
        <dsp:cNvSpPr/>
      </dsp:nvSpPr>
      <dsp:spPr>
        <a:xfrm>
          <a:off x="0" y="0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0"/>
          <a:ext cx="8903368" cy="442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G4. </a:t>
          </a:r>
          <a:r>
            <a:rPr lang="en-US" sz="2200" kern="1200" dirty="0" err="1"/>
            <a:t>Practise</a:t>
          </a:r>
          <a:r>
            <a:rPr lang="en-US" sz="2200" kern="1200" dirty="0"/>
            <a:t> “Leave No Trace” during school outings (e.g. school picnics, visits to country parks/geoparks, etc.). </a:t>
          </a:r>
          <a:endParaRPr lang="en-GB" sz="2200" kern="1200" dirty="0"/>
        </a:p>
      </dsp:txBody>
      <dsp:txXfrm>
        <a:off x="0" y="0"/>
        <a:ext cx="8903368" cy="44259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2161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2161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A1. Keep the rubbish bin in the classroom clean and covered with a lid properly after use.</a:t>
          </a:r>
        </a:p>
      </dsp:txBody>
      <dsp:txXfrm>
        <a:off x="0" y="2161"/>
        <a:ext cx="8710863" cy="736937"/>
      </dsp:txXfrm>
    </dsp:sp>
    <dsp:sp modelId="{26604284-1961-4697-845D-6622AA876844}">
      <dsp:nvSpPr>
        <dsp:cNvPr id="0" name=""/>
        <dsp:cNvSpPr/>
      </dsp:nvSpPr>
      <dsp:spPr>
        <a:xfrm>
          <a:off x="0" y="739099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739099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A2. Keep the food waste collection bins and/or composters on campus clean and ensure the lids are tightly closed after use, if any. </a:t>
          </a:r>
          <a:endParaRPr lang="en-US" sz="2200" kern="1200" dirty="0"/>
        </a:p>
      </dsp:txBody>
      <dsp:txXfrm>
        <a:off x="0" y="739099"/>
        <a:ext cx="8710863" cy="736937"/>
      </dsp:txXfrm>
    </dsp:sp>
    <dsp:sp modelId="{6085BC0A-CA9F-40ED-A637-9061EBFFE376}">
      <dsp:nvSpPr>
        <dsp:cNvPr id="0" name=""/>
        <dsp:cNvSpPr/>
      </dsp:nvSpPr>
      <dsp:spPr>
        <a:xfrm>
          <a:off x="0" y="1476037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1476037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A3. Keep the seats and classroom clean and free of dust.</a:t>
          </a:r>
          <a:endParaRPr lang="en-US" sz="2200" kern="1200" dirty="0"/>
        </a:p>
      </dsp:txBody>
      <dsp:txXfrm>
        <a:off x="0" y="1476037"/>
        <a:ext cx="8710863" cy="736937"/>
      </dsp:txXfrm>
    </dsp:sp>
    <dsp:sp modelId="{8156707D-4045-4350-9347-0DE1F0940981}">
      <dsp:nvSpPr>
        <dsp:cNvPr id="0" name=""/>
        <dsp:cNvSpPr/>
      </dsp:nvSpPr>
      <dsp:spPr>
        <a:xfrm>
          <a:off x="0" y="2212975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2212975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A4. Clean up food or drink spills immediately to prevent mould or bacterial growth, if any.</a:t>
          </a:r>
        </a:p>
      </dsp:txBody>
      <dsp:txXfrm>
        <a:off x="0" y="2212975"/>
        <a:ext cx="8710863" cy="736937"/>
      </dsp:txXfrm>
    </dsp:sp>
    <dsp:sp modelId="{A65C508A-F822-46A9-A4C6-519B98049475}">
      <dsp:nvSpPr>
        <dsp:cNvPr id="0" name=""/>
        <dsp:cNvSpPr/>
      </dsp:nvSpPr>
      <dsp:spPr>
        <a:xfrm>
          <a:off x="0" y="2949912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F5EEA-8DB9-4E2C-B185-800DD0738818}">
      <dsp:nvSpPr>
        <dsp:cNvPr id="0" name=""/>
        <dsp:cNvSpPr/>
      </dsp:nvSpPr>
      <dsp:spPr>
        <a:xfrm>
          <a:off x="0" y="2949912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A5. Do not use stationery containing high level of volatile organic compounds (VOCs), such as marker pens, in the classroom.</a:t>
          </a:r>
        </a:p>
      </dsp:txBody>
      <dsp:txXfrm>
        <a:off x="0" y="2949912"/>
        <a:ext cx="8710863" cy="736937"/>
      </dsp:txXfrm>
    </dsp:sp>
    <dsp:sp modelId="{75A6AE6C-169F-411C-84ED-2AF3ACDE7B7F}">
      <dsp:nvSpPr>
        <dsp:cNvPr id="0" name=""/>
        <dsp:cNvSpPr/>
      </dsp:nvSpPr>
      <dsp:spPr>
        <a:xfrm>
          <a:off x="0" y="3686850"/>
          <a:ext cx="87108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E56C8-B291-447A-9C78-3E192D49F4CE}">
      <dsp:nvSpPr>
        <dsp:cNvPr id="0" name=""/>
        <dsp:cNvSpPr/>
      </dsp:nvSpPr>
      <dsp:spPr>
        <a:xfrm>
          <a:off x="0" y="3686850"/>
          <a:ext cx="8710863" cy="736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/>
            <a:t>A6. Timely activate the air purifier in the classroom, if any.</a:t>
          </a:r>
          <a:endParaRPr lang="en-GB" sz="2200" kern="1200" dirty="0"/>
        </a:p>
      </dsp:txBody>
      <dsp:txXfrm>
        <a:off x="0" y="3686850"/>
        <a:ext cx="8710863" cy="7369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8D7D-0C10-4BC3-8944-D484DB6C720C}">
      <dsp:nvSpPr>
        <dsp:cNvPr id="0" name=""/>
        <dsp:cNvSpPr/>
      </dsp:nvSpPr>
      <dsp:spPr>
        <a:xfrm>
          <a:off x="1730" y="803726"/>
          <a:ext cx="3093367" cy="1237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Step 1: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Data Analysis </a:t>
          </a:r>
        </a:p>
      </dsp:txBody>
      <dsp:txXfrm>
        <a:off x="620404" y="803726"/>
        <a:ext cx="1856020" cy="1237347"/>
      </dsp:txXfrm>
    </dsp:sp>
    <dsp:sp modelId="{D22DDB56-AB80-4306-B35A-D92CB3A4A14E}">
      <dsp:nvSpPr>
        <dsp:cNvPr id="0" name=""/>
        <dsp:cNvSpPr/>
      </dsp:nvSpPr>
      <dsp:spPr>
        <a:xfrm>
          <a:off x="2785761" y="803726"/>
          <a:ext cx="3093367" cy="1237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Step 2: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Group Evaluation </a:t>
          </a:r>
        </a:p>
      </dsp:txBody>
      <dsp:txXfrm>
        <a:off x="3404435" y="803726"/>
        <a:ext cx="1856020" cy="1237347"/>
      </dsp:txXfrm>
    </dsp:sp>
    <dsp:sp modelId="{82075806-7F2E-4417-BD24-FB5D1FADE84D}">
      <dsp:nvSpPr>
        <dsp:cNvPr id="0" name=""/>
        <dsp:cNvSpPr/>
      </dsp:nvSpPr>
      <dsp:spPr>
        <a:xfrm>
          <a:off x="5569792" y="803726"/>
          <a:ext cx="3311512" cy="1237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Step 3: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Result Announcement </a:t>
          </a:r>
        </a:p>
      </dsp:txBody>
      <dsp:txXfrm>
        <a:off x="6188466" y="803726"/>
        <a:ext cx="2074165" cy="1237347"/>
      </dsp:txXfrm>
    </dsp:sp>
    <dsp:sp modelId="{CF92E37A-D35C-4E33-AA4A-AC2BCE5DD6AC}">
      <dsp:nvSpPr>
        <dsp:cNvPr id="0" name=""/>
        <dsp:cNvSpPr/>
      </dsp:nvSpPr>
      <dsp:spPr>
        <a:xfrm>
          <a:off x="8571968" y="803726"/>
          <a:ext cx="3093367" cy="12373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Step 4: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tx1"/>
              </a:solidFill>
            </a:rPr>
            <a:t>Setting New Goals </a:t>
          </a:r>
        </a:p>
      </dsp:txBody>
      <dsp:txXfrm>
        <a:off x="9190642" y="803726"/>
        <a:ext cx="1856020" cy="12373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ECE7-00E2-4B71-8BFD-1F1763B91B19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2E172-E7FB-41FD-B8F2-CF01E45FCDB9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7F13D-21DB-4E45-995A-68745F7684B0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Report the results to all students</a:t>
          </a:r>
          <a:endParaRPr lang="en-GB" sz="2100" kern="1200" dirty="0"/>
        </a:p>
      </dsp:txBody>
      <dsp:txXfrm>
        <a:off x="1137920" y="3781213"/>
        <a:ext cx="1893824" cy="1468120"/>
      </dsp:txXfrm>
    </dsp:sp>
    <dsp:sp modelId="{03E45196-1364-4FF2-AB8E-2F5E4EA76B6A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B884A-316F-4244-A09F-EBCDD9CCA6A3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Commend classes with excellent environmental performance</a:t>
          </a:r>
          <a:endParaRPr lang="en-US" sz="2100" kern="1200" dirty="0"/>
        </a:p>
      </dsp:txBody>
      <dsp:txXfrm>
        <a:off x="3088640" y="2485813"/>
        <a:ext cx="1950720" cy="2763519"/>
      </dsp:txXfrm>
    </dsp:sp>
    <dsp:sp modelId="{6072DBB0-6DCA-4722-9221-D8B15E40C568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11BBF-6045-46C3-9006-DE6A118F566D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b="0" kern="1200" dirty="0">
              <a:latin typeface="+mn-lt"/>
              <a:ea typeface="微軟正黑體" panose="020B0604030504040204" pitchFamily="34" charset="-120"/>
            </a:rPr>
            <a:t>Share the results of the GP Programme with the school management</a:t>
          </a:r>
          <a:endParaRPr lang="en-US" sz="2100" kern="1200" dirty="0"/>
        </a:p>
      </dsp:txBody>
      <dsp:txXfrm>
        <a:off x="5405120" y="1718733"/>
        <a:ext cx="1950720" cy="3530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59CA6-2441-4C6D-8FAF-FF6E11F351AB}">
      <dsp:nvSpPr>
        <dsp:cNvPr id="0" name=""/>
        <dsp:cNvSpPr/>
      </dsp:nvSpPr>
      <dsp:spPr>
        <a:xfrm>
          <a:off x="0" y="0"/>
          <a:ext cx="12145962" cy="244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97AC1-DE47-4306-8B4A-21FCF607941A}">
      <dsp:nvSpPr>
        <dsp:cNvPr id="0" name=""/>
        <dsp:cNvSpPr/>
      </dsp:nvSpPr>
      <dsp:spPr>
        <a:xfrm>
          <a:off x="10777452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/>
        </a:p>
      </dsp:txBody>
      <dsp:txXfrm>
        <a:off x="10777452" y="640874"/>
        <a:ext cx="742072" cy="1224000"/>
      </dsp:txXfrm>
    </dsp:sp>
    <dsp:sp modelId="{FFCBEA89-4943-43CB-B232-AC9BA7408304}">
      <dsp:nvSpPr>
        <dsp:cNvPr id="0" name=""/>
        <dsp:cNvSpPr/>
      </dsp:nvSpPr>
      <dsp:spPr>
        <a:xfrm>
          <a:off x="9886966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Jul</a:t>
          </a:r>
          <a:endParaRPr lang="en-GB" sz="2200" kern="1200" dirty="0"/>
        </a:p>
      </dsp:txBody>
      <dsp:txXfrm>
        <a:off x="9886966" y="640874"/>
        <a:ext cx="742072" cy="1224000"/>
      </dsp:txXfrm>
    </dsp:sp>
    <dsp:sp modelId="{17033E19-CADF-4232-B995-9FD6D63975CB}">
      <dsp:nvSpPr>
        <dsp:cNvPr id="0" name=""/>
        <dsp:cNvSpPr/>
      </dsp:nvSpPr>
      <dsp:spPr>
        <a:xfrm>
          <a:off x="8996479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Jun </a:t>
          </a:r>
          <a:endParaRPr lang="en-GB" sz="2200" kern="1200" dirty="0"/>
        </a:p>
      </dsp:txBody>
      <dsp:txXfrm>
        <a:off x="8996479" y="640874"/>
        <a:ext cx="742072" cy="1224000"/>
      </dsp:txXfrm>
    </dsp:sp>
    <dsp:sp modelId="{96DCC86A-CA12-4C38-B3C2-538A6BD4FCD1}">
      <dsp:nvSpPr>
        <dsp:cNvPr id="0" name=""/>
        <dsp:cNvSpPr/>
      </dsp:nvSpPr>
      <dsp:spPr>
        <a:xfrm>
          <a:off x="8105993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May</a:t>
          </a:r>
          <a:endParaRPr lang="en-GB" sz="2200" kern="1200" dirty="0"/>
        </a:p>
      </dsp:txBody>
      <dsp:txXfrm>
        <a:off x="8105993" y="640874"/>
        <a:ext cx="742072" cy="1224000"/>
      </dsp:txXfrm>
    </dsp:sp>
    <dsp:sp modelId="{1E72012E-E211-4A40-90D0-DA7CF0A17F63}">
      <dsp:nvSpPr>
        <dsp:cNvPr id="0" name=""/>
        <dsp:cNvSpPr/>
      </dsp:nvSpPr>
      <dsp:spPr>
        <a:xfrm>
          <a:off x="7215507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Apr</a:t>
          </a:r>
          <a:endParaRPr lang="en-GB" sz="2200" kern="1200" dirty="0"/>
        </a:p>
      </dsp:txBody>
      <dsp:txXfrm>
        <a:off x="7215507" y="640874"/>
        <a:ext cx="742072" cy="1224000"/>
      </dsp:txXfrm>
    </dsp:sp>
    <dsp:sp modelId="{2EF17F4E-39F9-4C85-BE1E-202DFC3A535D}">
      <dsp:nvSpPr>
        <dsp:cNvPr id="0" name=""/>
        <dsp:cNvSpPr/>
      </dsp:nvSpPr>
      <dsp:spPr>
        <a:xfrm>
          <a:off x="6325020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Mar</a:t>
          </a:r>
          <a:endParaRPr lang="en-GB" sz="2200" kern="1200" dirty="0"/>
        </a:p>
      </dsp:txBody>
      <dsp:txXfrm>
        <a:off x="6325020" y="640874"/>
        <a:ext cx="742072" cy="1224000"/>
      </dsp:txXfrm>
    </dsp:sp>
    <dsp:sp modelId="{D5932189-28FD-43B1-A36B-2881FF05C6E7}">
      <dsp:nvSpPr>
        <dsp:cNvPr id="0" name=""/>
        <dsp:cNvSpPr/>
      </dsp:nvSpPr>
      <dsp:spPr>
        <a:xfrm>
          <a:off x="5434534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Feb</a:t>
          </a:r>
          <a:endParaRPr lang="en-GB" sz="2200" kern="1200" dirty="0"/>
        </a:p>
      </dsp:txBody>
      <dsp:txXfrm>
        <a:off x="5434534" y="640874"/>
        <a:ext cx="742072" cy="1224000"/>
      </dsp:txXfrm>
    </dsp:sp>
    <dsp:sp modelId="{CC94AE3F-5FD4-4614-B827-1B15B2697DA5}">
      <dsp:nvSpPr>
        <dsp:cNvPr id="0" name=""/>
        <dsp:cNvSpPr/>
      </dsp:nvSpPr>
      <dsp:spPr>
        <a:xfrm>
          <a:off x="4544047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Jan</a:t>
          </a:r>
          <a:endParaRPr lang="en-GB" sz="2200" kern="1200" dirty="0"/>
        </a:p>
      </dsp:txBody>
      <dsp:txXfrm>
        <a:off x="4544047" y="640874"/>
        <a:ext cx="742072" cy="1224000"/>
      </dsp:txXfrm>
    </dsp:sp>
    <dsp:sp modelId="{A4B8B106-AAE0-406C-ACF6-2E0FF09EE60A}">
      <dsp:nvSpPr>
        <dsp:cNvPr id="0" name=""/>
        <dsp:cNvSpPr/>
      </dsp:nvSpPr>
      <dsp:spPr>
        <a:xfrm>
          <a:off x="3653561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Dec</a:t>
          </a:r>
          <a:endParaRPr lang="en-GB" sz="2200" kern="1200" dirty="0"/>
        </a:p>
      </dsp:txBody>
      <dsp:txXfrm>
        <a:off x="3653561" y="640874"/>
        <a:ext cx="742072" cy="1224000"/>
      </dsp:txXfrm>
    </dsp:sp>
    <dsp:sp modelId="{CFDA9177-6A24-4DC8-84BD-59921E072B50}">
      <dsp:nvSpPr>
        <dsp:cNvPr id="0" name=""/>
        <dsp:cNvSpPr/>
      </dsp:nvSpPr>
      <dsp:spPr>
        <a:xfrm>
          <a:off x="2763074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Nov</a:t>
          </a:r>
          <a:endParaRPr lang="en-GB" sz="2200" kern="1200" dirty="0"/>
        </a:p>
      </dsp:txBody>
      <dsp:txXfrm>
        <a:off x="2763074" y="640874"/>
        <a:ext cx="742072" cy="1224000"/>
      </dsp:txXfrm>
    </dsp:sp>
    <dsp:sp modelId="{31C0695D-567D-478C-BB47-DC60BEC1B746}">
      <dsp:nvSpPr>
        <dsp:cNvPr id="0" name=""/>
        <dsp:cNvSpPr/>
      </dsp:nvSpPr>
      <dsp:spPr>
        <a:xfrm>
          <a:off x="1872588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Oct</a:t>
          </a:r>
        </a:p>
      </dsp:txBody>
      <dsp:txXfrm>
        <a:off x="1872588" y="640874"/>
        <a:ext cx="742072" cy="1224000"/>
      </dsp:txXfrm>
    </dsp:sp>
    <dsp:sp modelId="{FDFA2035-9746-4BB3-BFA8-E18D36AFC4FD}">
      <dsp:nvSpPr>
        <dsp:cNvPr id="0" name=""/>
        <dsp:cNvSpPr/>
      </dsp:nvSpPr>
      <dsp:spPr>
        <a:xfrm>
          <a:off x="982102" y="640874"/>
          <a:ext cx="742072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Sep</a:t>
          </a:r>
        </a:p>
      </dsp:txBody>
      <dsp:txXfrm>
        <a:off x="982102" y="640874"/>
        <a:ext cx="742072" cy="122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0ECAB-3168-4D74-B6AE-27E6A76AEAD1}">
      <dsp:nvSpPr>
        <dsp:cNvPr id="0" name=""/>
        <dsp:cNvSpPr/>
      </dsp:nvSpPr>
      <dsp:spPr>
        <a:xfrm>
          <a:off x="0" y="597"/>
          <a:ext cx="8887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E04E8-DD38-4733-9818-ED2E78D77A4D}">
      <dsp:nvSpPr>
        <dsp:cNvPr id="0" name=""/>
        <dsp:cNvSpPr/>
      </dsp:nvSpPr>
      <dsp:spPr>
        <a:xfrm>
          <a:off x="0" y="597"/>
          <a:ext cx="8887327" cy="97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E1. Make use of the natural daylight as far as practicable and only switch on the necessary lights on sunny days. </a:t>
          </a:r>
          <a:endParaRPr lang="en-GB" sz="2200" kern="1200" dirty="0"/>
        </a:p>
      </dsp:txBody>
      <dsp:txXfrm>
        <a:off x="0" y="597"/>
        <a:ext cx="8887327" cy="978329"/>
      </dsp:txXfrm>
    </dsp:sp>
    <dsp:sp modelId="{51959662-8944-4B90-9771-050A65CA55F3}">
      <dsp:nvSpPr>
        <dsp:cNvPr id="0" name=""/>
        <dsp:cNvSpPr/>
      </dsp:nvSpPr>
      <dsp:spPr>
        <a:xfrm>
          <a:off x="0" y="978926"/>
          <a:ext cx="8887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2264-3D6D-40F1-B8A7-18020F7EC039}">
      <dsp:nvSpPr>
        <dsp:cNvPr id="0" name=""/>
        <dsp:cNvSpPr/>
      </dsp:nvSpPr>
      <dsp:spPr>
        <a:xfrm>
          <a:off x="0" y="978926"/>
          <a:ext cx="8887327" cy="97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E2. Turn off lights, computers and other electrical equipment (e.g. projectors, microphone boxes, etc.) when not in use. </a:t>
          </a:r>
          <a:endParaRPr lang="en-US" sz="2200" kern="1200" dirty="0"/>
        </a:p>
      </dsp:txBody>
      <dsp:txXfrm>
        <a:off x="0" y="978926"/>
        <a:ext cx="8887327" cy="978329"/>
      </dsp:txXfrm>
    </dsp:sp>
    <dsp:sp modelId="{373F297D-7BA5-4534-AB6B-7F59D4613737}">
      <dsp:nvSpPr>
        <dsp:cNvPr id="0" name=""/>
        <dsp:cNvSpPr/>
      </dsp:nvSpPr>
      <dsp:spPr>
        <a:xfrm>
          <a:off x="0" y="1957256"/>
          <a:ext cx="8887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CC2EF-8D02-44FB-8E89-6A87C941DFEA}">
      <dsp:nvSpPr>
        <dsp:cNvPr id="0" name=""/>
        <dsp:cNvSpPr/>
      </dsp:nvSpPr>
      <dsp:spPr>
        <a:xfrm>
          <a:off x="0" y="1957256"/>
          <a:ext cx="8887327" cy="97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E3. Adopt natural ventilation (i.e. open windows and doors) and use fans to improve air flow when the outdoor temperature is below 25°C and the outdoor air quality is good.</a:t>
          </a:r>
        </a:p>
      </dsp:txBody>
      <dsp:txXfrm>
        <a:off x="0" y="1957256"/>
        <a:ext cx="8887327" cy="978329"/>
      </dsp:txXfrm>
    </dsp:sp>
    <dsp:sp modelId="{857073D1-CF0A-4938-8639-95BD0106E5C0}">
      <dsp:nvSpPr>
        <dsp:cNvPr id="0" name=""/>
        <dsp:cNvSpPr/>
      </dsp:nvSpPr>
      <dsp:spPr>
        <a:xfrm>
          <a:off x="0" y="2935585"/>
          <a:ext cx="8887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E5121-2550-4454-A5E4-7D05D8B82551}">
      <dsp:nvSpPr>
        <dsp:cNvPr id="0" name=""/>
        <dsp:cNvSpPr/>
      </dsp:nvSpPr>
      <dsp:spPr>
        <a:xfrm>
          <a:off x="0" y="2935585"/>
          <a:ext cx="8887327" cy="97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E4. Maintain the temperature of air-conditioners in your classroom within the temperature range set under the school policy. </a:t>
          </a:r>
          <a:endParaRPr lang="en-US" sz="2200" kern="1200" dirty="0"/>
        </a:p>
      </dsp:txBody>
      <dsp:txXfrm>
        <a:off x="0" y="2935585"/>
        <a:ext cx="8887327" cy="978329"/>
      </dsp:txXfrm>
    </dsp:sp>
    <dsp:sp modelId="{0781EA92-ECC7-4BFC-9966-313FE28C8397}">
      <dsp:nvSpPr>
        <dsp:cNvPr id="0" name=""/>
        <dsp:cNvSpPr/>
      </dsp:nvSpPr>
      <dsp:spPr>
        <a:xfrm>
          <a:off x="0" y="3913915"/>
          <a:ext cx="8887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C53F3-ECFC-4C85-A183-C70ABAA8F7AD}">
      <dsp:nvSpPr>
        <dsp:cNvPr id="0" name=""/>
        <dsp:cNvSpPr/>
      </dsp:nvSpPr>
      <dsp:spPr>
        <a:xfrm>
          <a:off x="0" y="3913915"/>
          <a:ext cx="8887327" cy="97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E5. When leaving the classroom, turn off fans and air conditioners that are not in use.</a:t>
          </a:r>
          <a:endParaRPr lang="en-GB" sz="2200" kern="1200" dirty="0"/>
        </a:p>
      </dsp:txBody>
      <dsp:txXfrm>
        <a:off x="0" y="3913915"/>
        <a:ext cx="8887327" cy="978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0"/>
          <a:ext cx="86466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0"/>
          <a:ext cx="8646695" cy="110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W1. Turn off the water tap and/or drinking fountain after use.</a:t>
          </a:r>
          <a:endParaRPr lang="en-GB" sz="2200" kern="1200" dirty="0"/>
        </a:p>
      </dsp:txBody>
      <dsp:txXfrm>
        <a:off x="0" y="0"/>
        <a:ext cx="8646695" cy="1106487"/>
      </dsp:txXfrm>
    </dsp:sp>
    <dsp:sp modelId="{26604284-1961-4697-845D-6622AA876844}">
      <dsp:nvSpPr>
        <dsp:cNvPr id="0" name=""/>
        <dsp:cNvSpPr/>
      </dsp:nvSpPr>
      <dsp:spPr>
        <a:xfrm>
          <a:off x="0" y="1106487"/>
          <a:ext cx="86466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1106487"/>
          <a:ext cx="8646695" cy="110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W2. When soaping hands, turn off the water tap/move hands away from the tap (applicable to schools with infrared automatic sensing water taps installed).</a:t>
          </a:r>
        </a:p>
      </dsp:txBody>
      <dsp:txXfrm>
        <a:off x="0" y="1106487"/>
        <a:ext cx="8646695" cy="1106487"/>
      </dsp:txXfrm>
    </dsp:sp>
    <dsp:sp modelId="{6085BC0A-CA9F-40ED-A637-9061EBFFE376}">
      <dsp:nvSpPr>
        <dsp:cNvPr id="0" name=""/>
        <dsp:cNvSpPr/>
      </dsp:nvSpPr>
      <dsp:spPr>
        <a:xfrm>
          <a:off x="0" y="2212975"/>
          <a:ext cx="86466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2212975"/>
          <a:ext cx="8646695" cy="110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W3. Do not overwater the plants (applicable to schools that have plotted plants in the classrooms or along the corridors).</a:t>
          </a:r>
          <a:endParaRPr lang="en-US" sz="2200" kern="1200" dirty="0"/>
        </a:p>
      </dsp:txBody>
      <dsp:txXfrm>
        <a:off x="0" y="2212975"/>
        <a:ext cx="8646695" cy="1106487"/>
      </dsp:txXfrm>
    </dsp:sp>
    <dsp:sp modelId="{8156707D-4045-4350-9347-0DE1F0940981}">
      <dsp:nvSpPr>
        <dsp:cNvPr id="0" name=""/>
        <dsp:cNvSpPr/>
      </dsp:nvSpPr>
      <dsp:spPr>
        <a:xfrm>
          <a:off x="0" y="3319462"/>
          <a:ext cx="86466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3319462"/>
          <a:ext cx="8646695" cy="110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W4. Check the water taps, water fountains and/or toilets regularly and report any leakages immediately, if any.</a:t>
          </a:r>
          <a:endParaRPr lang="en-GB" sz="2200" kern="1200" dirty="0"/>
        </a:p>
      </dsp:txBody>
      <dsp:txXfrm>
        <a:off x="0" y="3319462"/>
        <a:ext cx="8646695" cy="1106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9313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862666" cy="221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Food Waste</a:t>
          </a:r>
        </a:p>
      </dsp:txBody>
      <dsp:txXfrm>
        <a:off x="0" y="0"/>
        <a:ext cx="1862666" cy="2212975"/>
      </dsp:txXfrm>
    </dsp:sp>
    <dsp:sp modelId="{0189AD21-462C-43D4-88EA-0692ED12D0E4}">
      <dsp:nvSpPr>
        <dsp:cNvPr id="0" name=""/>
        <dsp:cNvSpPr/>
      </dsp:nvSpPr>
      <dsp:spPr>
        <a:xfrm>
          <a:off x="2002366" y="51434"/>
          <a:ext cx="7310965" cy="102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R1. Do not produce a significant quantity of leftovers. </a:t>
          </a:r>
        </a:p>
      </dsp:txBody>
      <dsp:txXfrm>
        <a:off x="2002366" y="51434"/>
        <a:ext cx="7310965" cy="1028687"/>
      </dsp:txXfrm>
    </dsp:sp>
    <dsp:sp modelId="{47FCDE25-9F3A-4275-A55D-1A8AF897F87F}">
      <dsp:nvSpPr>
        <dsp:cNvPr id="0" name=""/>
        <dsp:cNvSpPr/>
      </dsp:nvSpPr>
      <dsp:spPr>
        <a:xfrm>
          <a:off x="1862666" y="1080121"/>
          <a:ext cx="7450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2002366" y="1131556"/>
          <a:ext cx="7310965" cy="102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R2. Separate the food waste from lunchboxes, cutlery and/or containers to facilitate food waste recycling, if any. </a:t>
          </a:r>
          <a:endParaRPr lang="en-US" sz="2200" kern="1200" dirty="0"/>
        </a:p>
      </dsp:txBody>
      <dsp:txXfrm>
        <a:off x="2002366" y="1131556"/>
        <a:ext cx="7310965" cy="1028687"/>
      </dsp:txXfrm>
    </dsp:sp>
    <dsp:sp modelId="{EA1B287A-2514-42A0-B0F3-7ABBB6692620}">
      <dsp:nvSpPr>
        <dsp:cNvPr id="0" name=""/>
        <dsp:cNvSpPr/>
      </dsp:nvSpPr>
      <dsp:spPr>
        <a:xfrm>
          <a:off x="1862666" y="2160243"/>
          <a:ext cx="7450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5BC0A-CA9F-40ED-A637-9061EBFFE376}">
      <dsp:nvSpPr>
        <dsp:cNvPr id="0" name=""/>
        <dsp:cNvSpPr/>
      </dsp:nvSpPr>
      <dsp:spPr>
        <a:xfrm>
          <a:off x="0" y="2212975"/>
          <a:ext cx="93133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2212975"/>
          <a:ext cx="1862666" cy="221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Paper</a:t>
          </a:r>
          <a:endParaRPr lang="en-US" sz="2200" b="1" kern="1200" dirty="0"/>
        </a:p>
      </dsp:txBody>
      <dsp:txXfrm>
        <a:off x="0" y="2212975"/>
        <a:ext cx="1862666" cy="2212975"/>
      </dsp:txXfrm>
    </dsp:sp>
    <dsp:sp modelId="{7CEE4D29-14D2-4B59-A4F0-85B9869BF7CD}">
      <dsp:nvSpPr>
        <dsp:cNvPr id="0" name=""/>
        <dsp:cNvSpPr/>
      </dsp:nvSpPr>
      <dsp:spPr>
        <a:xfrm>
          <a:off x="2002366" y="2247552"/>
          <a:ext cx="7310965" cy="6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R3. Use handkerchiefs/towels instead of paper towels.</a:t>
          </a:r>
        </a:p>
      </dsp:txBody>
      <dsp:txXfrm>
        <a:off x="2002366" y="2247552"/>
        <a:ext cx="7310965" cy="691554"/>
      </dsp:txXfrm>
    </dsp:sp>
    <dsp:sp modelId="{2137527B-345C-42DE-B4CD-3890529A7D78}">
      <dsp:nvSpPr>
        <dsp:cNvPr id="0" name=""/>
        <dsp:cNvSpPr/>
      </dsp:nvSpPr>
      <dsp:spPr>
        <a:xfrm>
          <a:off x="1862666" y="2939107"/>
          <a:ext cx="7450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521C0-D170-4B11-A0E4-AE7F2BE58422}">
      <dsp:nvSpPr>
        <dsp:cNvPr id="0" name=""/>
        <dsp:cNvSpPr/>
      </dsp:nvSpPr>
      <dsp:spPr>
        <a:xfrm>
          <a:off x="2002366" y="2973685"/>
          <a:ext cx="7310965" cy="6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R4. Put one-side-used paper into the appropriate collection box. </a:t>
          </a:r>
        </a:p>
      </dsp:txBody>
      <dsp:txXfrm>
        <a:off x="2002366" y="2973685"/>
        <a:ext cx="7310965" cy="691554"/>
      </dsp:txXfrm>
    </dsp:sp>
    <dsp:sp modelId="{C30F5A04-00F5-4683-ADC1-2410FA58B2F6}">
      <dsp:nvSpPr>
        <dsp:cNvPr id="0" name=""/>
        <dsp:cNvSpPr/>
      </dsp:nvSpPr>
      <dsp:spPr>
        <a:xfrm>
          <a:off x="1862666" y="3665239"/>
          <a:ext cx="7450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5336F-A3EF-40BA-B6DD-8B2E6FEFDE13}">
      <dsp:nvSpPr>
        <dsp:cNvPr id="0" name=""/>
        <dsp:cNvSpPr/>
      </dsp:nvSpPr>
      <dsp:spPr>
        <a:xfrm>
          <a:off x="2002366" y="3699817"/>
          <a:ext cx="7310965" cy="6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R5. Use both sides of the paper and put double-side-used waste paper into the recycling bin.</a:t>
          </a:r>
          <a:endParaRPr lang="en-GB" sz="2200" kern="1200" dirty="0"/>
        </a:p>
      </dsp:txBody>
      <dsp:txXfrm>
        <a:off x="2002366" y="3699817"/>
        <a:ext cx="7310965" cy="691554"/>
      </dsp:txXfrm>
    </dsp:sp>
    <dsp:sp modelId="{5555474A-E600-413A-8B98-D8DFBD97A769}">
      <dsp:nvSpPr>
        <dsp:cNvPr id="0" name=""/>
        <dsp:cNvSpPr/>
      </dsp:nvSpPr>
      <dsp:spPr>
        <a:xfrm>
          <a:off x="1862666" y="4391372"/>
          <a:ext cx="7450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90958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819174" cy="442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Plastics</a:t>
          </a:r>
        </a:p>
      </dsp:txBody>
      <dsp:txXfrm>
        <a:off x="0" y="0"/>
        <a:ext cx="1819174" cy="4425950"/>
      </dsp:txXfrm>
    </dsp:sp>
    <dsp:sp modelId="{0189AD21-462C-43D4-88EA-0692ED12D0E4}">
      <dsp:nvSpPr>
        <dsp:cNvPr id="0" name=""/>
        <dsp:cNvSpPr/>
      </dsp:nvSpPr>
      <dsp:spPr>
        <a:xfrm>
          <a:off x="1955612" y="52028"/>
          <a:ext cx="7140261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R6. Bring your own water bottle.</a:t>
          </a:r>
        </a:p>
      </dsp:txBody>
      <dsp:txXfrm>
        <a:off x="1955612" y="52028"/>
        <a:ext cx="7140261" cy="1040573"/>
      </dsp:txXfrm>
    </dsp:sp>
    <dsp:sp modelId="{47FCDE25-9F3A-4275-A55D-1A8AF897F87F}">
      <dsp:nvSpPr>
        <dsp:cNvPr id="0" name=""/>
        <dsp:cNvSpPr/>
      </dsp:nvSpPr>
      <dsp:spPr>
        <a:xfrm>
          <a:off x="1819174" y="1092602"/>
          <a:ext cx="72766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1955612" y="1144631"/>
          <a:ext cx="7140261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R7. Stop buying bottled water and/or drinks.</a:t>
          </a:r>
          <a:endParaRPr lang="en-US" sz="2200" kern="1200" dirty="0"/>
        </a:p>
      </dsp:txBody>
      <dsp:txXfrm>
        <a:off x="1955612" y="1144631"/>
        <a:ext cx="7140261" cy="1040573"/>
      </dsp:txXfrm>
    </dsp:sp>
    <dsp:sp modelId="{EA1B287A-2514-42A0-B0F3-7ABBB6692620}">
      <dsp:nvSpPr>
        <dsp:cNvPr id="0" name=""/>
        <dsp:cNvSpPr/>
      </dsp:nvSpPr>
      <dsp:spPr>
        <a:xfrm>
          <a:off x="1819174" y="2185204"/>
          <a:ext cx="72766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559A-1BA4-43DA-8D0F-7647C05102B0}">
      <dsp:nvSpPr>
        <dsp:cNvPr id="0" name=""/>
        <dsp:cNvSpPr/>
      </dsp:nvSpPr>
      <dsp:spPr>
        <a:xfrm>
          <a:off x="1955612" y="2237233"/>
          <a:ext cx="7140261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R8. Drink without plastic straw or use reusable straws when necessary.</a:t>
          </a:r>
        </a:p>
      </dsp:txBody>
      <dsp:txXfrm>
        <a:off x="1955612" y="2237233"/>
        <a:ext cx="7140261" cy="1040573"/>
      </dsp:txXfrm>
    </dsp:sp>
    <dsp:sp modelId="{12AC3B40-BF5A-44B1-98C2-CE87CA0D69B4}">
      <dsp:nvSpPr>
        <dsp:cNvPr id="0" name=""/>
        <dsp:cNvSpPr/>
      </dsp:nvSpPr>
      <dsp:spPr>
        <a:xfrm>
          <a:off x="1819174" y="3277807"/>
          <a:ext cx="72766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521C0-D170-4B11-A0E4-AE7F2BE58422}">
      <dsp:nvSpPr>
        <dsp:cNvPr id="0" name=""/>
        <dsp:cNvSpPr/>
      </dsp:nvSpPr>
      <dsp:spPr>
        <a:xfrm>
          <a:off x="1955612" y="3329835"/>
          <a:ext cx="7140261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R9. Use reusable meal boxes, cups, bowls and cutlery (such as spoons, forks, etc.) at school.</a:t>
          </a:r>
        </a:p>
      </dsp:txBody>
      <dsp:txXfrm>
        <a:off x="1955612" y="3329835"/>
        <a:ext cx="7140261" cy="1040573"/>
      </dsp:txXfrm>
    </dsp:sp>
    <dsp:sp modelId="{C30F5A04-00F5-4683-ADC1-2410FA58B2F6}">
      <dsp:nvSpPr>
        <dsp:cNvPr id="0" name=""/>
        <dsp:cNvSpPr/>
      </dsp:nvSpPr>
      <dsp:spPr>
        <a:xfrm>
          <a:off x="1819174" y="4370409"/>
          <a:ext cx="72766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8454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690837" cy="442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Reuse &amp; Recycle</a:t>
          </a:r>
        </a:p>
      </dsp:txBody>
      <dsp:txXfrm>
        <a:off x="0" y="0"/>
        <a:ext cx="1690837" cy="4425950"/>
      </dsp:txXfrm>
    </dsp:sp>
    <dsp:sp modelId="{0189AD21-462C-43D4-88EA-0692ED12D0E4}">
      <dsp:nvSpPr>
        <dsp:cNvPr id="0" name=""/>
        <dsp:cNvSpPr/>
      </dsp:nvSpPr>
      <dsp:spPr>
        <a:xfrm>
          <a:off x="1817650" y="52028"/>
          <a:ext cx="6636538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R10. Reuse folders.</a:t>
          </a:r>
        </a:p>
      </dsp:txBody>
      <dsp:txXfrm>
        <a:off x="1817650" y="52028"/>
        <a:ext cx="6636538" cy="1040573"/>
      </dsp:txXfrm>
    </dsp:sp>
    <dsp:sp modelId="{47FCDE25-9F3A-4275-A55D-1A8AF897F87F}">
      <dsp:nvSpPr>
        <dsp:cNvPr id="0" name=""/>
        <dsp:cNvSpPr/>
      </dsp:nvSpPr>
      <dsp:spPr>
        <a:xfrm>
          <a:off x="1690837" y="1092602"/>
          <a:ext cx="6763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1817650" y="1144631"/>
          <a:ext cx="6636538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R11. Use recyclables to make decorative items at school events (such as parties, sports days, picnics, outings, fun fairs, open days, etc.).</a:t>
          </a:r>
          <a:endParaRPr lang="en-US" sz="2200" kern="1200" dirty="0"/>
        </a:p>
      </dsp:txBody>
      <dsp:txXfrm>
        <a:off x="1817650" y="1144631"/>
        <a:ext cx="6636538" cy="1040573"/>
      </dsp:txXfrm>
    </dsp:sp>
    <dsp:sp modelId="{EA1B287A-2514-42A0-B0F3-7ABBB6692620}">
      <dsp:nvSpPr>
        <dsp:cNvPr id="0" name=""/>
        <dsp:cNvSpPr/>
      </dsp:nvSpPr>
      <dsp:spPr>
        <a:xfrm>
          <a:off x="1690837" y="2185204"/>
          <a:ext cx="6763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559A-1BA4-43DA-8D0F-7647C05102B0}">
      <dsp:nvSpPr>
        <dsp:cNvPr id="0" name=""/>
        <dsp:cNvSpPr/>
      </dsp:nvSpPr>
      <dsp:spPr>
        <a:xfrm>
          <a:off x="1817650" y="2237233"/>
          <a:ext cx="6636538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R12. Collect printer cartridges for recycling.</a:t>
          </a:r>
        </a:p>
      </dsp:txBody>
      <dsp:txXfrm>
        <a:off x="1817650" y="2237233"/>
        <a:ext cx="6636538" cy="1040573"/>
      </dsp:txXfrm>
    </dsp:sp>
    <dsp:sp modelId="{12AC3B40-BF5A-44B1-98C2-CE87CA0D69B4}">
      <dsp:nvSpPr>
        <dsp:cNvPr id="0" name=""/>
        <dsp:cNvSpPr/>
      </dsp:nvSpPr>
      <dsp:spPr>
        <a:xfrm>
          <a:off x="1690837" y="3277807"/>
          <a:ext cx="6763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521C0-D170-4B11-A0E4-AE7F2BE58422}">
      <dsp:nvSpPr>
        <dsp:cNvPr id="0" name=""/>
        <dsp:cNvSpPr/>
      </dsp:nvSpPr>
      <dsp:spPr>
        <a:xfrm>
          <a:off x="1817650" y="3329835"/>
          <a:ext cx="6636538" cy="104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R13. Practise clean recycling.   </a:t>
          </a:r>
        </a:p>
      </dsp:txBody>
      <dsp:txXfrm>
        <a:off x="1817650" y="3329835"/>
        <a:ext cx="6636538" cy="1040573"/>
      </dsp:txXfrm>
    </dsp:sp>
    <dsp:sp modelId="{C30F5A04-00F5-4683-ADC1-2410FA58B2F6}">
      <dsp:nvSpPr>
        <dsp:cNvPr id="0" name=""/>
        <dsp:cNvSpPr/>
      </dsp:nvSpPr>
      <dsp:spPr>
        <a:xfrm>
          <a:off x="1690837" y="4370409"/>
          <a:ext cx="6763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8454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690837" cy="114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Reuse &amp; Recycle</a:t>
          </a:r>
        </a:p>
      </dsp:txBody>
      <dsp:txXfrm>
        <a:off x="0" y="0"/>
        <a:ext cx="1690837" cy="1143000"/>
      </dsp:txXfrm>
    </dsp:sp>
    <dsp:sp modelId="{A0F521C0-D170-4B11-A0E4-AE7F2BE58422}">
      <dsp:nvSpPr>
        <dsp:cNvPr id="0" name=""/>
        <dsp:cNvSpPr/>
      </dsp:nvSpPr>
      <dsp:spPr>
        <a:xfrm>
          <a:off x="1817650" y="51903"/>
          <a:ext cx="6636538" cy="103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/>
            <a:t>R13. Practise clean recycling.   </a:t>
          </a:r>
        </a:p>
      </dsp:txBody>
      <dsp:txXfrm>
        <a:off x="1817650" y="51903"/>
        <a:ext cx="6636538" cy="1038076"/>
      </dsp:txXfrm>
    </dsp:sp>
    <dsp:sp modelId="{C30F5A04-00F5-4683-ADC1-2410FA58B2F6}">
      <dsp:nvSpPr>
        <dsp:cNvPr id="0" name=""/>
        <dsp:cNvSpPr/>
      </dsp:nvSpPr>
      <dsp:spPr>
        <a:xfrm>
          <a:off x="1690837" y="1089979"/>
          <a:ext cx="6763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0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0"/>
          <a:ext cx="8903368" cy="135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G1. Grow and look after plants in the classroom/along the corridor/green area/organic farm, if any.</a:t>
          </a:r>
          <a:endParaRPr lang="en-GB" sz="2200" kern="1200" dirty="0"/>
        </a:p>
      </dsp:txBody>
      <dsp:txXfrm>
        <a:off x="0" y="0"/>
        <a:ext cx="8903368" cy="1355153"/>
      </dsp:txXfrm>
    </dsp:sp>
    <dsp:sp modelId="{26604284-1961-4697-845D-6622AA876844}">
      <dsp:nvSpPr>
        <dsp:cNvPr id="0" name=""/>
        <dsp:cNvSpPr/>
      </dsp:nvSpPr>
      <dsp:spPr>
        <a:xfrm>
          <a:off x="0" y="1355153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1355153"/>
          <a:ext cx="8903368" cy="135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G2. Use organic </a:t>
          </a:r>
          <a:r>
            <a:rPr lang="en-US" sz="2200" kern="1200" dirty="0" err="1"/>
            <a:t>fertilisers</a:t>
          </a:r>
          <a:r>
            <a:rPr lang="en-US" sz="2200" kern="1200" dirty="0"/>
            <a:t> (such as compost) as appropriate.</a:t>
          </a:r>
        </a:p>
      </dsp:txBody>
      <dsp:txXfrm>
        <a:off x="0" y="1355153"/>
        <a:ext cx="8903368" cy="1355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B069F23-F1F4-44CA-9E4E-8C57D114A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059FFA5-D27E-4F2F-9858-363EF00847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54B29A-7CED-4564-AC30-5949F950C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A4A2708-023C-49F4-B1F8-86E101F19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B17F9B-6C78-4344-9DF9-B944513E4B4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3F8448-DC4C-4484-B2E2-25DBFEAC6F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A813E9-E88C-48CD-B0C4-A93C5FCE48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A5DD7B-B447-47A2-9D71-9117D0BF30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33400"/>
            <a:ext cx="4735513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89E88FB-90E1-49FC-ACA9-41CB7DAD9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298" y="3374762"/>
            <a:ext cx="8188017" cy="31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75BC0A-F515-4587-A698-C7C5B397B5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6872ED2-C991-43A3-ADB5-15E85C4C8B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3AE61D-B777-4EAF-8A91-F2FFCD60CECF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8084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5151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9890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7107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11817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2390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39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28790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97555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93374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4022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529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39724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88281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77629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https://cnsd.gov.hk/wp-content/uploads/2023/12/Greenhouse-Gas-Emissions-in-Hong-Kong-by-Sector.pdf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55049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56759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60544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59054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45696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55047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9426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01794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18236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5866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13429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29991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82285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65276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909603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4039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16773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4021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3AD8-D848-4F4B-9584-E78A2874321E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82277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29052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90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https://www.scmp.com/news/hong-kong/health-environment/article/3267440/hong-kong-issues-very-hot-weather-warning-summer-solstice</a:t>
            </a:r>
          </a:p>
          <a:p>
            <a:endParaRPr lang="en-GB" dirty="0"/>
          </a:p>
          <a:p>
            <a:endParaRPr lang="en-US" b="0" i="0" dirty="0">
              <a:solidFill>
                <a:srgbClr val="222222"/>
              </a:solidFill>
              <a:effectLst/>
              <a:latin typeface="Merriweather" panose="020F0502020204030204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Merriweather" panose="020F0502020204030204" pitchFamily="2" charset="0"/>
              </a:rPr>
              <a:t>https://hongkongfp.com/2024/07/04/first-6-months-of-2024-abnormally-warm-in-hong-kong-with-record-high-temperature-for-period-recorded/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5840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948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2041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1413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effectLst/>
              </a:rPr>
              <a:t>https://greenmonday.org/en/environmental-impact/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6187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5EF92C4-99F8-4750-B795-89006E0CCF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2AE-6E26-4BAE-B2B3-F666C4B7AA0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644650"/>
            <a:ext cx="35147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630"/>
            <a:ext cx="8534400" cy="1584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15154"/>
                </a:solidFill>
                <a:latin typeface="+mn-lt"/>
              </a:defRPr>
            </a:lvl1pPr>
          </a:lstStyle>
          <a:p>
            <a:pPr lvl="0"/>
            <a:r>
              <a:rPr lang="en-GB" noProof="0" err="1"/>
              <a:t>按一下以編輯母片副標題樣式</a:t>
            </a:r>
            <a:endParaRPr lang="en-GB" noProof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28988"/>
            <a:ext cx="10363200" cy="747712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GB" noProof="0" err="1"/>
              <a:t>按一下以編輯母片標題樣式</a:t>
            </a:r>
            <a:endParaRPr lang="en-GB" noProof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8566C1-B59C-47B1-B1FD-D25CBC34E2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15154"/>
                </a:solidFill>
              </a:defRPr>
            </a:lvl1pPr>
          </a:lstStyle>
          <a:p>
            <a:r>
              <a:rPr lang="en-GB" altLang="en-US"/>
              <a:t>Page </a:t>
            </a:r>
            <a:fld id="{C8009071-D781-4C9A-8559-A740277D17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3E1D792-62AF-998E-3592-88F4E8599C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61326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3803A-E120-515B-A9A7-DCE20589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019DF-630D-46E4-A4F2-6AF6055B0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82B8A5E-99C9-4CDC-B0F9-8A23F214626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C4BB430-9434-866B-10B1-678FF6C0FA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604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3FBFF-4AD5-5C2B-E670-DD7E7853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7AF1D1-2A3A-40CE-B893-8FBD16B00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59C8B2C-D6D9-4D05-806B-B8B399649BD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D390CA-3087-3D82-8799-D7212152FC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78409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943-D7DD-C4A0-E5FA-2AC3A3AA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274638"/>
            <a:ext cx="9756775" cy="1143000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624F-322C-1736-506A-BCA61F024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10608F-37E8-9DF3-5164-A95D781B67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059C8B2C-D6D9-4D05-806B-B8B399649BDA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96D8779-1D2C-F064-119B-94110657B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038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4486F-DFD5-2954-690F-64B1F41D2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8BE73-4A27-E086-ABEA-D292015DC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29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3A69C-4A49-CB7D-55AC-3FB55CBDE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Tx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6133E9-5FFC-446D-97A2-5D58BC9F5B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FCC57DD-4DAD-47CC-8B89-79850BEAD9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EB85E85-DDFF-BF33-CC43-3A1DE58541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3317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6B44-59EF-F5C3-9508-70D02FADE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70F615-5843-4B81-8AB3-A27167CBA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D262CDF-720E-4F5D-9991-1719ADD5053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C5401C-76DF-5AFA-A656-DAB97D5742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4988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935F2-CC5F-C004-293F-1E74E744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5384800" cy="4425950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384800" cy="4425950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3D5C78-BEBD-4705-A5EC-37ADC2A73A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7780321-0C8C-4D86-8362-3B563829F41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FB7CC9-91C0-6E4C-751C-4D04648CD1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857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B86E2-DBD3-BCD6-B663-76F718594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C99166-6AEA-455B-B87F-223A01265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B19B26D-FA83-4C72-808B-4A25A14AE1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3945D-5B18-45C8-D38A-0991AD9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A0741C7-C4FC-30B0-1C61-4A9BC0EA47F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24100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C540-B020-068F-7A20-49FB1610B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2E41DED-308A-4D29-BC7E-70F1C1C4D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868A794F-FF6A-4DF5-AD63-8E1C0AF689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699712-2329-333D-606B-CC0F1A4123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9850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0E4B4-642D-6A7F-95A2-B40AD181D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26425EDE-E613-4263-A218-347FA695E7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0BED77A-1A8C-4C6B-BFFD-DFB7995BAD1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BE28B-8BC1-8D43-4E9D-94BBD278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EF5DEF5-2817-4487-6BA9-F737EF29FF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21276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879FB-AF4B-D3F8-A87A-11D6B559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EA5F05-6C63-4B83-918D-4600E3EF5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0C9E3E7-CEE5-4B30-855D-70163ACF5F7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6BCD-4718-5D09-859B-38687710BA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B30C0-5E97-A653-DFED-B546558C6F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1629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D682D2-C06B-9A50-6559-205EF254B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C76FF3-C502-481E-8212-C0FDB55E9D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B06346BF-2DD5-4F3F-BB1A-C3011B1795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E6983-5BFC-007A-6180-922932B79B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FF41-AC63-0DFB-1BF8-BF640E6358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286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5">
            <a:extLst>
              <a:ext uri="{FF2B5EF4-FFF2-40B4-BE49-F238E27FC236}">
                <a16:creationId xmlns:a16="http://schemas.microsoft.com/office/drawing/2014/main" id="{FD8BBC5A-754B-4A45-8AD3-A859503F8FA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987675" y="322263"/>
            <a:ext cx="0" cy="946150"/>
          </a:xfrm>
          <a:prstGeom prst="line">
            <a:avLst/>
          </a:prstGeom>
          <a:noFill/>
          <a:ln w="19050">
            <a:solidFill>
              <a:srgbClr val="7170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47D2B0E9-0E22-460F-87FD-A7DB56BAF827}"/>
              </a:ext>
            </a:extLst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52425"/>
            <a:ext cx="2441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D33E1F-CFAC-6452-FF7B-1C9676BB3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EBEA1B9-1942-4763-A7B6-3C1BA047A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4D0E56-015D-4A1F-BCD3-9154ED7F8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1E760940-19A7-47F4-8B5B-8E7A9BD794B5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EC4CB995-62C1-460B-99EE-6F478094C7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08567E5D-D92C-4A0D-8568-ADC26B3E7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16365"/>
                </a:solidFill>
              </a:defRPr>
            </a:lvl1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1" r:id="rId12"/>
    <p:sldLayoutId id="214748404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8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600" kern="1200">
          <a:solidFill>
            <a:srgbClr val="00589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616365"/>
        </a:buClr>
        <a:buChar char="•"/>
        <a:defRPr sz="2000" kern="1200">
          <a:solidFill>
            <a:srgbClr val="616365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E59700"/>
        </a:buClr>
        <a:buChar char="•"/>
        <a:defRPr kern="1200">
          <a:solidFill>
            <a:srgbClr val="E597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893"/>
        </a:buClr>
        <a:buChar char="•"/>
        <a:defRPr sz="1400" kern="1200">
          <a:solidFill>
            <a:srgbClr val="51515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en/resources/forms.html#gpp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en/resources/forms.html#gp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en/resources/forms.html#gpp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6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6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6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71.png"/><Relationship Id="rId4" Type="http://schemas.openxmlformats.org/officeDocument/2006/relationships/diagramData" Target="../diagrams/data11.xml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7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school.ecc.org.hk/en/resources/forms.html#gpp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1.wdp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8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7F3E8933_2F9DEED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sHagN3yCjv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youtu.be/v4ZmaC63I1U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s://school.ecc.org.hk/en/programmes/gpp.html" TargetMode="Externa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hyperlink" Target="https://school.ecc.org.hk/en/resources/forms.html#gpp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mailto:schools@eeb.gov.hk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hyperlink" Target="mailto:gp_hotline@bec.org.hk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hyperlink" Target="https://forms.office.com/r/t1KAaFreWt?origin=lprLink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.em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DF501-285D-ED12-D89C-9C413BBF5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3A19-0F75-7C25-4D09-FC6D233EA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6DCCE-6632-99EF-D31D-8F939A2F39BD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D458D283-01ED-0ECE-0349-59F8DB55B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8097" y="2096002"/>
            <a:ext cx="2805232" cy="30728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0AF4ED-F357-DBAB-472A-A180D03209CF}"/>
              </a:ext>
            </a:extLst>
          </p:cNvPr>
          <p:cNvSpPr/>
          <p:nvPr/>
        </p:nvSpPr>
        <p:spPr>
          <a:xfrm>
            <a:off x="-462871" y="3629193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4101A-4F6F-0508-8450-A57B6E059558}"/>
              </a:ext>
            </a:extLst>
          </p:cNvPr>
          <p:cNvSpPr txBox="1"/>
          <p:nvPr/>
        </p:nvSpPr>
        <p:spPr>
          <a:xfrm>
            <a:off x="2727888" y="3205490"/>
            <a:ext cx="6736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1C492A"/>
                </a:solidFill>
                <a:latin typeface="+mn-lt"/>
              </a:rPr>
              <a:t>Online Briefing Session </a:t>
            </a:r>
          </a:p>
          <a:p>
            <a:pPr algn="ctr"/>
            <a:r>
              <a:rPr lang="en-GB" sz="3600" b="1" dirty="0">
                <a:solidFill>
                  <a:srgbClr val="1C492A"/>
                </a:solidFill>
                <a:latin typeface="+mn-lt"/>
              </a:rPr>
              <a:t>(Secondary School)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2390F-7860-1A44-7389-2D6B167E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4" y="2050493"/>
            <a:ext cx="2062957" cy="320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EA66BB-E3C2-3D06-92F7-61FA478B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8EC1F1-1DBB-20DD-DB4B-C2299FCC028D}"/>
              </a:ext>
            </a:extLst>
          </p:cNvPr>
          <p:cNvSpPr txBox="1"/>
          <p:nvPr/>
        </p:nvSpPr>
        <p:spPr>
          <a:xfrm>
            <a:off x="1633408" y="1313207"/>
            <a:ext cx="9499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1C492A"/>
                </a:solidFill>
                <a:latin typeface="+mj-lt"/>
              </a:rPr>
              <a:t>Green Prefect (GP) Programme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621A9-5FFD-7FB7-47E0-7A69DFFE0CB0}"/>
              </a:ext>
            </a:extLst>
          </p:cNvPr>
          <p:cNvSpPr txBox="1"/>
          <p:nvPr/>
        </p:nvSpPr>
        <p:spPr>
          <a:xfrm>
            <a:off x="3318415" y="1002681"/>
            <a:ext cx="585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1C492A"/>
                </a:solidFill>
                <a:latin typeface="+mj-lt"/>
              </a:rPr>
              <a:t>Environmental Education Programme 2024/25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A51774-9EE1-7752-6A97-552ACCF0471B}"/>
              </a:ext>
            </a:extLst>
          </p:cNvPr>
          <p:cNvGrpSpPr/>
          <p:nvPr/>
        </p:nvGrpSpPr>
        <p:grpSpPr>
          <a:xfrm>
            <a:off x="580664" y="5360698"/>
            <a:ext cx="11768801" cy="1227755"/>
            <a:chOff x="612804" y="2552257"/>
            <a:chExt cx="11768801" cy="1227755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2A98115B-81ED-6B00-90FB-202F6C0D5CCD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200" dirty="0" err="1">
                  <a:ea typeface="微軟正黑體" panose="020B0604030504040204" pitchFamily="34" charset="-120"/>
                </a:rPr>
                <a:t>Organisers</a:t>
              </a:r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17" name="副標題 5">
              <a:extLst>
                <a:ext uri="{FF2B5EF4-FFF2-40B4-BE49-F238E27FC236}">
                  <a16:creationId xmlns:a16="http://schemas.microsoft.com/office/drawing/2014/main" id="{4D6AA579-9BE9-E6E4-309C-C98D401187DE}"/>
                </a:ext>
              </a:extLst>
            </p:cNvPr>
            <p:cNvSpPr txBox="1">
              <a:spLocks/>
            </p:cNvSpPr>
            <p:nvPr/>
          </p:nvSpPr>
          <p:spPr>
            <a:xfrm>
              <a:off x="9749264" y="2552257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HK" sz="2000" dirty="0">
                  <a:ea typeface="微軟正黑體" panose="020B0604030504040204" pitchFamily="34" charset="-120"/>
                </a:rPr>
                <a:t>Funded By</a:t>
              </a:r>
              <a:endParaRPr lang="zh-HK" altLang="en-US" sz="2000" dirty="0"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24">
              <a:extLst>
                <a:ext uri="{FF2B5EF4-FFF2-40B4-BE49-F238E27FC236}">
                  <a16:creationId xmlns:a16="http://schemas.microsoft.com/office/drawing/2014/main" id="{C4F1AD6B-20A4-B512-7BC5-D2261915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3" name="圖片 30">
              <a:extLst>
                <a:ext uri="{FF2B5EF4-FFF2-40B4-BE49-F238E27FC236}">
                  <a16:creationId xmlns:a16="http://schemas.microsoft.com/office/drawing/2014/main" id="{B1CFDBC7-5E14-40F7-EE76-24774045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5" name="圖片 31">
              <a:extLst>
                <a:ext uri="{FF2B5EF4-FFF2-40B4-BE49-F238E27FC236}">
                  <a16:creationId xmlns:a16="http://schemas.microsoft.com/office/drawing/2014/main" id="{1BB191B7-142C-FFB5-50D0-032642D8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pic>
        <p:nvPicPr>
          <p:cNvPr id="26" name="Picture 25" descr="A logo with text and leaves&#10;&#10;Description automatically generated">
            <a:extLst>
              <a:ext uri="{FF2B5EF4-FFF2-40B4-BE49-F238E27FC236}">
                <a16:creationId xmlns:a16="http://schemas.microsoft.com/office/drawing/2014/main" id="{09A4E27C-3ED2-96D1-CFAC-C9C0EEC1A1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64" y="5640640"/>
            <a:ext cx="13558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2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DA8F-96C5-0AEC-9C3B-B303ACCC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Climate Change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A9D54-38B5-9D1D-4035-751F5415E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B36D1-45A0-3608-A715-C5D02F92A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6" name="群組 5"/>
          <p:cNvGrpSpPr/>
          <p:nvPr/>
        </p:nvGrpSpPr>
        <p:grpSpPr>
          <a:xfrm>
            <a:off x="6215790" y="1924380"/>
            <a:ext cx="4142615" cy="4254348"/>
            <a:chOff x="6215790" y="1924380"/>
            <a:chExt cx="4142615" cy="42543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1514C7-05AF-87B5-0421-BCB113E92136}"/>
                </a:ext>
              </a:extLst>
            </p:cNvPr>
            <p:cNvSpPr txBox="1"/>
            <p:nvPr/>
          </p:nvSpPr>
          <p:spPr>
            <a:xfrm>
              <a:off x="6215790" y="5917118"/>
              <a:ext cx="36576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Source: </a:t>
              </a:r>
              <a:r>
                <a:rPr lang="en-US" altLang="zh-TW" sz="1050" dirty="0"/>
                <a:t>SCMP</a:t>
              </a:r>
              <a:endParaRPr lang="en-GB" sz="105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6B7E00A-C002-98FD-53E5-496883D8399D}"/>
                </a:ext>
              </a:extLst>
            </p:cNvPr>
            <p:cNvGrpSpPr/>
            <p:nvPr/>
          </p:nvGrpSpPr>
          <p:grpSpPr>
            <a:xfrm>
              <a:off x="6215790" y="1924380"/>
              <a:ext cx="4142615" cy="3992738"/>
              <a:chOff x="155627" y="535020"/>
              <a:chExt cx="5795910" cy="57879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69BFFBA-AB82-9C0E-9ECD-62BDE2AE5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627" y="535020"/>
                <a:ext cx="5795910" cy="578796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99D75D-8707-1F7B-9646-F2C643C0D4E9}"/>
                  </a:ext>
                </a:extLst>
              </p:cNvPr>
              <p:cNvSpPr/>
              <p:nvPr/>
            </p:nvSpPr>
            <p:spPr bwMode="auto">
              <a:xfrm>
                <a:off x="4319961" y="535020"/>
                <a:ext cx="1631576" cy="2685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729" y="1439154"/>
            <a:ext cx="3657917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8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31" y="298562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3394796" y="2449634"/>
            <a:ext cx="7645473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83F23-E290-3428-6D36-FE09627BDE0E}"/>
              </a:ext>
            </a:extLst>
          </p:cNvPr>
          <p:cNvSpPr/>
          <p:nvPr/>
        </p:nvSpPr>
        <p:spPr bwMode="auto">
          <a:xfrm>
            <a:off x="4049684" y="1874520"/>
            <a:ext cx="7486996" cy="3048000"/>
          </a:xfrm>
          <a:prstGeom prst="wedgeRoundRectCallout">
            <a:avLst>
              <a:gd name="adj1" fmla="val -60337"/>
              <a:gd name="adj2" fmla="val 351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How do you think climate change will impact Hong Kong?</a:t>
            </a:r>
          </a:p>
        </p:txBody>
      </p:sp>
    </p:spTree>
    <p:extLst>
      <p:ext uri="{BB962C8B-B14F-4D97-AF65-F5344CB8AC3E}">
        <p14:creationId xmlns:p14="http://schemas.microsoft.com/office/powerpoint/2010/main" val="335841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4E505-F771-EE62-2BD2-CE5CAC1C0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© 2024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E04689-5790-ECAE-DE7D-082A9E4B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055" y="274638"/>
            <a:ext cx="7312025" cy="1143000"/>
          </a:xfrm>
        </p:spPr>
        <p:txBody>
          <a:bodyPr/>
          <a:lstStyle/>
          <a:p>
            <a:r>
              <a:rPr lang="en-US" sz="3200" b="1" dirty="0"/>
              <a:t>Possible Climate-related Impacts </a:t>
            </a:r>
            <a:br>
              <a:rPr lang="en-US" sz="3200" b="1" dirty="0"/>
            </a:br>
            <a:r>
              <a:rPr lang="en-US" sz="3200" b="1" dirty="0"/>
              <a:t>in Hong Kong</a:t>
            </a:r>
            <a:endParaRPr lang="en-GB" sz="3200" b="1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6" y="1940975"/>
            <a:ext cx="11254191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Let’s Guess!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65D4-610A-3C85-7CF7-01C9E402E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Which option has lower carbon footprint?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EE558482-11C0-38B8-7835-306D6CC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44" y="216546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B1B66-3CA9-C125-C244-0085F450064F}"/>
              </a:ext>
            </a:extLst>
          </p:cNvPr>
          <p:cNvSpPr txBox="1"/>
          <p:nvPr/>
        </p:nvSpPr>
        <p:spPr>
          <a:xfrm>
            <a:off x="6706560" y="5006966"/>
            <a:ext cx="2789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100g of vegetable/ fruit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BFE56-9AB1-22AD-0200-4A645154AFBF}"/>
              </a:ext>
            </a:extLst>
          </p:cNvPr>
          <p:cNvSpPr txBox="1"/>
          <p:nvPr/>
        </p:nvSpPr>
        <p:spPr>
          <a:xfrm>
            <a:off x="2152910" y="5059917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100g of meat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156702-D716-75B9-FBA6-5138DA8A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GB" sz="3200" b="1" dirty="0"/>
              <a:t>Carbon and You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58" y="2458617"/>
            <a:ext cx="254834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65D4-610A-3C85-7CF7-01C9E402E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7214647" cy="92648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Which option has lower carbon footprint?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EE558482-11C0-38B8-7835-306D6CC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44" y="216546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B1B66-3CA9-C125-C244-0085F450064F}"/>
              </a:ext>
            </a:extLst>
          </p:cNvPr>
          <p:cNvSpPr txBox="1"/>
          <p:nvPr/>
        </p:nvSpPr>
        <p:spPr>
          <a:xfrm>
            <a:off x="6706560" y="5006966"/>
            <a:ext cx="2789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100g of vegetable/ fruit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BFE56-9AB1-22AD-0200-4A645154AFBF}"/>
              </a:ext>
            </a:extLst>
          </p:cNvPr>
          <p:cNvSpPr txBox="1"/>
          <p:nvPr/>
        </p:nvSpPr>
        <p:spPr>
          <a:xfrm>
            <a:off x="2152910" y="5059917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100g of meat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156702-D716-75B9-FBA6-5138DA8A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GB" sz="3200" b="1" dirty="0"/>
              <a:t>Carbon and You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759BB3-514C-3C4F-DEF6-9D102F682543}"/>
              </a:ext>
            </a:extLst>
          </p:cNvPr>
          <p:cNvSpPr txBox="1">
            <a:spLocks/>
          </p:cNvSpPr>
          <p:nvPr/>
        </p:nvSpPr>
        <p:spPr bwMode="auto">
          <a:xfrm>
            <a:off x="8723220" y="4362858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58" y="2458617"/>
            <a:ext cx="254834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95A6-7194-E2DC-FFEC-CE0920F3A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6F15C-E858-C447-1823-44D8AD77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0DCA16-E649-C343-DB31-16030D81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7609"/>
            <a:ext cx="9463314" cy="42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6BAD49-1A79-12BC-AA2E-9CD0770E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GB" sz="3200" b="1" dirty="0"/>
              <a:t>Carbon and You</a:t>
            </a:r>
          </a:p>
        </p:txBody>
      </p:sp>
    </p:spTree>
    <p:extLst>
      <p:ext uri="{BB962C8B-B14F-4D97-AF65-F5344CB8AC3E}">
        <p14:creationId xmlns:p14="http://schemas.microsoft.com/office/powerpoint/2010/main" val="336901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6" y="2948727"/>
            <a:ext cx="2062957" cy="320700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3F02265-027C-F9C9-764C-53DDCE9D9B40}"/>
              </a:ext>
            </a:extLst>
          </p:cNvPr>
          <p:cNvSpPr/>
          <p:nvPr/>
        </p:nvSpPr>
        <p:spPr bwMode="auto">
          <a:xfrm>
            <a:off x="3764857" y="2060950"/>
            <a:ext cx="7785417" cy="2491278"/>
          </a:xfrm>
          <a:prstGeom prst="wedgeRoundRectCallout">
            <a:avLst>
              <a:gd name="adj1" fmla="val -60153"/>
              <a:gd name="adj2" fmla="val 3646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492A"/>
                </a:solidFill>
                <a:effectLst/>
                <a:uLnTx/>
                <a:uFillTx/>
                <a:latin typeface="Arial"/>
                <a:ea typeface="PMingLiU"/>
                <a:cs typeface="Calibri" panose="020F0502020204030204" pitchFamily="34" charset="0"/>
              </a:rPr>
              <a:t>Small changes can have a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492A"/>
                </a:solidFill>
                <a:effectLst/>
                <a:uLnTx/>
                <a:uFillTx/>
                <a:latin typeface="Arial"/>
                <a:ea typeface="PMingLiU"/>
                <a:cs typeface="Calibri" panose="020F0502020204030204" pitchFamily="34" charset="0"/>
              </a:rPr>
              <a:t>significant cumulative effect!</a:t>
            </a:r>
          </a:p>
        </p:txBody>
      </p:sp>
    </p:spTree>
    <p:extLst>
      <p:ext uri="{BB962C8B-B14F-4D97-AF65-F5344CB8AC3E}">
        <p14:creationId xmlns:p14="http://schemas.microsoft.com/office/powerpoint/2010/main" val="283230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085" y="2284827"/>
            <a:ext cx="4473844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Welcome to join the GP Group!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2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319" y="274638"/>
            <a:ext cx="7312025" cy="1143000"/>
          </a:xfrm>
        </p:spPr>
        <p:txBody>
          <a:bodyPr/>
          <a:lstStyle/>
          <a:p>
            <a:r>
              <a:rPr lang="en-HK" sz="3200" b="1" dirty="0"/>
              <a:t>Recommended GP Group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7E2B160-9250-D814-682F-6B591211F23D}"/>
              </a:ext>
            </a:extLst>
          </p:cNvPr>
          <p:cNvSpPr txBox="1">
            <a:spLocks/>
          </p:cNvSpPr>
          <p:nvPr/>
        </p:nvSpPr>
        <p:spPr>
          <a:xfrm>
            <a:off x="1398362" y="5873895"/>
            <a:ext cx="10381262" cy="326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* </a:t>
            </a: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Schools c</a:t>
            </a: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an</a:t>
            </a:r>
            <a:r>
              <a:rPr lang="en-US" altLang="zh-CN" sz="1800" dirty="0">
                <a:latin typeface="+mn-lt"/>
              </a:rPr>
              <a:t> </a:t>
            </a:r>
            <a:r>
              <a:rPr lang="en-US" altLang="zh-CN" sz="1800" dirty="0">
                <a:solidFill>
                  <a:srgbClr val="F7941D"/>
                </a:solidFill>
                <a:latin typeface="+mn-lt"/>
              </a:rPr>
              <a:t>modify and revise </a:t>
            </a: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the GP Group structure according to its needs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75" y="271185"/>
            <a:ext cx="10315326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b="1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3CE3F-7AFA-4DB6-74FF-FACA70BAD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222194"/>
              </p:ext>
            </p:extLst>
          </p:nvPr>
        </p:nvGraphicFramePr>
        <p:xfrm>
          <a:off x="1378677" y="1632892"/>
          <a:ext cx="9508398" cy="482094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62556">
                  <a:extLst>
                    <a:ext uri="{9D8B030D-6E8A-4147-A177-3AD203B41FA5}">
                      <a16:colId xmlns:a16="http://schemas.microsoft.com/office/drawing/2014/main" val="1547907620"/>
                    </a:ext>
                  </a:extLst>
                </a:gridCol>
                <a:gridCol w="3145842">
                  <a:extLst>
                    <a:ext uri="{9D8B030D-6E8A-4147-A177-3AD203B41FA5}">
                      <a16:colId xmlns:a16="http://schemas.microsoft.com/office/drawing/2014/main" val="4256073696"/>
                    </a:ext>
                  </a:extLst>
                </a:gridCol>
              </a:tblGrid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Section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Duration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68229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1. Introduction 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 mins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18456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2. Effective Use of the E-handbook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30 mins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29011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PMingLiU" panose="02020500000000000000" pitchFamily="18" charset="-120"/>
                        </a:rPr>
                        <a:t>3. Quiz</a:t>
                      </a:r>
                      <a:r>
                        <a:rPr lang="en-HK" sz="2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PMingLiU" panose="02020500000000000000" pitchFamily="18" charset="-120"/>
                        </a:rPr>
                        <a:t> Time: To Win Prizes!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PMingLiU" panose="02020500000000000000" pitchFamily="18" charset="-120"/>
                        </a:rPr>
                        <a:t>3 mins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358708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 Expected Outcome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 mins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0718637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5. Experience Sharing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 mins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685962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6. Conclusion and </a:t>
                      </a:r>
                      <a:r>
                        <a:rPr lang="en-HK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+mn-cs"/>
                        </a:rPr>
                        <a:t>Q&amp;A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10 mins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34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80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5B4F558-1756-AC35-3275-977C38D86FF9}"/>
              </a:ext>
            </a:extLst>
          </p:cNvPr>
          <p:cNvSpPr/>
          <p:nvPr/>
        </p:nvSpPr>
        <p:spPr bwMode="auto">
          <a:xfrm>
            <a:off x="3937043" y="1860884"/>
            <a:ext cx="7869948" cy="4590715"/>
          </a:xfrm>
          <a:prstGeom prst="wedgeRoundRectCallout">
            <a:avLst>
              <a:gd name="adj1" fmla="val -60966"/>
              <a:gd name="adj2" fmla="val -5976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Schools c</a:t>
            </a: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an</a:t>
            </a:r>
            <a:r>
              <a:rPr lang="en-US" altLang="zh-CN" sz="2400" dirty="0">
                <a:latin typeface="+mn-lt"/>
              </a:rPr>
              <a:t> </a:t>
            </a:r>
            <a:r>
              <a:rPr lang="en-US" altLang="zh-CN" sz="2400" dirty="0">
                <a:solidFill>
                  <a:srgbClr val="F7941D"/>
                </a:solidFill>
                <a:latin typeface="+mn-lt"/>
              </a:rPr>
              <a:t>modify and revise </a:t>
            </a: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the GP Group structure and ways of appointment according to its needs, such as: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adjust the no. of appointed Head GPs and GPs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exempt the Head GPs, teacher-in-charge takes the responsibility of coordinating the Programme and activities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GPs of senior levels pair up with those of junior levels to assist the latter in performing their monitoring duties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only appoint senior students as GPs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2999319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HK" sz="3200" b="1"/>
              <a:t>Recommended GP Group Structure</a:t>
            </a:r>
            <a:endParaRPr lang="en-HK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9" y="2568095"/>
            <a:ext cx="268856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427287"/>
            <a:ext cx="6629400" cy="3698875"/>
          </a:xfrm>
        </p:spPr>
        <p:txBody>
          <a:bodyPr/>
          <a:lstStyle/>
          <a:p>
            <a:pPr marL="0" lvl="0" indent="0">
              <a:buNone/>
            </a:pPr>
            <a:r>
              <a:rPr lang="en-HK" sz="2800" b="1" dirty="0"/>
              <a:t>Head GPs (1-2 in school)</a:t>
            </a:r>
          </a:p>
          <a:p>
            <a:pPr lvl="1"/>
            <a:r>
              <a:rPr lang="en-US" dirty="0"/>
              <a:t>Usually from senior levels</a:t>
            </a:r>
          </a:p>
          <a:p>
            <a:pPr lvl="1"/>
            <a:r>
              <a:rPr lang="en-HK" dirty="0"/>
              <a:t>To assist Teacher Advisor in managing the GP Group and organise environmental activities</a:t>
            </a:r>
          </a:p>
          <a:p>
            <a:pPr lvl="1"/>
            <a:r>
              <a:rPr lang="en-HK" dirty="0"/>
              <a:t>To be the spokesperson of the GP Group</a:t>
            </a:r>
          </a:p>
          <a:p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07" y="1800440"/>
            <a:ext cx="401151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9" y="1960563"/>
            <a:ext cx="7018867" cy="4165599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/>
              <a:t>School GPs (1-2 per class)</a:t>
            </a:r>
          </a:p>
          <a:p>
            <a:pPr lvl="1"/>
            <a:r>
              <a:rPr lang="en-US" dirty="0"/>
              <a:t>To monitor peers’ environmental </a:t>
            </a:r>
            <a:r>
              <a:rPr lang="en-US" dirty="0" err="1"/>
              <a:t>behaviours</a:t>
            </a:r>
            <a:r>
              <a:rPr lang="en-US" dirty="0"/>
              <a:t> as well as the school’s environmental performance with the aid of environmental checklists</a:t>
            </a:r>
          </a:p>
          <a:p>
            <a:pPr lvl="1"/>
            <a:r>
              <a:rPr lang="en-US" dirty="0"/>
              <a:t>To act as role models for their peers in </a:t>
            </a:r>
            <a:r>
              <a:rPr lang="en-US" dirty="0" err="1"/>
              <a:t>practising</a:t>
            </a:r>
            <a:r>
              <a:rPr lang="en-US" dirty="0"/>
              <a:t> green living</a:t>
            </a:r>
          </a:p>
          <a:p>
            <a:pPr lvl="1"/>
            <a:r>
              <a:rPr lang="en-US" dirty="0"/>
              <a:t>To encourage their peers to build up green habits on campus</a:t>
            </a:r>
          </a:p>
          <a:p>
            <a:pPr lvl="1"/>
            <a:r>
              <a:rPr lang="en-US" dirty="0"/>
              <a:t>To follow instructions from the Head GPs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5" y="2247911"/>
            <a:ext cx="421879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5476-A6B0-9E18-01D8-3B9FEFA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Appointed GPs will be given</a:t>
            </a:r>
            <a:r>
              <a:rPr lang="en-US" altLang="zh-TW" sz="3200" b="1" dirty="0"/>
              <a:t>…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4C468-8053-3F24-71DA-3E8A8B33A1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A4D3C-F781-1415-87E1-07D9F9333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E19FAEC7-D3C3-8369-B0C4-CB5EC98EFDCB}"/>
              </a:ext>
            </a:extLst>
          </p:cNvPr>
          <p:cNvSpPr txBox="1"/>
          <p:nvPr/>
        </p:nvSpPr>
        <p:spPr>
          <a:xfrm>
            <a:off x="174142" y="4447014"/>
            <a:ext cx="3657600" cy="694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GP Handbook(e-version)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1D45FFD7-9372-FA00-22E4-BE7535BCB0EC}"/>
              </a:ext>
            </a:extLst>
          </p:cNvPr>
          <p:cNvSpPr txBox="1"/>
          <p:nvPr/>
        </p:nvSpPr>
        <p:spPr>
          <a:xfrm>
            <a:off x="4296121" y="4447014"/>
            <a:ext cx="3657600" cy="694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>
              <a:lnSpc>
                <a:spcPts val="2400"/>
              </a:lnSpc>
              <a:defRPr sz="2200">
                <a:solidFill>
                  <a:schemeClr val="bg1"/>
                </a:solidFill>
                <a:latin typeface="+mn-lt"/>
                <a:ea typeface="源泉圓體 M" panose="020B0600000000000000" pitchFamily="34" charset="-120"/>
                <a:cs typeface="Gen Jyuu Gothic Regular" panose="020B0302020203020207" pitchFamily="34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dirty="0">
                <a:solidFill>
                  <a:schemeClr val="tx1"/>
                </a:solidFill>
              </a:rPr>
              <a:t>“Big Waster” Badge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6C691A8-F584-1922-37B6-618428F9489A}"/>
              </a:ext>
            </a:extLst>
          </p:cNvPr>
          <p:cNvSpPr txBox="1">
            <a:spLocks/>
          </p:cNvSpPr>
          <p:nvPr/>
        </p:nvSpPr>
        <p:spPr>
          <a:xfrm>
            <a:off x="286459" y="5213739"/>
            <a:ext cx="2019419" cy="9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Downloadable from the </a:t>
            </a:r>
            <a:r>
              <a:rPr lang="en-US" altLang="zh-TW" sz="1800" dirty="0">
                <a:solidFill>
                  <a:schemeClr val="tx1"/>
                </a:solidFill>
                <a:latin typeface="+mn-lt"/>
                <a:hlinkClick r:id="rId3"/>
              </a:rPr>
              <a:t>Schools Go Green website</a:t>
            </a:r>
            <a:endParaRPr lang="en-US" altLang="zh-TW" sz="1800" dirty="0">
              <a:latin typeface="+mn-lt"/>
            </a:endParaRPr>
          </a:p>
          <a:p>
            <a:endParaRPr lang="en-US" altLang="zh-HK" sz="1800" dirty="0">
              <a:latin typeface="+mn-lt"/>
            </a:endParaRPr>
          </a:p>
          <a:p>
            <a:endParaRPr lang="zh-HK" altLang="en-US" sz="1800" dirty="0">
              <a:latin typeface="+mn-lt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224FF83D-711A-39A6-529D-155F0B6F9C13}"/>
              </a:ext>
            </a:extLst>
          </p:cNvPr>
          <p:cNvSpPr txBox="1">
            <a:spLocks/>
          </p:cNvSpPr>
          <p:nvPr/>
        </p:nvSpPr>
        <p:spPr>
          <a:xfrm>
            <a:off x="4296121" y="5188536"/>
            <a:ext cx="3657599" cy="56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Will be distributed to participating schools via mail</a:t>
            </a:r>
            <a:endParaRPr lang="en-US" altLang="zh-TW" sz="1800" dirty="0">
              <a:latin typeface="+mn-lt"/>
            </a:endParaRPr>
          </a:p>
          <a:p>
            <a:endParaRPr lang="en-US" altLang="zh-HK" sz="1800" dirty="0">
              <a:latin typeface="+mn-lt"/>
            </a:endParaRPr>
          </a:p>
          <a:p>
            <a:endParaRPr lang="zh-HK" altLang="en-US" sz="1800" dirty="0">
              <a:latin typeface="+mn-lt"/>
            </a:endParaRPr>
          </a:p>
        </p:txBody>
      </p:sp>
      <p:pic>
        <p:nvPicPr>
          <p:cNvPr id="14" name="圖片 19">
            <a:extLst>
              <a:ext uri="{FF2B5EF4-FFF2-40B4-BE49-F238E27FC236}">
                <a16:creationId xmlns:a16="http://schemas.microsoft.com/office/drawing/2014/main" id="{2ABE2755-3652-C28A-1473-7032FF0BC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25" y="1714496"/>
            <a:ext cx="2499452" cy="2503333"/>
          </a:xfrm>
          <a:prstGeom prst="rect">
            <a:avLst/>
          </a:prstGeom>
        </p:spPr>
      </p:pic>
      <p:sp>
        <p:nvSpPr>
          <p:cNvPr id="16" name="文字方塊 21">
            <a:extLst>
              <a:ext uri="{FF2B5EF4-FFF2-40B4-BE49-F238E27FC236}">
                <a16:creationId xmlns:a16="http://schemas.microsoft.com/office/drawing/2014/main" id="{3A8ABE5E-8909-EF83-9B7D-4D5E938C04C0}"/>
              </a:ext>
            </a:extLst>
          </p:cNvPr>
          <p:cNvSpPr txBox="1"/>
          <p:nvPr/>
        </p:nvSpPr>
        <p:spPr>
          <a:xfrm>
            <a:off x="8418100" y="4447014"/>
            <a:ext cx="3657600" cy="694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TW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“Big </a:t>
            </a:r>
            <a:r>
              <a:rPr lang="en-US" altLang="zh-TW" sz="2200" dirty="0">
                <a:solidFill>
                  <a:schemeClr val="tx1"/>
                </a:solidFill>
                <a:latin typeface="+mn-lt"/>
                <a:ea typeface="源泉圓體 M" panose="020B0600000000000000" pitchFamily="34" charset="-120"/>
              </a:rPr>
              <a:t>Waster</a:t>
            </a:r>
            <a:r>
              <a:rPr lang="en-US" altLang="zh-TW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”</a:t>
            </a:r>
            <a:r>
              <a:rPr lang="zh-TW" altLang="en-US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Shoulder </a:t>
            </a:r>
            <a:r>
              <a:rPr lang="en-US" altLang="zh-TW" sz="2200" dirty="0">
                <a:solidFill>
                  <a:schemeClr val="tx1"/>
                </a:solidFill>
                <a:latin typeface="+mn-lt"/>
                <a:ea typeface="源泉圓體 M" panose="020B0600000000000000" pitchFamily="34" charset="-120"/>
              </a:rPr>
              <a:t>Plush</a:t>
            </a:r>
            <a:r>
              <a:rPr lang="en-US" altLang="zh-TW" sz="2200" dirty="0">
                <a:solidFill>
                  <a:schemeClr val="tx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 Doll</a:t>
            </a:r>
            <a:endParaRPr lang="en-US" altLang="zh-CN" sz="2200" dirty="0">
              <a:solidFill>
                <a:schemeClr val="tx1"/>
              </a:solidFill>
              <a:ea typeface="源泉圓體 M" panose="020B0600000000000000" pitchFamily="34" charset="-120"/>
              <a:cs typeface="Gen Jyuu Gothic Regular" panose="020B0302020203020207" pitchFamily="34" charset="-12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5CBF9236-CA43-06D6-E773-9F446505D64C}"/>
              </a:ext>
            </a:extLst>
          </p:cNvPr>
          <p:cNvSpPr txBox="1">
            <a:spLocks/>
          </p:cNvSpPr>
          <p:nvPr/>
        </p:nvSpPr>
        <p:spPr>
          <a:xfrm>
            <a:off x="8418101" y="5196068"/>
            <a:ext cx="3657599" cy="985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To be collected by participating schools / participating schools arrange delivery service on their own</a:t>
            </a:r>
            <a:endParaRPr lang="zh-HK" alt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" name="Picture 25" descr="A cartoon character with a black background&#10;&#10;Description automatically generated">
            <a:extLst>
              <a:ext uri="{FF2B5EF4-FFF2-40B4-BE49-F238E27FC236}">
                <a16:creationId xmlns:a16="http://schemas.microsoft.com/office/drawing/2014/main" id="{98BD2C5F-C941-4FCC-2BE3-979FF35C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52" y="1714496"/>
            <a:ext cx="2347163" cy="2572735"/>
          </a:xfrm>
          <a:prstGeom prst="rect">
            <a:avLst/>
          </a:prstGeom>
        </p:spPr>
      </p:pic>
      <p:pic>
        <p:nvPicPr>
          <p:cNvPr id="8" name="Picture 7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36851EF6-4DCF-70E7-BC18-84AA85581C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5" y="1417638"/>
            <a:ext cx="1979715" cy="280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929EA73-F3EE-AEC2-83EE-E34565FCC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78" y="5213739"/>
            <a:ext cx="1193947" cy="119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4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Awards for GPs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3A6A1-4DFE-2616-3EAB-8CDED552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10972800" cy="983531"/>
          </a:xfrm>
        </p:spPr>
        <p:txBody>
          <a:bodyPr/>
          <a:lstStyle/>
          <a:p>
            <a:r>
              <a:rPr lang="en-US" sz="2400" dirty="0"/>
              <a:t>E-certificate templates (in editable pdf format) will be provided to participating schools at the end of the school year for issuance to GPs.</a:t>
            </a:r>
          </a:p>
          <a:p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E4BA66-9658-5B37-848A-B9D41B106255}"/>
              </a:ext>
            </a:extLst>
          </p:cNvPr>
          <p:cNvGrpSpPr/>
          <p:nvPr/>
        </p:nvGrpSpPr>
        <p:grpSpPr>
          <a:xfrm>
            <a:off x="376039" y="2683744"/>
            <a:ext cx="11439921" cy="3773150"/>
            <a:chOff x="97361" y="2816594"/>
            <a:chExt cx="11439921" cy="3773150"/>
          </a:xfrm>
        </p:grpSpPr>
        <p:sp>
          <p:nvSpPr>
            <p:cNvPr id="19" name="內容版面配置區 2">
              <a:extLst>
                <a:ext uri="{FF2B5EF4-FFF2-40B4-BE49-F238E27FC236}">
                  <a16:creationId xmlns:a16="http://schemas.microsoft.com/office/drawing/2014/main" id="{995F48CD-FA66-6889-15B6-92B09576BB71}"/>
                </a:ext>
              </a:extLst>
            </p:cNvPr>
            <p:cNvSpPr txBox="1">
              <a:spLocks/>
            </p:cNvSpPr>
            <p:nvPr/>
          </p:nvSpPr>
          <p:spPr>
            <a:xfrm>
              <a:off x="6117682" y="4776506"/>
              <a:ext cx="5419600" cy="13106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zh-CN" sz="2300" dirty="0">
                  <a:solidFill>
                    <a:srgbClr val="00B050"/>
                  </a:solidFill>
                </a:rPr>
                <a:t>Satisfactory performance </a:t>
              </a:r>
              <a:r>
                <a:rPr lang="en-US" altLang="zh-CN" sz="2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 in appreciation of their dedication</a:t>
              </a:r>
              <a:endParaRPr lang="zh-TW" altLang="en-US" sz="2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內容版面配置區 2">
              <a:extLst>
                <a:ext uri="{FF2B5EF4-FFF2-40B4-BE49-F238E27FC236}">
                  <a16:creationId xmlns:a16="http://schemas.microsoft.com/office/drawing/2014/main" id="{C47C9979-D420-99C8-FC1B-A179DBE5B9C7}"/>
                </a:ext>
              </a:extLst>
            </p:cNvPr>
            <p:cNvSpPr txBox="1">
              <a:spLocks/>
            </p:cNvSpPr>
            <p:nvPr/>
          </p:nvSpPr>
          <p:spPr>
            <a:xfrm>
              <a:off x="97361" y="4776506"/>
              <a:ext cx="5693839" cy="18132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zh-TW" sz="2300" dirty="0">
                  <a:solidFill>
                    <a:srgbClr val="00B050"/>
                  </a:solidFill>
                  <a:latin typeface="+mn-lt"/>
                </a:rPr>
                <a:t>Excellent performance </a:t>
              </a:r>
              <a:r>
                <a:rPr lang="en-US" altLang="zh-TW" sz="2300" dirty="0">
                  <a:latin typeface="+mn-lt"/>
                </a:rPr>
                <a:t>while undertaking their duties and bringing positive influence to their peers’ green </a:t>
              </a:r>
              <a:r>
                <a:rPr lang="en-US" altLang="zh-TW" sz="2300" dirty="0" err="1">
                  <a:latin typeface="+mn-lt"/>
                </a:rPr>
                <a:t>behaviours</a:t>
              </a:r>
              <a:endParaRPr lang="zh-TW" altLang="en-US" sz="2300" dirty="0">
                <a:latin typeface="+mn-lt"/>
              </a:endParaRPr>
            </a:p>
            <a:p>
              <a:pPr marL="0" indent="0">
                <a:buNone/>
              </a:pPr>
              <a:endParaRPr lang="en-US" altLang="zh-HK" sz="2300" dirty="0">
                <a:latin typeface="+mn-lt"/>
                <a:ea typeface="微軟正黑體" panose="020B0604030504040204" pitchFamily="34" charset="-12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zh-HK" altLang="en-US" sz="2300" dirty="0">
                <a:latin typeface="+mn-lt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16">
              <a:extLst>
                <a:ext uri="{FF2B5EF4-FFF2-40B4-BE49-F238E27FC236}">
                  <a16:creationId xmlns:a16="http://schemas.microsoft.com/office/drawing/2014/main" id="{5E08E20D-3FCE-963E-66B8-5673C46C21D9}"/>
                </a:ext>
              </a:extLst>
            </p:cNvPr>
            <p:cNvSpPr txBox="1"/>
            <p:nvPr/>
          </p:nvSpPr>
          <p:spPr>
            <a:xfrm>
              <a:off x="437806" y="3314626"/>
              <a:ext cx="2169960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bg1"/>
                  </a:solidFill>
                  <a:ea typeface="源泉圓體 M" panose="020B0600000000000000" pitchFamily="34" charset="-120"/>
                  <a:cs typeface="Gen Jyuu Gothic Regular" panose="020B0302020203020207" pitchFamily="34" charset="-120"/>
                </a:rPr>
                <a:t>Outstanding Award</a:t>
              </a:r>
              <a:endParaRPr lang="zh-TW" altLang="en-US" sz="2400" dirty="0">
                <a:solidFill>
                  <a:schemeClr val="bg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endParaRPr>
            </a:p>
          </p:txBody>
        </p:sp>
        <p:sp>
          <p:nvSpPr>
            <p:cNvPr id="22" name="文字方塊 15">
              <a:extLst>
                <a:ext uri="{FF2B5EF4-FFF2-40B4-BE49-F238E27FC236}">
                  <a16:creationId xmlns:a16="http://schemas.microsoft.com/office/drawing/2014/main" id="{143FEA9A-6DC0-6A12-1F8E-5C90C6F097AA}"/>
                </a:ext>
              </a:extLst>
            </p:cNvPr>
            <p:cNvSpPr txBox="1"/>
            <p:nvPr/>
          </p:nvSpPr>
          <p:spPr>
            <a:xfrm>
              <a:off x="6383338" y="3314626"/>
              <a:ext cx="2143781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ea typeface="源泉圓體 M" panose="020B0600000000000000" pitchFamily="34" charset="-120"/>
                  <a:cs typeface="Gen Jyuu Gothic Regular" panose="020B0302020203020207" pitchFamily="34" charset="-120"/>
                </a:rPr>
                <a:t>Certificate of Appreciation</a:t>
              </a:r>
            </a:p>
          </p:txBody>
        </p:sp>
        <p:grpSp>
          <p:nvGrpSpPr>
            <p:cNvPr id="24" name="群組 21">
              <a:extLst>
                <a:ext uri="{FF2B5EF4-FFF2-40B4-BE49-F238E27FC236}">
                  <a16:creationId xmlns:a16="http://schemas.microsoft.com/office/drawing/2014/main" id="{A6445FAD-61D7-2A72-A6AF-1AD54DFDCC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93531" y="2816594"/>
              <a:ext cx="1984901" cy="1828800"/>
              <a:chOff x="7594801" y="4436405"/>
              <a:chExt cx="2355205" cy="2169981"/>
            </a:xfrm>
          </p:grpSpPr>
          <p:pic>
            <p:nvPicPr>
              <p:cNvPr id="25" name="圖片 22">
                <a:extLst>
                  <a:ext uri="{FF2B5EF4-FFF2-40B4-BE49-F238E27FC236}">
                    <a16:creationId xmlns:a16="http://schemas.microsoft.com/office/drawing/2014/main" id="{95E41354-DE2C-8F6B-0555-C83CABF0B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634">
                <a:off x="8739118" y="4857326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圖片 24">
                <a:extLst>
                  <a:ext uri="{FF2B5EF4-FFF2-40B4-BE49-F238E27FC236}">
                    <a16:creationId xmlns:a16="http://schemas.microsoft.com/office/drawing/2014/main" id="{2177ACDA-51AD-7FF7-3B5A-6220E12D8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04518">
                <a:off x="7594801" y="4436405"/>
                <a:ext cx="1210889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27" name="群組 25">
              <a:extLst>
                <a:ext uri="{FF2B5EF4-FFF2-40B4-BE49-F238E27FC236}">
                  <a16:creationId xmlns:a16="http://schemas.microsoft.com/office/drawing/2014/main" id="{D5EFCA92-A4E3-A25F-9566-2BF398447F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14929" y="2846975"/>
              <a:ext cx="1945352" cy="1828800"/>
              <a:chOff x="7591552" y="1924059"/>
              <a:chExt cx="2353876" cy="2208337"/>
            </a:xfrm>
          </p:grpSpPr>
          <p:pic>
            <p:nvPicPr>
              <p:cNvPr id="28" name="圖片 26">
                <a:extLst>
                  <a:ext uri="{FF2B5EF4-FFF2-40B4-BE49-F238E27FC236}">
                    <a16:creationId xmlns:a16="http://schemas.microsoft.com/office/drawing/2014/main" id="{72A11714-445D-5AC3-2D38-A0F57CA1F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0607">
                <a:off x="8734540" y="2383336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圖片 27">
                <a:extLst>
                  <a:ext uri="{FF2B5EF4-FFF2-40B4-BE49-F238E27FC236}">
                    <a16:creationId xmlns:a16="http://schemas.microsoft.com/office/drawing/2014/main" id="{9C19E48C-A193-AF02-1107-FB1FB361C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89750">
                <a:off x="7591552" y="1924059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338956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BB3E1F56-C479-4200-5247-5CB924FEA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7969118"/>
              </p:ext>
            </p:extLst>
          </p:nvPr>
        </p:nvGraphicFramePr>
        <p:xfrm>
          <a:off x="0" y="3630330"/>
          <a:ext cx="12145962" cy="303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Programme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F211DE0-FB04-907A-F14C-6F93572DF7DF}"/>
              </a:ext>
            </a:extLst>
          </p:cNvPr>
          <p:cNvCxnSpPr>
            <a:cxnSpLocks/>
          </p:cNvCxnSpPr>
          <p:nvPr/>
        </p:nvCxnSpPr>
        <p:spPr>
          <a:xfrm flipV="1">
            <a:off x="2314301" y="3767702"/>
            <a:ext cx="0" cy="611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302C2E6-023B-B14A-38C0-F824D7FBF107}"/>
              </a:ext>
            </a:extLst>
          </p:cNvPr>
          <p:cNvSpPr txBox="1"/>
          <p:nvPr/>
        </p:nvSpPr>
        <p:spPr>
          <a:xfrm>
            <a:off x="764771" y="2717633"/>
            <a:ext cx="304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5893"/>
                </a:solidFill>
              </a:rPr>
              <a:t>Online Briefing Sessions</a:t>
            </a:r>
          </a:p>
          <a:p>
            <a:pPr algn="ctr"/>
            <a:r>
              <a:rPr lang="en-US" altLang="zh-TW" sz="2000" dirty="0">
                <a:solidFill>
                  <a:srgbClr val="005893"/>
                </a:solidFill>
              </a:rPr>
              <a:t>(23 / 24 October 2024)</a:t>
            </a:r>
            <a:endParaRPr lang="en-US" sz="2000" dirty="0">
              <a:solidFill>
                <a:srgbClr val="005893"/>
              </a:solidFill>
            </a:endParaRPr>
          </a:p>
        </p:txBody>
      </p:sp>
      <p:sp>
        <p:nvSpPr>
          <p:cNvPr id="25" name="文字方塊 25">
            <a:extLst>
              <a:ext uri="{FF2B5EF4-FFF2-40B4-BE49-F238E27FC236}">
                <a16:creationId xmlns:a16="http://schemas.microsoft.com/office/drawing/2014/main" id="{DA46BCB1-2458-8B50-BFC6-7AFFC13F39B1}"/>
              </a:ext>
            </a:extLst>
          </p:cNvPr>
          <p:cNvSpPr txBox="1"/>
          <p:nvPr/>
        </p:nvSpPr>
        <p:spPr>
          <a:xfrm>
            <a:off x="3958090" y="3009041"/>
            <a:ext cx="283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5893"/>
                </a:solidFill>
              </a:rPr>
              <a:t>Training Workshops</a:t>
            </a:r>
          </a:p>
          <a:p>
            <a:pPr algn="ctr"/>
            <a:r>
              <a:rPr lang="en-US" sz="2000" dirty="0">
                <a:solidFill>
                  <a:srgbClr val="005893"/>
                </a:solidFill>
              </a:rPr>
              <a:t>(Date to be confirmed)</a:t>
            </a:r>
          </a:p>
        </p:txBody>
      </p:sp>
      <p:sp>
        <p:nvSpPr>
          <p:cNvPr id="28" name="右大括弧 40">
            <a:extLst>
              <a:ext uri="{FF2B5EF4-FFF2-40B4-BE49-F238E27FC236}">
                <a16:creationId xmlns:a16="http://schemas.microsoft.com/office/drawing/2014/main" id="{E8EFEF14-C603-DD5B-380D-A3F29683846E}"/>
              </a:ext>
            </a:extLst>
          </p:cNvPr>
          <p:cNvSpPr/>
          <p:nvPr/>
        </p:nvSpPr>
        <p:spPr>
          <a:xfrm rot="16200000">
            <a:off x="5049943" y="3259808"/>
            <a:ext cx="646329" cy="159330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42">
            <a:extLst>
              <a:ext uri="{FF2B5EF4-FFF2-40B4-BE49-F238E27FC236}">
                <a16:creationId xmlns:a16="http://schemas.microsoft.com/office/drawing/2014/main" id="{B18E655A-7E40-3B11-1AC6-C6B00773B37C}"/>
              </a:ext>
            </a:extLst>
          </p:cNvPr>
          <p:cNvSpPr txBox="1"/>
          <p:nvPr/>
        </p:nvSpPr>
        <p:spPr>
          <a:xfrm>
            <a:off x="7953641" y="2662884"/>
            <a:ext cx="3451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5893"/>
                </a:solidFill>
              </a:rPr>
              <a:t>Inter-school Achievement Sharing Sessions</a:t>
            </a:r>
          </a:p>
          <a:p>
            <a:pPr algn="ctr"/>
            <a:r>
              <a:rPr lang="en-US" sz="2000" dirty="0">
                <a:solidFill>
                  <a:srgbClr val="005893"/>
                </a:solidFill>
              </a:rPr>
              <a:t>(Date to be confirmed)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492516" y="1741897"/>
            <a:ext cx="6784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893"/>
                </a:solidFill>
              </a:rPr>
              <a:t>Training Activities in the Programme</a:t>
            </a:r>
          </a:p>
        </p:txBody>
      </p:sp>
      <p:sp>
        <p:nvSpPr>
          <p:cNvPr id="36" name="右大括弧 40">
            <a:extLst>
              <a:ext uri="{FF2B5EF4-FFF2-40B4-BE49-F238E27FC236}">
                <a16:creationId xmlns:a16="http://schemas.microsoft.com/office/drawing/2014/main" id="{278B59B5-0F6C-F798-A5E6-0879DFDBFB21}"/>
              </a:ext>
            </a:extLst>
          </p:cNvPr>
          <p:cNvSpPr/>
          <p:nvPr/>
        </p:nvSpPr>
        <p:spPr>
          <a:xfrm rot="16200000">
            <a:off x="9355984" y="3294213"/>
            <a:ext cx="646329" cy="159330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文字方塊 23">
            <a:extLst>
              <a:ext uri="{FF2B5EF4-FFF2-40B4-BE49-F238E27FC236}">
                <a16:creationId xmlns:a16="http://schemas.microsoft.com/office/drawing/2014/main" id="{EFA58E75-8292-7074-77E5-FD7F8266F153}"/>
              </a:ext>
            </a:extLst>
          </p:cNvPr>
          <p:cNvSpPr txBox="1"/>
          <p:nvPr/>
        </p:nvSpPr>
        <p:spPr>
          <a:xfrm>
            <a:off x="938462" y="4732174"/>
            <a:ext cx="345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2024</a:t>
            </a:r>
            <a:endParaRPr lang="en-US" dirty="0"/>
          </a:p>
        </p:txBody>
      </p:sp>
      <p:sp>
        <p:nvSpPr>
          <p:cNvPr id="40" name="文字方塊 23">
            <a:extLst>
              <a:ext uri="{FF2B5EF4-FFF2-40B4-BE49-F238E27FC236}">
                <a16:creationId xmlns:a16="http://schemas.microsoft.com/office/drawing/2014/main" id="{4257738A-FA4B-A593-626C-1582A52056DE}"/>
              </a:ext>
            </a:extLst>
          </p:cNvPr>
          <p:cNvSpPr txBox="1"/>
          <p:nvPr/>
        </p:nvSpPr>
        <p:spPr>
          <a:xfrm>
            <a:off x="4487777" y="4732174"/>
            <a:ext cx="609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1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1260BD-0859-F314-0757-956CB67A5425}"/>
              </a:ext>
            </a:extLst>
          </p:cNvPr>
          <p:cNvGrpSpPr/>
          <p:nvPr/>
        </p:nvGrpSpPr>
        <p:grpSpPr>
          <a:xfrm>
            <a:off x="1" y="1812841"/>
            <a:ext cx="12145962" cy="2505749"/>
            <a:chOff x="0" y="3630330"/>
            <a:chExt cx="12145962" cy="3038758"/>
          </a:xfrm>
        </p:grpSpPr>
        <p:graphicFrame>
          <p:nvGraphicFramePr>
            <p:cNvPr id="34" name="Diagram 33">
              <a:extLst>
                <a:ext uri="{FF2B5EF4-FFF2-40B4-BE49-F238E27FC236}">
                  <a16:creationId xmlns:a16="http://schemas.microsoft.com/office/drawing/2014/main" id="{BB3E1F56-C479-4200-5247-5CB924FEA6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0402947"/>
                </p:ext>
              </p:extLst>
            </p:nvPr>
          </p:nvGraphicFramePr>
          <p:xfrm>
            <a:off x="0" y="3630330"/>
            <a:ext cx="12145962" cy="30387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9" name="文字方塊 23">
              <a:extLst>
                <a:ext uri="{FF2B5EF4-FFF2-40B4-BE49-F238E27FC236}">
                  <a16:creationId xmlns:a16="http://schemas.microsoft.com/office/drawing/2014/main" id="{EFA58E75-8292-7074-77E5-FD7F8266F153}"/>
                </a:ext>
              </a:extLst>
            </p:cNvPr>
            <p:cNvSpPr txBox="1"/>
            <p:nvPr/>
          </p:nvSpPr>
          <p:spPr>
            <a:xfrm>
              <a:off x="938463" y="4586468"/>
              <a:ext cx="3451366" cy="447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2024</a:t>
              </a:r>
              <a:endParaRPr lang="en-US" dirty="0"/>
            </a:p>
          </p:txBody>
        </p:sp>
        <p:sp>
          <p:nvSpPr>
            <p:cNvPr id="40" name="文字方塊 23">
              <a:extLst>
                <a:ext uri="{FF2B5EF4-FFF2-40B4-BE49-F238E27FC236}">
                  <a16:creationId xmlns:a16="http://schemas.microsoft.com/office/drawing/2014/main" id="{4257738A-FA4B-A593-626C-1582A52056DE}"/>
                </a:ext>
              </a:extLst>
            </p:cNvPr>
            <p:cNvSpPr txBox="1"/>
            <p:nvPr/>
          </p:nvSpPr>
          <p:spPr>
            <a:xfrm>
              <a:off x="4487775" y="4586468"/>
              <a:ext cx="6094803" cy="447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2025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Programme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492516" y="1585484"/>
            <a:ext cx="8702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893"/>
                </a:solidFill>
              </a:rPr>
              <a:t>Suggested activities to be organised by schools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F79CC639-1BBB-72B9-9EDD-2F64CF11E547}"/>
              </a:ext>
            </a:extLst>
          </p:cNvPr>
          <p:cNvSpPr txBox="1"/>
          <p:nvPr/>
        </p:nvSpPr>
        <p:spPr>
          <a:xfrm>
            <a:off x="159188" y="4318897"/>
            <a:ext cx="287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5893"/>
                </a:solidFill>
                <a:ea typeface="微軟正黑體" panose="020B0604030504040204" pitchFamily="34" charset="-120"/>
              </a:rPr>
              <a:t>Recruit GPs and set up a GP group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Formulate work plan and roster, set targets and arrange duties</a:t>
            </a:r>
          </a:p>
        </p:txBody>
      </p:sp>
      <p:sp>
        <p:nvSpPr>
          <p:cNvPr id="15" name="右大括弧 28">
            <a:extLst>
              <a:ext uri="{FF2B5EF4-FFF2-40B4-BE49-F238E27FC236}">
                <a16:creationId xmlns:a16="http://schemas.microsoft.com/office/drawing/2014/main" id="{A6D8F4E5-8A90-35D8-CEA8-54BEB599514D}"/>
              </a:ext>
            </a:extLst>
          </p:cNvPr>
          <p:cNvSpPr/>
          <p:nvPr/>
        </p:nvSpPr>
        <p:spPr>
          <a:xfrm rot="5400000">
            <a:off x="1495601" y="3087398"/>
            <a:ext cx="578165" cy="169244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右大括弧 29">
            <a:extLst>
              <a:ext uri="{FF2B5EF4-FFF2-40B4-BE49-F238E27FC236}">
                <a16:creationId xmlns:a16="http://schemas.microsoft.com/office/drawing/2014/main" id="{051D9BD2-887E-6FB6-43FD-CAD481F09B41}"/>
              </a:ext>
            </a:extLst>
          </p:cNvPr>
          <p:cNvSpPr/>
          <p:nvPr/>
        </p:nvSpPr>
        <p:spPr>
          <a:xfrm rot="5400000">
            <a:off x="5516941" y="758498"/>
            <a:ext cx="564555" cy="633663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文字方塊 30">
            <a:extLst>
              <a:ext uri="{FF2B5EF4-FFF2-40B4-BE49-F238E27FC236}">
                <a16:creationId xmlns:a16="http://schemas.microsoft.com/office/drawing/2014/main" id="{78880214-F35C-2B6A-657F-968F7B88B329}"/>
              </a:ext>
            </a:extLst>
          </p:cNvPr>
          <p:cNvSpPr txBox="1"/>
          <p:nvPr/>
        </p:nvSpPr>
        <p:spPr>
          <a:xfrm>
            <a:off x="3354543" y="4339677"/>
            <a:ext cx="50105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Conduct monitoring duties with the Environmental Checklist every month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005893"/>
                </a:solidFill>
                <a:ea typeface="源泉圓體 M" panose="020B0600000000000000" pitchFamily="34" charset="-120"/>
              </a:rPr>
              <a:t>Organise</a:t>
            </a:r>
            <a:r>
              <a:rPr lang="en-US" altLang="zh-CN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 environmental promotion activities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Hold meetings to review the monitoring progress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Conduct mid-term evaluation</a:t>
            </a:r>
          </a:p>
        </p:txBody>
      </p:sp>
      <p:sp>
        <p:nvSpPr>
          <p:cNvPr id="32" name="右大括弧 32">
            <a:extLst>
              <a:ext uri="{FF2B5EF4-FFF2-40B4-BE49-F238E27FC236}">
                <a16:creationId xmlns:a16="http://schemas.microsoft.com/office/drawing/2014/main" id="{474E5956-EBB8-D565-B02A-2788B733AAF6}"/>
              </a:ext>
            </a:extLst>
          </p:cNvPr>
          <p:cNvSpPr/>
          <p:nvPr/>
        </p:nvSpPr>
        <p:spPr>
          <a:xfrm rot="5400000">
            <a:off x="9490267" y="3116779"/>
            <a:ext cx="569578" cy="161504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文字方塊 33">
            <a:extLst>
              <a:ext uri="{FF2B5EF4-FFF2-40B4-BE49-F238E27FC236}">
                <a16:creationId xmlns:a16="http://schemas.microsoft.com/office/drawing/2014/main" id="{CD7D020C-E443-0EFF-0A4C-6CA36A2159A4}"/>
              </a:ext>
            </a:extLst>
          </p:cNvPr>
          <p:cNvSpPr txBox="1"/>
          <p:nvPr/>
        </p:nvSpPr>
        <p:spPr>
          <a:xfrm>
            <a:off x="8536583" y="4318590"/>
            <a:ext cx="3621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Conduct year-end evaluation to </a:t>
            </a:r>
            <a:r>
              <a:rPr lang="en-US" altLang="zh-TW" sz="2000" dirty="0" err="1">
                <a:solidFill>
                  <a:srgbClr val="005893"/>
                </a:solidFill>
                <a:ea typeface="源泉圓體 M" panose="020B0600000000000000" pitchFamily="34" charset="-120"/>
              </a:rPr>
              <a:t>analyse</a:t>
            </a:r>
            <a:r>
              <a:rPr lang="en-US" altLang="zh-TW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 and review the </a:t>
            </a:r>
            <a:r>
              <a:rPr lang="en-US" altLang="zh-TW" sz="2000" dirty="0" err="1">
                <a:solidFill>
                  <a:srgbClr val="005893"/>
                </a:solidFill>
                <a:ea typeface="源泉圓體 M" panose="020B0600000000000000" pitchFamily="34" charset="-120"/>
              </a:rPr>
              <a:t>programme</a:t>
            </a:r>
            <a:r>
              <a:rPr lang="en-US" altLang="zh-TW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 effectiveness</a:t>
            </a:r>
          </a:p>
          <a:p>
            <a:pPr marL="414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5893"/>
                </a:solidFill>
                <a:ea typeface="源泉圓體 M" panose="020B0600000000000000" pitchFamily="34" charset="-120"/>
              </a:rPr>
              <a:t>Present certificates to commend GPs</a:t>
            </a:r>
          </a:p>
        </p:txBody>
      </p:sp>
    </p:spTree>
    <p:extLst>
      <p:ext uri="{BB962C8B-B14F-4D97-AF65-F5344CB8AC3E}">
        <p14:creationId xmlns:p14="http://schemas.microsoft.com/office/powerpoint/2010/main" val="257272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2. Effective Use of the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E-handbook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8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b="1" dirty="0"/>
              <a:t>Introduction of the E-handbook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5BFC4FD1-2023-56A8-D7C2-A8F4F625EECC}"/>
              </a:ext>
            </a:extLst>
          </p:cNvPr>
          <p:cNvSpPr txBox="1">
            <a:spLocks/>
          </p:cNvSpPr>
          <p:nvPr/>
        </p:nvSpPr>
        <p:spPr>
          <a:xfrm>
            <a:off x="4431388" y="2379996"/>
            <a:ext cx="6873722" cy="2991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200" dirty="0">
                <a:solidFill>
                  <a:srgbClr val="005893"/>
                </a:solidFill>
                <a:latin typeface="+mn-lt"/>
              </a:rPr>
              <a:t>Downloadable from the </a:t>
            </a:r>
            <a:r>
              <a:rPr lang="en-US" altLang="zh-TW" sz="2200" dirty="0">
                <a:solidFill>
                  <a:schemeClr val="tx1"/>
                </a:solidFill>
                <a:latin typeface="+mn-lt"/>
                <a:hlinkClick r:id="rId3"/>
              </a:rPr>
              <a:t>Schools Go Green website</a:t>
            </a: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altLang="zh-TW" sz="2200" dirty="0">
                <a:solidFill>
                  <a:srgbClr val="005893"/>
                </a:solidFill>
                <a:latin typeface="+mn-lt"/>
              </a:rPr>
              <a:t>To Assist GPs to conduct their duties</a:t>
            </a: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latin typeface="+mn-lt"/>
            </a:endParaRPr>
          </a:p>
          <a:p>
            <a:endParaRPr lang="en-US" altLang="zh-HK" sz="2200" dirty="0">
              <a:latin typeface="+mn-lt"/>
            </a:endParaRPr>
          </a:p>
          <a:p>
            <a:endParaRPr lang="zh-HK" altLang="en-US" sz="2200" dirty="0">
              <a:latin typeface="+mn-lt"/>
            </a:endParaRPr>
          </a:p>
        </p:txBody>
      </p:sp>
      <p:pic>
        <p:nvPicPr>
          <p:cNvPr id="9" name="Picture 8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C6676B87-8B16-ABA2-800C-21E9030ED2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6" y="1930109"/>
            <a:ext cx="2743200" cy="389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C245992-19C1-DBBD-DD0E-D57C05A2E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9098" r="8415" b="9106"/>
          <a:stretch/>
        </p:blipFill>
        <p:spPr bwMode="auto">
          <a:xfrm>
            <a:off x="6412967" y="3077393"/>
            <a:ext cx="1990199" cy="19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7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0D29-EF7F-52B9-F4AA-1BF5EA67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Self-reflection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BCD4-61B9-2FC3-C29C-167981AD7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examine your own personal habits, identify and improve the areas where you can reduce your carbon footprint.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CAD56-BCE6-83F6-58FC-D8FE84994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9FD5F-0206-B823-ADF1-B5F671AB6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2050" name="Picture 2" descr="Welcome to Low Carbon Living Calculator">
            <a:extLst>
              <a:ext uri="{FF2B5EF4-FFF2-40B4-BE49-F238E27FC236}">
                <a16:creationId xmlns:a16="http://schemas.microsoft.com/office/drawing/2014/main" id="{FEADAEE1-5640-CEB6-F200-F84EC586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942110"/>
            <a:ext cx="4301798" cy="34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4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1. 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B278-F739-2E07-ABD1-0DC0F78F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Self-reflection</a:t>
            </a:r>
          </a:p>
        </p:txBody>
      </p:sp>
      <p:pic>
        <p:nvPicPr>
          <p:cNvPr id="15" name="Content Placeholder 14" descr="A cartoon character with hands and text&#10;&#10;Description automatically generated">
            <a:extLst>
              <a:ext uri="{FF2B5EF4-FFF2-40B4-BE49-F238E27FC236}">
                <a16:creationId xmlns:a16="http://schemas.microsoft.com/office/drawing/2014/main" id="{3DA23FE0-FB2B-A8FB-B84C-24EF51F8E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8" y="3754273"/>
            <a:ext cx="6810116" cy="21156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E2321-47F0-0156-F26B-8EE9483F6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E4D0-70F3-C850-CABD-C37F57E6F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F3278-089F-5A3C-8EFF-22A671EB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6" y="1780893"/>
            <a:ext cx="4123799" cy="442595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702466" y="1780893"/>
            <a:ext cx="7312025" cy="13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Take a moment to reflect on your green </a:t>
            </a:r>
            <a:r>
              <a:rPr lang="en-US" sz="2200" dirty="0" err="1"/>
              <a:t>behaviours</a:t>
            </a:r>
            <a:r>
              <a:rPr lang="en-US" sz="2200" dirty="0"/>
              <a:t> in the past month and complete the self-reflection checklist in the e-handbook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225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31" y="298562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3394796" y="2449634"/>
            <a:ext cx="7645473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83F23-E290-3428-6D36-FE09627BDE0E}"/>
              </a:ext>
            </a:extLst>
          </p:cNvPr>
          <p:cNvSpPr/>
          <p:nvPr/>
        </p:nvSpPr>
        <p:spPr bwMode="auto">
          <a:xfrm>
            <a:off x="4047620" y="2120246"/>
            <a:ext cx="7426036" cy="2468880"/>
          </a:xfrm>
          <a:prstGeom prst="wedgeRoundRectCallout">
            <a:avLst>
              <a:gd name="adj1" fmla="val -60337"/>
              <a:gd name="adj2" fmla="val 351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What comes to mind when you think of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4231504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2154-22BE-5416-CC0F-60AFC667F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674A-C0A9-0A18-CD58-A074CCFEA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B3C59-A8FF-B1F3-548B-EBE8D2C1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"/>
          <a:stretch/>
        </p:blipFill>
        <p:spPr>
          <a:xfrm>
            <a:off x="2463282" y="1315020"/>
            <a:ext cx="7265436" cy="53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1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885" y="5257564"/>
            <a:ext cx="1268078" cy="13900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31" y="298562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3394796" y="2449634"/>
            <a:ext cx="7645473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83F23-E290-3428-6D36-FE09627BDE0E}"/>
              </a:ext>
            </a:extLst>
          </p:cNvPr>
          <p:cNvSpPr/>
          <p:nvPr/>
        </p:nvSpPr>
        <p:spPr bwMode="auto">
          <a:xfrm>
            <a:off x="4047620" y="2120246"/>
            <a:ext cx="7489060" cy="3244234"/>
          </a:xfrm>
          <a:prstGeom prst="wedgeRoundRectCallout">
            <a:avLst>
              <a:gd name="adj1" fmla="val -60337"/>
              <a:gd name="adj2" fmla="val 351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Which facility in the school generally consumes the most energy?</a:t>
            </a:r>
          </a:p>
        </p:txBody>
      </p:sp>
    </p:spTree>
    <p:extLst>
      <p:ext uri="{BB962C8B-B14F-4D97-AF65-F5344CB8AC3E}">
        <p14:creationId xmlns:p14="http://schemas.microsoft.com/office/powerpoint/2010/main" val="1624876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C843D1-736D-B743-4C46-3356D1807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44065-2408-2F2D-8774-9DACED119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34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F043EF-1C39-D5E2-3B23-888A50106136}"/>
              </a:ext>
            </a:extLst>
          </p:cNvPr>
          <p:cNvSpPr txBox="1">
            <a:spLocks/>
          </p:cNvSpPr>
          <p:nvPr/>
        </p:nvSpPr>
        <p:spPr>
          <a:xfrm>
            <a:off x="609600" y="2284826"/>
            <a:ext cx="10972800" cy="172923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US" altLang="zh-TW" sz="44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Answer: Air conditioners / Lights</a:t>
            </a:r>
            <a:endParaRPr lang="en-US" sz="44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885" y="5257564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80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35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4" y="334563"/>
            <a:ext cx="9071202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percentage of the total water on Earth is freshwater that is available for human use?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828617" y="246240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20%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828617" y="400005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831311" y="400643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&lt;1%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734684" y="251743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10%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55" y="5288777"/>
            <a:ext cx="122540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29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36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4" y="334563"/>
            <a:ext cx="9071202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percentage of the total water on Earth is freshwater that is available for human use?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828617" y="246240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20%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828617" y="400005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831311" y="400643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&lt;1%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734684" y="251743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10%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1" name="橢圓 16">
            <a:extLst>
              <a:ext uri="{FF2B5EF4-FFF2-40B4-BE49-F238E27FC236}">
                <a16:creationId xmlns:a16="http://schemas.microsoft.com/office/drawing/2014/main" id="{D7FA5557-9532-1F6F-F1FD-8F319BB85E6C}"/>
              </a:ext>
            </a:extLst>
          </p:cNvPr>
          <p:cNvSpPr/>
          <p:nvPr/>
        </p:nvSpPr>
        <p:spPr bwMode="auto">
          <a:xfrm>
            <a:off x="5334314" y="3861603"/>
            <a:ext cx="34994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55" y="5288777"/>
            <a:ext cx="122540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34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BD3A-B8DB-C197-C335-487FF9A9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156107"/>
            <a:ext cx="7312025" cy="1143000"/>
          </a:xfrm>
        </p:spPr>
        <p:txBody>
          <a:bodyPr/>
          <a:lstStyle/>
          <a:p>
            <a:r>
              <a:rPr lang="en-GB" sz="3200" b="1" dirty="0"/>
              <a:t>Water resources on Earth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C62B1-156C-4E4A-8059-F4C28D3169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D2899-2671-301F-1E56-6AC39C221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8" descr="Cartoon orange monster holding a drop of water&#10;&#10;Description automatically generated">
            <a:extLst>
              <a:ext uri="{FF2B5EF4-FFF2-40B4-BE49-F238E27FC236}">
                <a16:creationId xmlns:a16="http://schemas.microsoft.com/office/drawing/2014/main" id="{D6D22EDF-1FF2-8AB3-DAC3-9A3E540CCB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42" y="4448482"/>
            <a:ext cx="2024591" cy="2220606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191C43D-03E1-4A38-B3F1-64E22C65F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542966"/>
              </p:ext>
            </p:extLst>
          </p:nvPr>
        </p:nvGraphicFramePr>
        <p:xfrm>
          <a:off x="-1084061" y="1503364"/>
          <a:ext cx="9110462" cy="473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A3AC1-A770-7A21-57F6-27A5512C1CBF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2000" y="1828800"/>
            <a:ext cx="1799389" cy="17586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A12A5F1-56EC-6DC5-0051-F62FD87FAC1D}"/>
              </a:ext>
            </a:extLst>
          </p:cNvPr>
          <p:cNvSpPr txBox="1"/>
          <p:nvPr/>
        </p:nvSpPr>
        <p:spPr>
          <a:xfrm>
            <a:off x="5667203" y="2184977"/>
            <a:ext cx="6274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Polar ice caps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Freshwater available for human use: &lt;1%</a:t>
            </a:r>
            <a:endParaRPr lang="en-GB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955" y="5288777"/>
            <a:ext cx="122540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7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72454" y="298179"/>
            <a:ext cx="8943986" cy="2182877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percentage of the total greenhouse gas emissions in Hong Kong is attributed to waste management?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14335" y="290436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~23%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14335" y="444201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~8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7029" y="444839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20402" y="295939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~15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93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39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72454" y="298179"/>
            <a:ext cx="8943986" cy="2182877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percentage of the total greenhouse gas emissions in Hong Kong is attributed to waste management?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14335" y="290436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~23%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14335" y="444201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~8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7029" y="444839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20402" y="295939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~15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5" name="橢圓 16">
            <a:extLst>
              <a:ext uri="{FF2B5EF4-FFF2-40B4-BE49-F238E27FC236}">
                <a16:creationId xmlns:a16="http://schemas.microsoft.com/office/drawing/2014/main" id="{D7FA5557-9532-1F6F-F1FD-8F319BB85E6C}"/>
              </a:ext>
            </a:extLst>
          </p:cNvPr>
          <p:cNvSpPr/>
          <p:nvPr/>
        </p:nvSpPr>
        <p:spPr bwMode="auto">
          <a:xfrm>
            <a:off x="1464982" y="4348849"/>
            <a:ext cx="34994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9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Programme Background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A53E6D-CD49-CED5-AAF2-F61528684ECE}"/>
              </a:ext>
            </a:extLst>
          </p:cNvPr>
          <p:cNvGrpSpPr/>
          <p:nvPr/>
        </p:nvGrpSpPr>
        <p:grpSpPr>
          <a:xfrm>
            <a:off x="498937" y="2279272"/>
            <a:ext cx="11768801" cy="1227755"/>
            <a:chOff x="612804" y="2552257"/>
            <a:chExt cx="11768801" cy="1227755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7B11CE92-3C31-0B85-CB69-0D00C5EB85D9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200" dirty="0" err="1">
                  <a:ea typeface="微軟正黑體" panose="020B0604030504040204" pitchFamily="34" charset="-120"/>
                </a:rPr>
                <a:t>Organisers</a:t>
              </a:r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副標題 5">
              <a:extLst>
                <a:ext uri="{FF2B5EF4-FFF2-40B4-BE49-F238E27FC236}">
                  <a16:creationId xmlns:a16="http://schemas.microsoft.com/office/drawing/2014/main" id="{C2989948-834F-8C88-D0DC-827AB95760DC}"/>
                </a:ext>
              </a:extLst>
            </p:cNvPr>
            <p:cNvSpPr txBox="1">
              <a:spLocks/>
            </p:cNvSpPr>
            <p:nvPr/>
          </p:nvSpPr>
          <p:spPr>
            <a:xfrm>
              <a:off x="9749264" y="2552257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HK" sz="2000">
                  <a:ea typeface="微軟正黑體" panose="020B0604030504040204" pitchFamily="34" charset="-120"/>
                </a:rPr>
                <a:t>Funded by</a:t>
              </a:r>
              <a:endParaRPr lang="zh-HK" altLang="en-US" sz="2000" dirty="0">
                <a:ea typeface="微軟正黑體" panose="020B0604030504040204" pitchFamily="34" charset="-120"/>
              </a:endParaRPr>
            </a:p>
          </p:txBody>
        </p:sp>
        <p:pic>
          <p:nvPicPr>
            <p:cNvPr id="9" name="圖片 24">
              <a:extLst>
                <a:ext uri="{FF2B5EF4-FFF2-40B4-BE49-F238E27FC236}">
                  <a16:creationId xmlns:a16="http://schemas.microsoft.com/office/drawing/2014/main" id="{87C1BCF6-C5D1-00F5-C94D-D02868C9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0" name="圖片 30">
              <a:extLst>
                <a:ext uri="{FF2B5EF4-FFF2-40B4-BE49-F238E27FC236}">
                  <a16:creationId xmlns:a16="http://schemas.microsoft.com/office/drawing/2014/main" id="{4C0D259A-B0F3-64D0-618A-D8C2FC3C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2" name="圖片 31">
              <a:extLst>
                <a:ext uri="{FF2B5EF4-FFF2-40B4-BE49-F238E27FC236}">
                  <a16:creationId xmlns:a16="http://schemas.microsoft.com/office/drawing/2014/main" id="{B5928463-9C09-8D0D-1C62-58F6C758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sp>
        <p:nvSpPr>
          <p:cNvPr id="16" name="副標題 5">
            <a:extLst>
              <a:ext uri="{FF2B5EF4-FFF2-40B4-BE49-F238E27FC236}">
                <a16:creationId xmlns:a16="http://schemas.microsoft.com/office/drawing/2014/main" id="{C47B1AC7-A2B5-E38E-DDBD-B7C76522539D}"/>
              </a:ext>
            </a:extLst>
          </p:cNvPr>
          <p:cNvSpPr txBox="1">
            <a:spLocks/>
          </p:cNvSpPr>
          <p:nvPr/>
        </p:nvSpPr>
        <p:spPr>
          <a:xfrm>
            <a:off x="1970024" y="4626427"/>
            <a:ext cx="8251951" cy="1163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Commenced in 202</a:t>
            </a:r>
            <a:r>
              <a:rPr lang="en-US" altLang="zh-CN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0</a:t>
            </a:r>
            <a: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, </a:t>
            </a:r>
            <a:b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</a:br>
            <a: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Over </a:t>
            </a:r>
            <a:r>
              <a:rPr lang="en-US" altLang="zh-HK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1</a:t>
            </a:r>
            <a:r>
              <a:rPr lang="en-US" altLang="zh-TW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9,</a:t>
            </a:r>
            <a:r>
              <a:rPr lang="en-US" altLang="zh-HK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000</a:t>
            </a:r>
            <a: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 Green Prefects were nurtured</a:t>
            </a:r>
            <a:endParaRPr lang="en-US" altLang="zh-HK" sz="3200" strike="sngStrike" dirty="0">
              <a:solidFill>
                <a:srgbClr val="005893"/>
              </a:solidFill>
              <a:ea typeface="源泉圓體 M" panose="020B0600000000000000" pitchFamily="34" charset="-120"/>
            </a:endParaRPr>
          </a:p>
        </p:txBody>
      </p:sp>
      <p:pic>
        <p:nvPicPr>
          <p:cNvPr id="17" name="圖片 32">
            <a:extLst>
              <a:ext uri="{FF2B5EF4-FFF2-40B4-BE49-F238E27FC236}">
                <a16:creationId xmlns:a16="http://schemas.microsoft.com/office/drawing/2014/main" id="{8FDE69F3-D249-2CF6-99C8-755132D94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5" y="4717379"/>
            <a:ext cx="724298" cy="1024294"/>
          </a:xfrm>
          <a:prstGeom prst="rect">
            <a:avLst/>
          </a:prstGeom>
        </p:spPr>
      </p:pic>
      <p:pic>
        <p:nvPicPr>
          <p:cNvPr id="18" name="圖片 33">
            <a:extLst>
              <a:ext uri="{FF2B5EF4-FFF2-40B4-BE49-F238E27FC236}">
                <a16:creationId xmlns:a16="http://schemas.microsoft.com/office/drawing/2014/main" id="{CBECB7BE-C774-F402-B426-51BD1969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86" y="4717379"/>
            <a:ext cx="717210" cy="10727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221D82-2DC1-47C1-1EFB-6B49DC6B01DF}"/>
              </a:ext>
            </a:extLst>
          </p:cNvPr>
          <p:cNvSpPr/>
          <p:nvPr/>
        </p:nvSpPr>
        <p:spPr>
          <a:xfrm>
            <a:off x="529823" y="4541914"/>
            <a:ext cx="11132352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logo with text and leaves&#10;&#10;Description automatically generated">
            <a:extLst>
              <a:ext uri="{FF2B5EF4-FFF2-40B4-BE49-F238E27FC236}">
                <a16:creationId xmlns:a16="http://schemas.microsoft.com/office/drawing/2014/main" id="{3A59E432-7BC9-D66A-A38A-7AC781FCEE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91" y="2575068"/>
            <a:ext cx="13558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2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E0748-F5DE-5961-2AFD-BB0CC501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274638"/>
            <a:ext cx="9872135" cy="1143000"/>
          </a:xfrm>
        </p:spPr>
        <p:txBody>
          <a:bodyPr/>
          <a:lstStyle/>
          <a:p>
            <a:r>
              <a:rPr lang="en-US" sz="3200" b="1" dirty="0"/>
              <a:t>Greenhouse gas emissions in Hong Kong in 2022 (by sector)</a:t>
            </a:r>
            <a:endParaRPr lang="en-GB" sz="32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7DCAB-58C0-BEE6-DCDF-EE9601944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40</a:t>
            </a:fld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B2E2A1-8CC5-AC49-36E3-3CA087DB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670135"/>
              </p:ext>
            </p:extLst>
          </p:nvPr>
        </p:nvGraphicFramePr>
        <p:xfrm>
          <a:off x="-435275" y="1417638"/>
          <a:ext cx="11889849" cy="525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6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41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4" y="170654"/>
            <a:ext cx="8913505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Which of the following is a common bird in urban areas of Hong Kong?</a:t>
            </a:r>
            <a:endParaRPr lang="en-US" sz="32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63697" y="424558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a.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Red-eared bulbul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8065802" y="4226214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2400" b="1" dirty="0">
                <a:ea typeface="Yu Gothic UI Semibold" panose="020B0700000000000000" pitchFamily="34" charset="-128"/>
              </a:rPr>
              <a:t>Red-billed blue magpie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47809" y="5537710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All of the above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469455" y="4225950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ea typeface="Yu Gothic UI Semibold" panose="020B0700000000000000" pitchFamily="34" charset="-128"/>
              </a:rPr>
              <a:t>ｂ</a:t>
            </a:r>
            <a:r>
              <a:rPr lang="en-US" sz="24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Common </a:t>
            </a:r>
            <a:r>
              <a:rPr lang="en-US" altLang="zh-TW" sz="2400" b="1" dirty="0" err="1">
                <a:ea typeface="Yu Gothic UI Semibold" panose="020B0700000000000000" pitchFamily="34" charset="-128"/>
              </a:rPr>
              <a:t>koel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20" y="5248597"/>
            <a:ext cx="2383743" cy="14204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17" y="2070405"/>
            <a:ext cx="2158171" cy="218865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423" y="2061682"/>
            <a:ext cx="2164268" cy="21642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174" y="2070405"/>
            <a:ext cx="215817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7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42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4" y="170654"/>
            <a:ext cx="8913505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Which of the following is a common bird in urban areas of Hong Kong?</a:t>
            </a:r>
            <a:endParaRPr lang="en-US" sz="32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63697" y="424558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a.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Red-eared bulbul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8065802" y="4226214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2400" b="1" dirty="0">
                <a:ea typeface="Yu Gothic UI Semibold" panose="020B0700000000000000" pitchFamily="34" charset="-128"/>
              </a:rPr>
              <a:t>Red-billed blue magpie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47809" y="5537710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All of the above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469455" y="4225950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ea typeface="Yu Gothic UI Semibold" panose="020B0700000000000000" pitchFamily="34" charset="-128"/>
              </a:rPr>
              <a:t>ｂ</a:t>
            </a:r>
            <a:r>
              <a:rPr lang="en-US" sz="24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2400" b="1" dirty="0">
                <a:ea typeface="Yu Gothic UI Semibold" panose="020B0700000000000000" pitchFamily="34" charset="-128"/>
              </a:rPr>
              <a:t>Common </a:t>
            </a:r>
            <a:r>
              <a:rPr lang="en-US" altLang="zh-TW" sz="2400" b="1" dirty="0" err="1">
                <a:ea typeface="Yu Gothic UI Semibold" panose="020B0700000000000000" pitchFamily="34" charset="-128"/>
              </a:rPr>
              <a:t>koel</a:t>
            </a:r>
            <a:endParaRPr lang="en-GB" sz="2400" b="1" dirty="0">
              <a:ea typeface="Yu Gothic UI Semibold" panose="020B07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20" y="5248597"/>
            <a:ext cx="2383743" cy="14204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17" y="2070405"/>
            <a:ext cx="2158171" cy="218865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423" y="2061682"/>
            <a:ext cx="2164268" cy="21642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174" y="2070405"/>
            <a:ext cx="2158171" cy="2158171"/>
          </a:xfrm>
          <a:prstGeom prst="rect">
            <a:avLst/>
          </a:prstGeom>
        </p:spPr>
      </p:pic>
      <p:sp>
        <p:nvSpPr>
          <p:cNvPr id="15" name="橢圓 16">
            <a:extLst>
              <a:ext uri="{FF2B5EF4-FFF2-40B4-BE49-F238E27FC236}">
                <a16:creationId xmlns:a16="http://schemas.microsoft.com/office/drawing/2014/main" id="{D7FA5557-9532-1F6F-F1FD-8F319BB85E6C}"/>
              </a:ext>
            </a:extLst>
          </p:cNvPr>
          <p:cNvSpPr/>
          <p:nvPr/>
        </p:nvSpPr>
        <p:spPr bwMode="auto">
          <a:xfrm>
            <a:off x="189711" y="5124802"/>
            <a:ext cx="34994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94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43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406401" y="306118"/>
            <a:ext cx="9533467" cy="225153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are the potential health effects after exposure to high levels of indoor air pollutants?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390013" y="2290583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a. </a:t>
            </a:r>
            <a:r>
              <a:rPr lang="en-US" altLang="zh-TW" sz="4000" dirty="0">
                <a:ea typeface="Yu Gothic UI Semibold" panose="020B0700000000000000" pitchFamily="34" charset="-128"/>
              </a:rPr>
              <a:t>A</a:t>
            </a:r>
            <a:r>
              <a:rPr lang="en-US" sz="4000" dirty="0">
                <a:ea typeface="Yu Gothic UI Semibold" panose="020B0700000000000000" pitchFamily="34" charset="-128"/>
              </a:rPr>
              <a:t>sthma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18268" y="2290583"/>
            <a:ext cx="3921600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b. </a:t>
            </a:r>
            <a:r>
              <a:rPr lang="en-US" altLang="zh-TW" sz="4000" dirty="0">
                <a:ea typeface="Yu Gothic UI Semibold" panose="020B0700000000000000" pitchFamily="34" charset="-128"/>
              </a:rPr>
              <a:t>Headache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390014" y="3891720"/>
            <a:ext cx="3933986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c. Sore throat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18268" y="3891720"/>
            <a:ext cx="5123866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d. All of the above</a:t>
            </a:r>
            <a:endParaRPr lang="zh-TW" altLang="en-US" sz="4000" dirty="0">
              <a:ea typeface="Yu Gothic UI Semibold" panose="020B0700000000000000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416" y="5158063"/>
            <a:ext cx="1821547" cy="13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17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44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406401" y="306118"/>
            <a:ext cx="9533467" cy="225153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TW" sz="3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are the potential health effects after exposure to high levels of indoor air pollutants?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390013" y="2290583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a. </a:t>
            </a:r>
            <a:r>
              <a:rPr lang="en-US" altLang="zh-TW" sz="4000" dirty="0">
                <a:ea typeface="Yu Gothic UI Semibold" panose="020B0700000000000000" pitchFamily="34" charset="-128"/>
              </a:rPr>
              <a:t>A</a:t>
            </a:r>
            <a:r>
              <a:rPr lang="en-US" sz="4000" dirty="0">
                <a:ea typeface="Yu Gothic UI Semibold" panose="020B0700000000000000" pitchFamily="34" charset="-128"/>
              </a:rPr>
              <a:t>sthma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18268" y="2290583"/>
            <a:ext cx="3921600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b. </a:t>
            </a:r>
            <a:r>
              <a:rPr lang="en-US" altLang="zh-TW" sz="4000" dirty="0">
                <a:ea typeface="Yu Gothic UI Semibold" panose="020B0700000000000000" pitchFamily="34" charset="-128"/>
              </a:rPr>
              <a:t>Headache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390014" y="3891720"/>
            <a:ext cx="3933986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c. Sore throat</a:t>
            </a:r>
            <a:endParaRPr lang="en-GB" sz="4000" dirty="0">
              <a:ea typeface="Yu Gothic UI Semibold" panose="020B0700000000000000" pitchFamily="34" charset="-128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18268" y="3891720"/>
            <a:ext cx="5123866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ea typeface="Yu Gothic UI Semibold" panose="020B0700000000000000" pitchFamily="34" charset="-128"/>
              </a:rPr>
              <a:t>d. All of the above</a:t>
            </a:r>
            <a:endParaRPr lang="zh-TW" altLang="en-US" sz="4000" dirty="0">
              <a:ea typeface="Yu Gothic UI Semibold" panose="020B0700000000000000" pitchFamily="34" charset="-128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5322884" y="3769318"/>
            <a:ext cx="54975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416" y="5158063"/>
            <a:ext cx="1821547" cy="13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32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2154-22BE-5416-CC0F-60AFC667F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674A-C0A9-0A18-CD58-A074CCFEA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B3C59-A8FF-B1F3-548B-EBE8D2C1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8"/>
          <a:stretch/>
        </p:blipFill>
        <p:spPr>
          <a:xfrm>
            <a:off x="2463282" y="1315020"/>
            <a:ext cx="7265436" cy="53540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452" y="206906"/>
            <a:ext cx="7312025" cy="1143000"/>
          </a:xfrm>
        </p:spPr>
        <p:txBody>
          <a:bodyPr/>
          <a:lstStyle/>
          <a:p>
            <a:r>
              <a:rPr lang="en-US" b="1" dirty="0"/>
              <a:t>Instructions for Inspection, </a:t>
            </a:r>
            <a:br>
              <a:rPr lang="en-US" b="1" dirty="0"/>
            </a:br>
            <a:r>
              <a:rPr lang="en-US" b="1" dirty="0"/>
              <a:t>Checklist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1466623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Instructions for Inspection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976E-C6BD-EE1A-99CB-EAD0957F9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89" y="1669551"/>
            <a:ext cx="6484522" cy="4968875"/>
          </a:xfrm>
        </p:spPr>
        <p:txBody>
          <a:bodyPr/>
          <a:lstStyle/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Evaluate the school’s environmental performance based on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PMingLiU"/>
                <a:cs typeface="Arial"/>
              </a:rPr>
              <a:t>Environmental Checklist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:</a:t>
            </a:r>
          </a:p>
          <a:p>
            <a:pPr lvl="1" indent="-257175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Regular Checks</a:t>
            </a:r>
          </a:p>
          <a:p>
            <a:pPr lvl="1" indent="-257175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Surprise Checks</a:t>
            </a:r>
          </a:p>
          <a:p>
            <a:pPr marL="257175" marR="0" lvl="0" indent="-2571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PMingLiU"/>
              <a:cs typeface="Arial"/>
            </a:endParaRPr>
          </a:p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PMingLiU"/>
                <a:cs typeface="Arial"/>
              </a:rPr>
              <a:t>Environmental Checklist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can be revised according to the school’s situations</a:t>
            </a:r>
            <a:endParaRPr lang="en-GB" sz="2400" dirty="0">
              <a:ea typeface="PMingLiU"/>
              <a:cs typeface="Arial"/>
            </a:endParaRPr>
          </a:p>
          <a:p>
            <a:pPr lvl="1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PMingLiU"/>
                <a:cs typeface="Arial"/>
              </a:rPr>
              <a:t>e.g. environmental facilities, no. of GPs and rosters</a:t>
            </a:r>
          </a:p>
          <a:p>
            <a:pPr lvl="1"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5893"/>
              </a:solidFill>
              <a:effectLst/>
              <a:uLnTx/>
              <a:uFillTx/>
              <a:ea typeface="PMingLiU"/>
              <a:cs typeface="Arial"/>
            </a:endParaRPr>
          </a:p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893"/>
                </a:solidFill>
                <a:effectLst/>
                <a:uLnTx/>
                <a:uFillTx/>
                <a:ea typeface="PMingLiU"/>
                <a:cs typeface="Arial"/>
              </a:rPr>
              <a:t>The editable version can be found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PMingLiU"/>
                <a:cs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Schools Go Green website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893"/>
                </a:solidFill>
                <a:effectLst/>
                <a:uLnTx/>
                <a:uFillTx/>
                <a:ea typeface="PMingLiU"/>
                <a:cs typeface="Arial"/>
              </a:rPr>
              <a:t>for school 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0FEE5-5606-1BC8-3DB2-28B8EDCB97C1}"/>
              </a:ext>
            </a:extLst>
          </p:cNvPr>
          <p:cNvSpPr txBox="1"/>
          <p:nvPr/>
        </p:nvSpPr>
        <p:spPr>
          <a:xfrm>
            <a:off x="7573588" y="4302266"/>
            <a:ext cx="4259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ea typeface="PMingLiU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Schools Go Green website</a:t>
            </a:r>
            <a:endParaRPr lang="en-GB" sz="2400" b="1" dirty="0">
              <a:solidFill>
                <a:srgbClr val="005893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FE976E-C6BD-EE1A-99CB-EAD0957F99D8}"/>
              </a:ext>
            </a:extLst>
          </p:cNvPr>
          <p:cNvSpPr txBox="1">
            <a:spLocks/>
          </p:cNvSpPr>
          <p:nvPr/>
        </p:nvSpPr>
        <p:spPr bwMode="auto">
          <a:xfrm>
            <a:off x="7126075" y="1669551"/>
            <a:ext cx="4707467" cy="228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ea typeface="PMingLiU"/>
                <a:cs typeface="Arial"/>
              </a:rPr>
              <a:t>Ways for inspection are </a:t>
            </a:r>
            <a:r>
              <a:rPr lang="en-US" sz="2400" dirty="0">
                <a:solidFill>
                  <a:srgbClr val="00B050"/>
                </a:solidFill>
                <a:ea typeface="PMingLiU"/>
                <a:cs typeface="Arial"/>
              </a:rPr>
              <a:t>flexible</a:t>
            </a:r>
            <a:r>
              <a:rPr lang="en-US" sz="2400" dirty="0">
                <a:ea typeface="PMingLiU"/>
                <a:cs typeface="Arial"/>
              </a:rPr>
              <a:t>!</a:t>
            </a:r>
          </a:p>
          <a:p>
            <a:pPr lvl="1" indent="-257175">
              <a:defRPr/>
            </a:pPr>
            <a:r>
              <a:rPr lang="en-US" sz="2000" dirty="0">
                <a:ea typeface="PMingLiU"/>
                <a:cs typeface="Arial"/>
              </a:rPr>
              <a:t>Frequency: at least once a month</a:t>
            </a:r>
          </a:p>
          <a:p>
            <a:pPr lvl="1" indent="-257175">
              <a:defRPr/>
            </a:pPr>
            <a:r>
              <a:rPr lang="en-US" sz="2000" dirty="0">
                <a:ea typeface="PMingLiU"/>
                <a:cs typeface="Arial"/>
              </a:rPr>
              <a:t>Format: Floor/Class/Environmental Aspect as a monitoring unit</a:t>
            </a:r>
          </a:p>
          <a:p>
            <a:pPr lvl="1" indent="-257175">
              <a:defRPr/>
            </a:pPr>
            <a:r>
              <a:rPr lang="en-US" sz="2000" dirty="0">
                <a:ea typeface="PMingLiU"/>
                <a:cs typeface="Arial"/>
              </a:rPr>
              <a:t>Division: Individual or in groups</a:t>
            </a:r>
            <a:endParaRPr lang="en-GB" sz="2000" dirty="0"/>
          </a:p>
        </p:txBody>
      </p:sp>
      <p:pic>
        <p:nvPicPr>
          <p:cNvPr id="4" name="Content Placeholder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DA944AF-4B79-23F9-27F5-517E9BD97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9098" r="8415" b="9106"/>
          <a:stretch/>
        </p:blipFill>
        <p:spPr bwMode="auto">
          <a:xfrm>
            <a:off x="8708465" y="4763931"/>
            <a:ext cx="1652929" cy="164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370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6CFB17C0-0ED4-093F-95DB-7D914DD38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43859"/>
          <a:stretch/>
        </p:blipFill>
        <p:spPr>
          <a:xfrm>
            <a:off x="192506" y="1231014"/>
            <a:ext cx="8861662" cy="5072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Instructions for Checklist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F6E9B2-1937-C63A-2A1A-2C7FD6C2DF40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8037096" y="2748441"/>
            <a:ext cx="417094" cy="1685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CE3D77-B193-880C-5C70-AF700CDA3D17}"/>
              </a:ext>
            </a:extLst>
          </p:cNvPr>
          <p:cNvSpPr/>
          <p:nvPr/>
        </p:nvSpPr>
        <p:spPr bwMode="auto">
          <a:xfrm>
            <a:off x="8454190" y="3688231"/>
            <a:ext cx="3160295" cy="78202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Fill in </a:t>
            </a:r>
            <a:r>
              <a:rPr lang="en-GB" sz="2000" dirty="0"/>
              <a:t>the status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 </a:t>
            </a:r>
          </a:p>
          <a:p>
            <a:pPr algn="ctr" eaLnBrk="1" hangingPunct="1"/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 item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4D61E7-A1AD-F165-A87F-0EED95BC50C0}"/>
              </a:ext>
            </a:extLst>
          </p:cNvPr>
          <p:cNvCxnSpPr>
            <a:stCxn id="17" idx="1"/>
          </p:cNvCxnSpPr>
          <p:nvPr/>
        </p:nvCxnSpPr>
        <p:spPr bwMode="auto">
          <a:xfrm flipH="1" flipV="1">
            <a:off x="7892716" y="3700997"/>
            <a:ext cx="561474" cy="378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FC761B-28FC-3ABC-2218-AEB6679B59B9}"/>
              </a:ext>
            </a:extLst>
          </p:cNvPr>
          <p:cNvSpPr/>
          <p:nvPr/>
        </p:nvSpPr>
        <p:spPr bwMode="auto">
          <a:xfrm>
            <a:off x="8454190" y="2374014"/>
            <a:ext cx="3160295" cy="7488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Input the date of checking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02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EAA2-5706-85BB-87B4-3FB12A69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Energy Conservation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AD10E-1D7A-110E-1474-3C726D738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3FC06-2AAA-081C-C488-BE4751794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833522E-2DA7-462F-05E6-0C4815D05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56576"/>
              </p:ext>
            </p:extLst>
          </p:nvPr>
        </p:nvGraphicFramePr>
        <p:xfrm>
          <a:off x="689810" y="1684421"/>
          <a:ext cx="8887327" cy="4892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n orange cartoon character holding a power button&#10;&#10;Description automatically generated">
            <a:extLst>
              <a:ext uri="{FF2B5EF4-FFF2-40B4-BE49-F238E27FC236}">
                <a16:creationId xmlns:a16="http://schemas.microsoft.com/office/drawing/2014/main" id="{6FFAF78A-CADB-EAEE-B780-282E1AFE9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50" y="4130842"/>
            <a:ext cx="2179324" cy="25146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3036" y="2079236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5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EAA2-5706-85BB-87B4-3FB12A69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Energy Conservation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AD10E-1D7A-110E-1474-3C726D738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3FC06-2AAA-081C-C488-BE4751794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FDE5D-DDD7-C960-4324-A43118E8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08" y="1647205"/>
            <a:ext cx="9585983" cy="4237038"/>
          </a:xfrm>
          <a:prstGeom prst="rect">
            <a:avLst/>
          </a:prstGeom>
        </p:spPr>
      </p:pic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5162375-EDDB-22EF-69AF-331F9C4C2B44}"/>
              </a:ext>
            </a:extLst>
          </p:cNvPr>
          <p:cNvSpPr/>
          <p:nvPr/>
        </p:nvSpPr>
        <p:spPr bwMode="auto">
          <a:xfrm>
            <a:off x="6383338" y="3033454"/>
            <a:ext cx="4195762" cy="1767146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5" y="5268322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2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/>
              <a:t>Programme Objectives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84B1-79B6-A5A3-78D5-5DA64538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enhance </a:t>
            </a:r>
            <a:r>
              <a:rPr lang="en-US" sz="2400" dirty="0">
                <a:solidFill>
                  <a:srgbClr val="00B050"/>
                </a:solidFill>
              </a:rPr>
              <a:t>environmental performance </a:t>
            </a:r>
            <a:r>
              <a:rPr lang="en-US" sz="2400" dirty="0"/>
              <a:t>of the participating schools </a:t>
            </a:r>
          </a:p>
          <a:p>
            <a:r>
              <a:rPr lang="en-US" sz="2400" dirty="0"/>
              <a:t>To develop a group of energetic and resourceful GPs with deeper understanding of environmental issues and </a:t>
            </a:r>
            <a:r>
              <a:rPr lang="en-US" sz="2400" dirty="0">
                <a:solidFill>
                  <a:srgbClr val="00B050"/>
                </a:solidFill>
              </a:rPr>
              <a:t>acts as models </a:t>
            </a:r>
            <a:r>
              <a:rPr lang="en-US" sz="2400" dirty="0"/>
              <a:t>for their peers </a:t>
            </a:r>
          </a:p>
          <a:p>
            <a:r>
              <a:rPr lang="en-US" sz="2400" dirty="0"/>
              <a:t>To enhance students’ </a:t>
            </a:r>
            <a:r>
              <a:rPr lang="en-US" sz="2400" dirty="0">
                <a:solidFill>
                  <a:srgbClr val="00B050"/>
                </a:solidFill>
              </a:rPr>
              <a:t>environmental awareness </a:t>
            </a:r>
            <a:r>
              <a:rPr lang="en-US" sz="2400" dirty="0"/>
              <a:t>and build up </a:t>
            </a:r>
            <a:r>
              <a:rPr lang="en-US" sz="2400" dirty="0">
                <a:solidFill>
                  <a:srgbClr val="00B050"/>
                </a:solidFill>
              </a:rPr>
              <a:t>green habits </a:t>
            </a:r>
            <a:r>
              <a:rPr lang="en-US" sz="2400" dirty="0"/>
              <a:t>on campus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6" name="圖片 9">
            <a:extLst>
              <a:ext uri="{FF2B5EF4-FFF2-40B4-BE49-F238E27FC236}">
                <a16:creationId xmlns:a16="http://schemas.microsoft.com/office/drawing/2014/main" id="{B6D95766-052E-5477-CA0E-C4C8ACD9D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1" y="4585380"/>
            <a:ext cx="3744418" cy="16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1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EAA2-5706-85BB-87B4-3FB12A69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HKO’s Weather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AD10E-1D7A-110E-1474-3C726D738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3FC06-2AAA-081C-C488-BE4751794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圖片 19">
            <a:extLst>
              <a:ext uri="{FF2B5EF4-FFF2-40B4-BE49-F238E27FC236}">
                <a16:creationId xmlns:a16="http://schemas.microsoft.com/office/drawing/2014/main" id="{F74560CA-72A0-0636-F4D6-12E2A6689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37" y="1869798"/>
            <a:ext cx="9397939" cy="3983202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2B9483-32C4-D335-6C97-F23D273F8247}"/>
              </a:ext>
            </a:extLst>
          </p:cNvPr>
          <p:cNvSpPr/>
          <p:nvPr/>
        </p:nvSpPr>
        <p:spPr bwMode="auto">
          <a:xfrm>
            <a:off x="1602507" y="2222305"/>
            <a:ext cx="616762" cy="337493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4A2BBCAF-7EFA-0921-957D-089467D524B0}"/>
              </a:ext>
            </a:extLst>
          </p:cNvPr>
          <p:cNvSpPr/>
          <p:nvPr/>
        </p:nvSpPr>
        <p:spPr bwMode="auto">
          <a:xfrm>
            <a:off x="5447395" y="3625654"/>
            <a:ext cx="2001190" cy="270938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31B758BD-A482-73BB-0060-E403A5417946}"/>
              </a:ext>
            </a:extLst>
          </p:cNvPr>
          <p:cNvSpPr/>
          <p:nvPr/>
        </p:nvSpPr>
        <p:spPr bwMode="auto">
          <a:xfrm>
            <a:off x="5876886" y="4300975"/>
            <a:ext cx="2001190" cy="223688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5" y="5268322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6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B9BA-8F84-967D-A762-93214CE5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105308"/>
            <a:ext cx="7312025" cy="1143000"/>
          </a:xfrm>
        </p:spPr>
        <p:txBody>
          <a:bodyPr/>
          <a:lstStyle/>
          <a:p>
            <a:r>
              <a:rPr lang="en-US" b="1" dirty="0"/>
              <a:t>HKO’s Weather Forecast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35CC-1B41-D5E8-F653-51709AC7A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EA98-E115-BFBD-251B-ECA182C54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075" y="5268322"/>
            <a:ext cx="1268078" cy="139000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341816" y="1022590"/>
            <a:ext cx="7468247" cy="5438103"/>
            <a:chOff x="2341816" y="1022590"/>
            <a:chExt cx="7468247" cy="5438103"/>
          </a:xfrm>
        </p:grpSpPr>
        <p:pic>
          <p:nvPicPr>
            <p:cNvPr id="8" name="圖片 25">
              <a:extLst>
                <a:ext uri="{FF2B5EF4-FFF2-40B4-BE49-F238E27FC236}">
                  <a16:creationId xmlns:a16="http://schemas.microsoft.com/office/drawing/2014/main" id="{DB9C71DD-C3C4-83CD-0C58-1F277B7E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816" y="1022590"/>
              <a:ext cx="7468247" cy="5438103"/>
            </a:xfrm>
            <a:prstGeom prst="rect">
              <a:avLst/>
            </a:prstGeom>
          </p:spPr>
        </p:pic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86BBD6D5-FCCA-0675-0548-EF0A21D6B37F}"/>
                </a:ext>
              </a:extLst>
            </p:cNvPr>
            <p:cNvSpPr/>
            <p:nvPr/>
          </p:nvSpPr>
          <p:spPr bwMode="auto">
            <a:xfrm>
              <a:off x="3323320" y="3092254"/>
              <a:ext cx="2001190" cy="193871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593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B9BA-8F84-967D-A762-93214CE5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122239"/>
            <a:ext cx="7312025" cy="1143000"/>
          </a:xfrm>
        </p:spPr>
        <p:txBody>
          <a:bodyPr/>
          <a:lstStyle/>
          <a:p>
            <a:r>
              <a:rPr lang="en-US" b="1" dirty="0"/>
              <a:t>HKO’s Weather Forecast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35CC-1B41-D5E8-F653-51709AC7A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EA98-E115-BFBD-251B-ECA182C54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8E0E7B-FD6F-1950-91FC-5958CA670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894" y="1076600"/>
            <a:ext cx="7192211" cy="550066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5" y="5268322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7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97BC-2127-F216-3A93-8434EB9D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EPD’s AQHI</a:t>
            </a:r>
            <a:br>
              <a:rPr lang="en-US" b="1" dirty="0"/>
            </a:br>
            <a:r>
              <a:rPr lang="en-US" b="1" dirty="0"/>
              <a:t>(Air Quality Health Index)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354B9-4DF1-CCDC-E26A-8AB8F4FBF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101BF-82E7-B066-1C4E-2DE7E6AC8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02ADCCD0-8B6C-95FD-9504-31E2712E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46038" y="2431229"/>
            <a:ext cx="5545717" cy="41460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6D29D-4822-0788-C1EA-0D0E4CA0B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"/>
          <a:stretch/>
        </p:blipFill>
        <p:spPr>
          <a:xfrm>
            <a:off x="5793374" y="1724928"/>
            <a:ext cx="5680282" cy="37563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075" y="5268322"/>
            <a:ext cx="126807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9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Water Conservation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7481"/>
              </p:ext>
            </p:extLst>
          </p:nvPr>
        </p:nvGraphicFramePr>
        <p:xfrm>
          <a:off x="609600" y="1700213"/>
          <a:ext cx="8646695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 descr="Cartoon orange monster holding a drop of water&#10;&#10;Description automatically generated">
            <a:extLst>
              <a:ext uri="{FF2B5EF4-FFF2-40B4-BE49-F238E27FC236}">
                <a16:creationId xmlns:a16="http://schemas.microsoft.com/office/drawing/2014/main" id="{3A059B92-779C-6425-4C09-F664E4269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17" y="2255300"/>
            <a:ext cx="2255266" cy="24736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4003" y="5237302"/>
            <a:ext cx="1219306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1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Waste Avoidance &amp; Reduction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562308"/>
              </p:ext>
            </p:extLst>
          </p:nvPr>
        </p:nvGraphicFramePr>
        <p:xfrm>
          <a:off x="609601" y="1734080"/>
          <a:ext cx="9313332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4" descr="No photo description available.">
            <a:extLst>
              <a:ext uri="{FF2B5EF4-FFF2-40B4-BE49-F238E27FC236}">
                <a16:creationId xmlns:a16="http://schemas.microsoft.com/office/drawing/2014/main" id="{A792F920-1769-F1EB-3732-68906D9B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449" y="3070562"/>
            <a:ext cx="1685252" cy="16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6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Waste Avoidance &amp; Reduction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708289"/>
              </p:ext>
            </p:extLst>
          </p:nvPr>
        </p:nvGraphicFramePr>
        <p:xfrm>
          <a:off x="609600" y="1700213"/>
          <a:ext cx="9095874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 descr="An orange alien holding a bowl and a bowl of food&#10;&#10;Description automatically generated">
            <a:extLst>
              <a:ext uri="{FF2B5EF4-FFF2-40B4-BE49-F238E27FC236}">
                <a16:creationId xmlns:a16="http://schemas.microsoft.com/office/drawing/2014/main" id="{DCD7DE73-0BEE-00DD-2DD5-D81949CC8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88" y="2226058"/>
            <a:ext cx="2145796" cy="22555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24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Waste Avoidance &amp; Reduction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873168"/>
              </p:ext>
            </p:extLst>
          </p:nvPr>
        </p:nvGraphicFramePr>
        <p:xfrm>
          <a:off x="609600" y="1700213"/>
          <a:ext cx="8454189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7" descr="An orange cartoon character holding a paper and a bottle&#10;&#10;Description automatically generated">
            <a:extLst>
              <a:ext uri="{FF2B5EF4-FFF2-40B4-BE49-F238E27FC236}">
                <a16:creationId xmlns:a16="http://schemas.microsoft.com/office/drawing/2014/main" id="{9242C858-2EE0-82B3-3992-C0450071E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31" y="2327720"/>
            <a:ext cx="2437037" cy="22585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6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Waste Avoidance &amp; Reduction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662946"/>
              </p:ext>
            </p:extLst>
          </p:nvPr>
        </p:nvGraphicFramePr>
        <p:xfrm>
          <a:off x="609600" y="1700213"/>
          <a:ext cx="8454189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 descr="Clean recycling tips for Beverage Cartons - remove straws and plastic wrappings, cut a corner, rinse and dry, flatten and recycle at Green @ Community or other suitable recycling bin for Beverage Carton">
            <a:extLst>
              <a:ext uri="{FF2B5EF4-FFF2-40B4-BE49-F238E27FC236}">
                <a16:creationId xmlns:a16="http://schemas.microsoft.com/office/drawing/2014/main" id="{6EF18344-80E3-771C-455D-6365ABF3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816">
            <a:off x="518620" y="3447986"/>
            <a:ext cx="5595332" cy="258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148" y="5260252"/>
            <a:ext cx="1377815" cy="13290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3356" y="1897481"/>
            <a:ext cx="5480779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321" y="274638"/>
            <a:ext cx="7312025" cy="1143000"/>
          </a:xfrm>
        </p:spPr>
        <p:txBody>
          <a:bodyPr/>
          <a:lstStyle/>
          <a:p>
            <a:r>
              <a:rPr lang="en-GB" b="1" dirty="0"/>
              <a:t>Greening, Nature Conservation &amp; Biodiversity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044567"/>
              </p:ext>
            </p:extLst>
          </p:nvPr>
        </p:nvGraphicFramePr>
        <p:xfrm>
          <a:off x="609600" y="1700213"/>
          <a:ext cx="8903368" cy="2710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cartoon character next to a tree&#10;&#10;Description automatically generated">
            <a:extLst>
              <a:ext uri="{FF2B5EF4-FFF2-40B4-BE49-F238E27FC236}">
                <a16:creationId xmlns:a16="http://schemas.microsoft.com/office/drawing/2014/main" id="{2B36C07B-E269-E31B-97A0-8DE7CACE0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36" y="4410520"/>
            <a:ext cx="2455226" cy="22585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2220" y="5248597"/>
            <a:ext cx="2383743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31" y="298562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3394796" y="2449634"/>
            <a:ext cx="7645473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83F23-E290-3428-6D36-FE09627BDE0E}"/>
              </a:ext>
            </a:extLst>
          </p:cNvPr>
          <p:cNvSpPr/>
          <p:nvPr/>
        </p:nvSpPr>
        <p:spPr bwMode="auto">
          <a:xfrm>
            <a:off x="4156364" y="2449634"/>
            <a:ext cx="7645472" cy="2153787"/>
          </a:xfrm>
          <a:prstGeom prst="wedgeRoundRectCallout">
            <a:avLst>
              <a:gd name="adj1" fmla="val -60337"/>
              <a:gd name="adj2" fmla="val 351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TW" sz="4000" b="1" dirty="0">
                <a:solidFill>
                  <a:srgbClr val="1C492A"/>
                </a:solidFill>
                <a:latin typeface="Arial"/>
                <a:ea typeface="PMingLiU"/>
                <a:cs typeface="Calibri" panose="020F0502020204030204" pitchFamily="34" charset="0"/>
              </a:rPr>
              <a:t>Why do you join the GP Programme?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endParaRPr lang="en-GB" sz="4000" b="1" dirty="0">
              <a:solidFill>
                <a:srgbClr val="1C492A"/>
              </a:solidFill>
              <a:latin typeface="Arial"/>
              <a:ea typeface="PMingLiU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304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724" y="5959736"/>
            <a:ext cx="1190371" cy="7093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185892"/>
              </p:ext>
            </p:extLst>
          </p:nvPr>
        </p:nvGraphicFramePr>
        <p:xfrm>
          <a:off x="609600" y="1700213"/>
          <a:ext cx="7086484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片 2">
            <a:extLst>
              <a:ext uri="{FF2B5EF4-FFF2-40B4-BE49-F238E27FC236}">
                <a16:creationId xmlns:a16="http://schemas.microsoft.com/office/drawing/2014/main" id="{5B2DA073-845D-FFCF-3E69-63153C052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217" y="1226765"/>
            <a:ext cx="1095183" cy="1250470"/>
          </a:xfrm>
          <a:prstGeom prst="rect">
            <a:avLst/>
          </a:prstGeom>
        </p:spPr>
      </p:pic>
      <p:sp>
        <p:nvSpPr>
          <p:cNvPr id="10" name="Arrow: Right 6">
            <a:extLst>
              <a:ext uri="{FF2B5EF4-FFF2-40B4-BE49-F238E27FC236}">
                <a16:creationId xmlns:a16="http://schemas.microsoft.com/office/drawing/2014/main" id="{E4710B2A-BE35-00DF-F8DE-DD18F219979B}"/>
              </a:ext>
            </a:extLst>
          </p:cNvPr>
          <p:cNvSpPr/>
          <p:nvPr/>
        </p:nvSpPr>
        <p:spPr bwMode="auto">
          <a:xfrm rot="1288572">
            <a:off x="9056805" y="1749999"/>
            <a:ext cx="940473" cy="6675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ABB669F-3AB2-7C31-D385-4936A33A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3" y="2954464"/>
            <a:ext cx="7067282" cy="35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321" y="274638"/>
            <a:ext cx="7312025" cy="1143000"/>
          </a:xfrm>
        </p:spPr>
        <p:txBody>
          <a:bodyPr/>
          <a:lstStyle/>
          <a:p>
            <a:r>
              <a:rPr lang="en-GB" b="1" dirty="0"/>
              <a:t>Greening, Nature Conservation &amp; Biodiversity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61827F1-DC4D-6BFA-01E5-BCD04E0F04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025" y="2572817"/>
            <a:ext cx="4041375" cy="3476329"/>
          </a:xfrm>
          <a:prstGeom prst="rect">
            <a:avLst/>
          </a:prstGeom>
        </p:spPr>
      </p:pic>
      <p:pic>
        <p:nvPicPr>
          <p:cNvPr id="7" name="Picture 4" descr="iNaturalist: A Conservation Community for All Ages – Georgia Wildlife Blog">
            <a:extLst>
              <a:ext uri="{FF2B5EF4-FFF2-40B4-BE49-F238E27FC236}">
                <a16:creationId xmlns:a16="http://schemas.microsoft.com/office/drawing/2014/main" id="{AC7CFB33-4BD6-4A59-8D89-09E88F2B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508" y="1784878"/>
            <a:ext cx="1882973" cy="12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25" y="5432612"/>
            <a:ext cx="2083442" cy="1241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449991"/>
              </p:ext>
            </p:extLst>
          </p:nvPr>
        </p:nvGraphicFramePr>
        <p:xfrm>
          <a:off x="609600" y="1700213"/>
          <a:ext cx="8903368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9">
            <a:extLst>
              <a:ext uri="{FF2B5EF4-FFF2-40B4-BE49-F238E27FC236}">
                <a16:creationId xmlns:a16="http://schemas.microsoft.com/office/drawing/2014/main" id="{D8327268-C630-0941-2458-1D3782045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746" y="2840957"/>
            <a:ext cx="4890985" cy="25003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321" y="274638"/>
            <a:ext cx="7312025" cy="1143000"/>
          </a:xfrm>
        </p:spPr>
        <p:txBody>
          <a:bodyPr/>
          <a:lstStyle/>
          <a:p>
            <a:r>
              <a:rPr lang="en-GB" b="1" dirty="0"/>
              <a:t>Greening, Nature Conservation &amp; Biodiversity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48" y="2564355"/>
            <a:ext cx="5980694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6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Clean Indoor 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151419"/>
              </p:ext>
            </p:extLst>
          </p:nvPr>
        </p:nvGraphicFramePr>
        <p:xfrm>
          <a:off x="609600" y="1700213"/>
          <a:ext cx="8710863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n orange cartoon character holding two signs&#10;&#10;Description automatically generated">
            <a:extLst>
              <a:ext uri="{FF2B5EF4-FFF2-40B4-BE49-F238E27FC236}">
                <a16:creationId xmlns:a16="http://schemas.microsoft.com/office/drawing/2014/main" id="{CF5E2DA6-9A59-F9FE-DAA8-8236E6A98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71" y="2437615"/>
            <a:ext cx="2435357" cy="25786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5350" y="5530912"/>
            <a:ext cx="1506650" cy="113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5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DOs and DON’Ts in Monitoring </a:t>
            </a:r>
            <a:br>
              <a:rPr lang="en-US" b="1" dirty="0"/>
            </a:br>
            <a:r>
              <a:rPr lang="en-US" b="1" dirty="0"/>
              <a:t>Green </a:t>
            </a:r>
            <a:r>
              <a:rPr lang="en-US" b="1" dirty="0" err="1"/>
              <a:t>Behaviours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4" name="Graphic 3" descr="Clapping hands with solid fill">
            <a:extLst>
              <a:ext uri="{FF2B5EF4-FFF2-40B4-BE49-F238E27FC236}">
                <a16:creationId xmlns:a16="http://schemas.microsoft.com/office/drawing/2014/main" id="{0ABF22A1-C870-E249-DF42-43DE77BE5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4541" y="4415177"/>
            <a:ext cx="1371600" cy="1371600"/>
          </a:xfrm>
          <a:prstGeom prst="rect">
            <a:avLst/>
          </a:prstGeom>
        </p:spPr>
      </p:pic>
      <p:pic>
        <p:nvPicPr>
          <p:cNvPr id="12" name="Graphic 11" descr="Angry face outline with solid fill">
            <a:extLst>
              <a:ext uri="{FF2B5EF4-FFF2-40B4-BE49-F238E27FC236}">
                <a16:creationId xmlns:a16="http://schemas.microsoft.com/office/drawing/2014/main" id="{A2024809-9B12-35CB-09A5-4283A3CA7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7552" y="4415177"/>
            <a:ext cx="1371600" cy="1371600"/>
          </a:xfrm>
          <a:prstGeom prst="rect">
            <a:avLst/>
          </a:prstGeom>
        </p:spPr>
      </p:pic>
      <p:pic>
        <p:nvPicPr>
          <p:cNvPr id="14" name="Picture 13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C0390496-8F9E-3ECC-6527-A446614FA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75" y="4144963"/>
            <a:ext cx="2298197" cy="252070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06603F-7464-59BE-2E3F-2FB48ACCD177}"/>
              </a:ext>
            </a:extLst>
          </p:cNvPr>
          <p:cNvSpPr/>
          <p:nvPr/>
        </p:nvSpPr>
        <p:spPr bwMode="auto">
          <a:xfrm>
            <a:off x="560624" y="2005709"/>
            <a:ext cx="4988909" cy="2099304"/>
          </a:xfrm>
          <a:prstGeom prst="wedgeRoundRectCallout">
            <a:avLst>
              <a:gd name="adj1" fmla="val 50992"/>
              <a:gd name="adj2" fmla="val 10323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200" b="1" dirty="0"/>
              <a:t>DO use positive reinforcement!</a:t>
            </a:r>
          </a:p>
          <a:p>
            <a:endParaRPr lang="en-GB" sz="2200" dirty="0"/>
          </a:p>
          <a:p>
            <a:r>
              <a:rPr lang="en-GB" sz="2200" dirty="0"/>
              <a:t>Acknowledge and reward individuals or groups who consistently demonstrate eco-friendly practices.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43D29E-3600-BB16-1FDD-FA3D74E22ED6}"/>
              </a:ext>
            </a:extLst>
          </p:cNvPr>
          <p:cNvSpPr/>
          <p:nvPr/>
        </p:nvSpPr>
        <p:spPr bwMode="auto">
          <a:xfrm>
            <a:off x="7405287" y="2020072"/>
            <a:ext cx="4226089" cy="2070579"/>
          </a:xfrm>
          <a:prstGeom prst="wedgeRoundRectCallout">
            <a:avLst>
              <a:gd name="adj1" fmla="val -54536"/>
              <a:gd name="adj2" fmla="val 10638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200" b="1" dirty="0"/>
              <a:t>DON’T be too critical!</a:t>
            </a:r>
          </a:p>
          <a:p>
            <a:endParaRPr lang="en-GB" sz="2200" dirty="0"/>
          </a:p>
          <a:p>
            <a:r>
              <a:rPr lang="en-GB" sz="2200" dirty="0"/>
              <a:t>Harsh criticism of individuals who may not fully engage in green behaviours.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9BB3-514C-3C4F-DEF6-9D102F682543}"/>
              </a:ext>
            </a:extLst>
          </p:cNvPr>
          <p:cNvSpPr txBox="1">
            <a:spLocks/>
          </p:cNvSpPr>
          <p:nvPr/>
        </p:nvSpPr>
        <p:spPr bwMode="auto">
          <a:xfrm>
            <a:off x="4460960" y="2696922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9F37D5-B3D5-D3FE-FA3E-EC052DBB745C}"/>
              </a:ext>
            </a:extLst>
          </p:cNvPr>
          <p:cNvSpPr txBox="1">
            <a:spLocks/>
          </p:cNvSpPr>
          <p:nvPr/>
        </p:nvSpPr>
        <p:spPr bwMode="auto">
          <a:xfrm>
            <a:off x="10408804" y="2726627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GB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66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en-HK" sz="3600" b="1" dirty="0">
                <a:solidFill>
                  <a:srgbClr val="1C492A"/>
                </a:solidFill>
                <a:cs typeface="Calibri" panose="020F0502020204030204" pitchFamily="34" charset="0"/>
              </a:rPr>
              <a:t>Recommendation for </a:t>
            </a:r>
            <a:br>
              <a:rPr lang="en-HK" sz="3600" b="1" dirty="0">
                <a:solidFill>
                  <a:srgbClr val="1C492A"/>
                </a:solidFill>
                <a:cs typeface="Calibri" panose="020F0502020204030204" pitchFamily="34" charset="0"/>
              </a:rPr>
            </a:br>
            <a:r>
              <a:rPr lang="en-HK" sz="3600" b="1" dirty="0">
                <a:solidFill>
                  <a:srgbClr val="1C492A"/>
                </a:solidFill>
                <a:cs typeface="Calibri" panose="020F0502020204030204" pitchFamily="34" charset="0"/>
              </a:rPr>
              <a:t>Environmental Promotion Activities</a:t>
            </a:r>
            <a:endParaRPr lang="zh-TW" altLang="en-US" sz="36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4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21" y="274638"/>
            <a:ext cx="7312025" cy="1143000"/>
          </a:xfrm>
        </p:spPr>
        <p:txBody>
          <a:bodyPr/>
          <a:lstStyle/>
          <a:p>
            <a:r>
              <a:rPr lang="en-HK" b="1" dirty="0"/>
              <a:t>Recommendation for </a:t>
            </a:r>
            <a:br>
              <a:rPr lang="en-HK" b="1" dirty="0"/>
            </a:br>
            <a:r>
              <a:rPr lang="en-HK" b="1" dirty="0"/>
              <a:t>Environmental Promotion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B14E0-1503-4E49-1EA7-215F6FFEE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61056"/>
            <a:ext cx="7138737" cy="4554454"/>
          </a:xfrm>
        </p:spPr>
        <p:txBody>
          <a:bodyPr/>
          <a:lstStyle/>
          <a:p>
            <a:r>
              <a:rPr lang="en-US" sz="2400" dirty="0" err="1"/>
              <a:t>Organise</a:t>
            </a:r>
            <a:r>
              <a:rPr lang="en-US" sz="2400" dirty="0"/>
              <a:t> promotion activities for different aspects based on the school-based circumstances</a:t>
            </a:r>
          </a:p>
          <a:p>
            <a:pPr lvl="1"/>
            <a:r>
              <a:rPr lang="en-US" dirty="0"/>
              <a:t>Aspects to be improved</a:t>
            </a:r>
          </a:p>
          <a:p>
            <a:pPr lvl="1"/>
            <a:r>
              <a:rPr lang="en-US" dirty="0"/>
              <a:t>Students’ interested aspects</a:t>
            </a:r>
          </a:p>
          <a:p>
            <a:pPr lvl="1"/>
            <a:r>
              <a:rPr lang="en-US" dirty="0"/>
              <a:t>Subject-related aspects</a:t>
            </a:r>
          </a:p>
          <a:p>
            <a:r>
              <a:rPr lang="en-US" altLang="zh-TW" sz="2400" dirty="0"/>
              <a:t>Factors to be considered:</a:t>
            </a:r>
          </a:p>
          <a:p>
            <a:pPr lvl="1"/>
            <a:r>
              <a:rPr lang="en-US" altLang="zh-TW" dirty="0"/>
              <a:t>A</a:t>
            </a:r>
            <a:r>
              <a:rPr lang="en-US" dirty="0"/>
              <a:t>ctivity date, time and venue</a:t>
            </a:r>
            <a:r>
              <a:rPr lang="en-US" altLang="zh-TW" dirty="0"/>
              <a:t>?</a:t>
            </a:r>
            <a:endParaRPr lang="en-US" dirty="0"/>
          </a:p>
          <a:p>
            <a:pPr lvl="1"/>
            <a:r>
              <a:rPr lang="en-US" altLang="zh-TW" dirty="0"/>
              <a:t>A</a:t>
            </a:r>
            <a:r>
              <a:rPr lang="en-US" dirty="0"/>
              <a:t>ctivity’s objectives?</a:t>
            </a:r>
          </a:p>
          <a:p>
            <a:pPr lvl="1"/>
            <a:r>
              <a:rPr lang="en-US" dirty="0"/>
              <a:t>How to recruit participant?</a:t>
            </a:r>
          </a:p>
          <a:p>
            <a:r>
              <a:rPr lang="en-US" sz="2400" dirty="0"/>
              <a:t>Join or communicate with external organisations for activity collaboration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65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BE0F8C-92A1-D868-EF41-F651A26E0C8F}"/>
              </a:ext>
            </a:extLst>
          </p:cNvPr>
          <p:cNvSpPr txBox="1">
            <a:spLocks/>
          </p:cNvSpPr>
          <p:nvPr/>
        </p:nvSpPr>
        <p:spPr bwMode="auto">
          <a:xfrm>
            <a:off x="7363326" y="4863371"/>
            <a:ext cx="4828674" cy="48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200" dirty="0"/>
              <a:t>Template for promotion activity</a:t>
            </a:r>
            <a:endParaRPr lang="en-GB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33377D-9A57-0CD8-FD58-50C82D4A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653" y="1938048"/>
            <a:ext cx="1986019" cy="2817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DCAB1F-73C7-6A46-B9FC-90596EB4E0CA}"/>
              </a:ext>
            </a:extLst>
          </p:cNvPr>
          <p:cNvSpPr txBox="1">
            <a:spLocks/>
          </p:cNvSpPr>
          <p:nvPr/>
        </p:nvSpPr>
        <p:spPr>
          <a:xfrm>
            <a:off x="8049557" y="5404842"/>
            <a:ext cx="2019419" cy="9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Downloadable from the </a:t>
            </a:r>
            <a:r>
              <a:rPr lang="en-US" altLang="zh-TW" sz="1800" dirty="0">
                <a:solidFill>
                  <a:schemeClr val="tx1"/>
                </a:solidFill>
                <a:latin typeface="+mn-lt"/>
                <a:hlinkClick r:id="rId4"/>
              </a:rPr>
              <a:t>Schools Go Green website</a:t>
            </a:r>
            <a:endParaRPr lang="en-US" altLang="zh-TW" sz="1800" dirty="0">
              <a:latin typeface="+mn-lt"/>
            </a:endParaRPr>
          </a:p>
          <a:p>
            <a:endParaRPr lang="en-US" altLang="zh-HK" sz="1800" dirty="0">
              <a:latin typeface="+mn-lt"/>
            </a:endParaRPr>
          </a:p>
          <a:p>
            <a:endParaRPr lang="zh-HK" altLang="en-US" sz="1800" dirty="0">
              <a:latin typeface="+mn-lt"/>
            </a:endParaRPr>
          </a:p>
        </p:txBody>
      </p:sp>
      <p:pic>
        <p:nvPicPr>
          <p:cNvPr id="8" name="Content Placeholder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7DFF5AA-CD06-C398-DD71-3657E923F2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9098" r="8415" b="9106"/>
          <a:stretch/>
        </p:blipFill>
        <p:spPr bwMode="auto">
          <a:xfrm>
            <a:off x="10204820" y="5376590"/>
            <a:ext cx="1268836" cy="12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533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en-HK" sz="3600" b="1" dirty="0">
                <a:solidFill>
                  <a:srgbClr val="1C492A"/>
                </a:solidFill>
                <a:cs typeface="Calibri" panose="020F0502020204030204" pitchFamily="34" charset="0"/>
              </a:rPr>
              <a:t>Overall Performance Evaluation</a:t>
            </a:r>
            <a:endParaRPr lang="zh-TW" altLang="en-US" sz="36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85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Overall 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22" y="1935694"/>
            <a:ext cx="10972800" cy="4425950"/>
          </a:xfrm>
        </p:spPr>
        <p:txBody>
          <a:bodyPr/>
          <a:lstStyle/>
          <a:p>
            <a:r>
              <a:rPr lang="en-US" sz="2200" dirty="0"/>
              <a:t>Conduct evaluations during the </a:t>
            </a:r>
            <a:r>
              <a:rPr lang="en-US" sz="2200" dirty="0">
                <a:solidFill>
                  <a:srgbClr val="00B050"/>
                </a:solidFill>
              </a:rPr>
              <a:t>mid-term (around February)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B050"/>
                </a:solidFill>
              </a:rPr>
              <a:t>at the end (around June) </a:t>
            </a:r>
            <a:r>
              <a:rPr lang="en-US" sz="2200" dirty="0"/>
              <a:t>of the programme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D8FAB7B0-E571-8B9B-70E4-C08CFA6A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519984"/>
              </p:ext>
            </p:extLst>
          </p:nvPr>
        </p:nvGraphicFramePr>
        <p:xfrm>
          <a:off x="321733" y="2794001"/>
          <a:ext cx="11667067" cy="28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8696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634E-3317-650D-569A-D5005C59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452" y="189973"/>
            <a:ext cx="7312025" cy="1143000"/>
          </a:xfrm>
        </p:spPr>
        <p:txBody>
          <a:bodyPr/>
          <a:lstStyle/>
          <a:p>
            <a:r>
              <a:rPr lang="en-US" b="1" dirty="0"/>
              <a:t>Overall Performance Evaluation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70B24-6CB9-B1CA-B8DF-F2020B611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4E97-E128-BA11-FBE4-77349C05E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5" name="Picture 14" descr="A cartoon character with hands and text&#10;&#10;Description automatically generated">
            <a:extLst>
              <a:ext uri="{FF2B5EF4-FFF2-40B4-BE49-F238E27FC236}">
                <a16:creationId xmlns:a16="http://schemas.microsoft.com/office/drawing/2014/main" id="{EE001E12-BC3F-0217-C25A-37BDD0FD2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30" y="5340791"/>
            <a:ext cx="3939041" cy="1223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6B0C0-E342-8615-E9FA-7186D86E8A6C}"/>
              </a:ext>
            </a:extLst>
          </p:cNvPr>
          <p:cNvSpPr txBox="1"/>
          <p:nvPr/>
        </p:nvSpPr>
        <p:spPr>
          <a:xfrm>
            <a:off x="767201" y="1411713"/>
            <a:ext cx="988638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5893"/>
                </a:solidFill>
                <a:latin typeface="+mn-lt"/>
                <a:ea typeface="+mn-ea"/>
              </a:rPr>
              <a:t>Step 1: Data Analysis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893"/>
                </a:solidFill>
                <a:latin typeface="+mn-lt"/>
                <a:ea typeface="+mn-ea"/>
              </a:rPr>
              <a:t>Collect and compile the Environmental Checklist Record Sheet</a:t>
            </a:r>
          </a:p>
          <a:p>
            <a:pPr lvl="0"/>
            <a:endParaRPr lang="en-GB" sz="2200" b="1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48" y="2342517"/>
            <a:ext cx="5597890" cy="4157054"/>
          </a:xfrm>
          <a:prstGeom prst="rect">
            <a:avLst/>
          </a:prstGeom>
        </p:spPr>
      </p:pic>
      <p:pic>
        <p:nvPicPr>
          <p:cNvPr id="12" name="Picture 12" descr="A cartoon character with hands and text&#10;&#10;Description automatically generated">
            <a:extLst>
              <a:ext uri="{FF2B5EF4-FFF2-40B4-BE49-F238E27FC236}">
                <a16:creationId xmlns:a16="http://schemas.microsoft.com/office/drawing/2014/main" id="{F213D9EF-B5BA-33C8-0EF6-120281F39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 r="38941" b="23559"/>
          <a:stretch/>
        </p:blipFill>
        <p:spPr>
          <a:xfrm rot="740088">
            <a:off x="10764416" y="4054603"/>
            <a:ext cx="1144629" cy="100544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6930230" y="2449402"/>
            <a:ext cx="4787637" cy="176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sz="2200" dirty="0"/>
              <a:t>Conduct objective evaluation: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/>
              <a:t>Total no. of elements = 5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/>
              <a:t>No. of achieved elements =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/>
              <a:t>Aspect’s performance: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215591" y="4219013"/>
                <a:ext cx="4036481" cy="146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 kern="1200">
                    <a:solidFill>
                      <a:srgbClr val="005893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16365"/>
                  </a:buClr>
                  <a:buChar char="•"/>
                  <a:defRPr sz="2000" kern="1200">
                    <a:solidFill>
                      <a:srgbClr val="616365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59700"/>
                  </a:buClr>
                  <a:buChar char="•"/>
                  <a:defRPr kern="1200">
                    <a:solidFill>
                      <a:srgbClr val="E59700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893"/>
                  </a:buClr>
                  <a:buChar char="•"/>
                  <a:defRPr sz="1400" kern="1200">
                    <a:solidFill>
                      <a:srgbClr val="515154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591" y="4219013"/>
                <a:ext cx="4036481" cy="1462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3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959B-43CD-EF84-E66F-F5CBAB4D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273" y="122908"/>
            <a:ext cx="7312025" cy="1143000"/>
          </a:xfrm>
        </p:spPr>
        <p:txBody>
          <a:bodyPr/>
          <a:lstStyle/>
          <a:p>
            <a:r>
              <a:rPr lang="en-US" b="1" dirty="0"/>
              <a:t>Overall Performance Evaluation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338BD-9AA9-55FE-9F59-9CDD686E5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D698B-1299-D1FF-AE55-E58FAB6F7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565F04-0E8E-4920-F3C2-FB3C5548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70349"/>
              </p:ext>
            </p:extLst>
          </p:nvPr>
        </p:nvGraphicFramePr>
        <p:xfrm>
          <a:off x="684308" y="2743236"/>
          <a:ext cx="10202768" cy="364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136">
                  <a:extLst>
                    <a:ext uri="{9D8B030D-6E8A-4147-A177-3AD203B41FA5}">
                      <a16:colId xmlns:a16="http://schemas.microsoft.com/office/drawing/2014/main" val="260195930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542805810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399276065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136477606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767439941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359308616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25479693"/>
                    </a:ext>
                  </a:extLst>
                </a:gridCol>
                <a:gridCol w="1275346">
                  <a:extLst>
                    <a:ext uri="{9D8B030D-6E8A-4147-A177-3AD203B41FA5}">
                      <a16:colId xmlns:a16="http://schemas.microsoft.com/office/drawing/2014/main" val="1551472925"/>
                    </a:ext>
                  </a:extLst>
                </a:gridCol>
              </a:tblGrid>
              <a:tr h="55353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Environmental Aspect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F1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F2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F3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F4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F5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F6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Average Score (%)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682217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1600" dirty="0"/>
                        <a:t>Energy Conservation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2746881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1600" dirty="0"/>
                        <a:t>Water Conservation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75143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1600" dirty="0"/>
                        <a:t>Waste Avoidance &amp; Reduction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72.7%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63.3%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81.1%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63.3%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54.4%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81.1%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69.3%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149837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1600" dirty="0"/>
                        <a:t>Greening, Nature Conservation &amp; Biodiversity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70.8%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124692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en-US" sz="1600" dirty="0"/>
                        <a:t>Clean Indoor Air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66.7%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200156"/>
                  </a:ext>
                </a:extLst>
              </a:tr>
            </a:tbl>
          </a:graphicData>
        </a:graphic>
      </p:graphicFrame>
      <p:sp>
        <p:nvSpPr>
          <p:cNvPr id="7" name="矩形 10">
            <a:extLst>
              <a:ext uri="{FF2B5EF4-FFF2-40B4-BE49-F238E27FC236}">
                <a16:creationId xmlns:a16="http://schemas.microsoft.com/office/drawing/2014/main" id="{936DECB6-ACC8-10DB-FB42-5B11849443AA}"/>
              </a:ext>
            </a:extLst>
          </p:cNvPr>
          <p:cNvSpPr/>
          <p:nvPr/>
        </p:nvSpPr>
        <p:spPr>
          <a:xfrm>
            <a:off x="684308" y="1265908"/>
            <a:ext cx="844468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005893"/>
                </a:solidFill>
                <a:latin typeface="+mn-lt"/>
                <a:ea typeface="+mn-ea"/>
              </a:rPr>
              <a:t>Step 2: Group Evaluation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893"/>
                </a:solidFill>
                <a:latin typeface="+mn-lt"/>
                <a:ea typeface="+mn-ea"/>
              </a:rPr>
              <a:t>GP can hold a meeting to review the performance of the school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893"/>
                </a:solidFill>
                <a:latin typeface="+mn-lt"/>
                <a:ea typeface="+mn-ea"/>
              </a:rPr>
              <a:t>Evaluate the performance trends of different items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893"/>
                </a:solidFill>
                <a:latin typeface="+mn-lt"/>
                <a:ea typeface="+mn-ea"/>
              </a:rPr>
              <a:t>Figure out the </a:t>
            </a:r>
            <a:r>
              <a:rPr lang="en-US" sz="2200" b="1" dirty="0">
                <a:solidFill>
                  <a:srgbClr val="00B050"/>
                </a:solidFill>
                <a:latin typeface="+mn-lt"/>
                <a:ea typeface="+mn-ea"/>
              </a:rPr>
              <a:t>highest / lowest </a:t>
            </a:r>
            <a:r>
              <a:rPr lang="en-US" sz="2200" dirty="0">
                <a:solidFill>
                  <a:srgbClr val="005893"/>
                </a:solidFill>
                <a:latin typeface="+mn-lt"/>
                <a:ea typeface="+mn-ea"/>
              </a:rPr>
              <a:t>rated aspects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657CC-F9CD-4089-159A-E39E9C6D13C5}"/>
              </a:ext>
            </a:extLst>
          </p:cNvPr>
          <p:cNvSpPr/>
          <p:nvPr/>
        </p:nvSpPr>
        <p:spPr bwMode="auto">
          <a:xfrm>
            <a:off x="9787185" y="3932520"/>
            <a:ext cx="844672" cy="426395"/>
          </a:xfrm>
          <a:prstGeom prst="rect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12C17F-B52B-95FB-435A-4A311B71F20B}"/>
              </a:ext>
            </a:extLst>
          </p:cNvPr>
          <p:cNvSpPr/>
          <p:nvPr/>
        </p:nvSpPr>
        <p:spPr bwMode="auto">
          <a:xfrm>
            <a:off x="9779787" y="3373196"/>
            <a:ext cx="852070" cy="414291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881E2-9D78-288D-9121-66643471B435}"/>
              </a:ext>
            </a:extLst>
          </p:cNvPr>
          <p:cNvSpPr txBox="1"/>
          <p:nvPr/>
        </p:nvSpPr>
        <p:spPr>
          <a:xfrm rot="560843">
            <a:off x="10825360" y="3374849"/>
            <a:ext cx="120502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Highest </a:t>
            </a:r>
          </a:p>
          <a:p>
            <a:r>
              <a:rPr lang="en-US" sz="1400" dirty="0"/>
              <a:t>rated aspect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9155C-9E08-F4F8-EC49-296FB4832EB9}"/>
              </a:ext>
            </a:extLst>
          </p:cNvPr>
          <p:cNvSpPr txBox="1"/>
          <p:nvPr/>
        </p:nvSpPr>
        <p:spPr>
          <a:xfrm rot="560843">
            <a:off x="10777029" y="3992342"/>
            <a:ext cx="1168910" cy="52322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Lowest </a:t>
            </a:r>
          </a:p>
          <a:p>
            <a:r>
              <a:rPr lang="en-US" sz="1400" dirty="0"/>
              <a:t>rated aspect</a:t>
            </a:r>
            <a:endParaRPr lang="en-GB" sz="1400" dirty="0"/>
          </a:p>
        </p:txBody>
      </p:sp>
      <p:pic>
        <p:nvPicPr>
          <p:cNvPr id="15" name="Picture 2" descr="Emoji Emoticon Smiley WhatsApp Symbol, Emoji, sticker, игра смайлы png |  PNGEgg">
            <a:extLst>
              <a:ext uri="{FF2B5EF4-FFF2-40B4-BE49-F238E27FC236}">
                <a16:creationId xmlns:a16="http://schemas.microsoft.com/office/drawing/2014/main" id="{EFF313E9-B60E-6F9A-B058-796820B5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9" b="92636" l="10000" r="91444">
                        <a14:foregroundMark x1="26556" y1="12274" x2="53000" y2="5685"/>
                        <a14:foregroundMark x1="53000" y1="5685" x2="65778" y2="10982"/>
                        <a14:foregroundMark x1="65778" y1="10982" x2="54333" y2="13953"/>
                        <a14:foregroundMark x1="54333" y1="13953" x2="39222" y2="7494"/>
                        <a14:foregroundMark x1="39222" y1="7494" x2="38556" y2="6072"/>
                        <a14:foregroundMark x1="38444" y1="87468" x2="47444" y2="92636"/>
                        <a14:foregroundMark x1="47444" y1="92636" x2="42000" y2="88243"/>
                        <a14:foregroundMark x1="42000" y1="88243" x2="39000" y2="87209"/>
                        <a14:foregroundMark x1="51778" y1="1809" x2="51778" y2="1809"/>
                        <a14:foregroundMark x1="90889" y1="44832" x2="90889" y2="44832"/>
                        <a14:foregroundMark x1="91222" y1="54651" x2="91222" y2="54651"/>
                        <a14:foregroundMark x1="91444" y1="47674" x2="91444" y2="4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344" y="2762227"/>
            <a:ext cx="827857" cy="7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rying Sad Emoji Png - Whatsapp New Emoji 2018 Clipart - Full Size Clipart  (#3467401) - PinClipart">
            <a:extLst>
              <a:ext uri="{FF2B5EF4-FFF2-40B4-BE49-F238E27FC236}">
                <a16:creationId xmlns:a16="http://schemas.microsoft.com/office/drawing/2014/main" id="{A0344545-37E3-C783-1C8F-557E0EF2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10" y="4520669"/>
            <a:ext cx="620425" cy="6204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8">
            <a:extLst>
              <a:ext uri="{FF2B5EF4-FFF2-40B4-BE49-F238E27FC236}">
                <a16:creationId xmlns:a16="http://schemas.microsoft.com/office/drawing/2014/main" id="{7F20A47B-32D1-6C81-2306-AB9B1FFEE8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" y="5887164"/>
            <a:ext cx="457845" cy="457200"/>
          </a:xfrm>
          <a:prstGeom prst="rect">
            <a:avLst/>
          </a:prstGeom>
        </p:spPr>
      </p:pic>
      <p:pic>
        <p:nvPicPr>
          <p:cNvPr id="18" name="圖片 11">
            <a:extLst>
              <a:ext uri="{FF2B5EF4-FFF2-40B4-BE49-F238E27FC236}">
                <a16:creationId xmlns:a16="http://schemas.microsoft.com/office/drawing/2014/main" id="{05E3A379-5341-FE73-E1C8-B581CDD99C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" y="3343072"/>
            <a:ext cx="457200" cy="457200"/>
          </a:xfrm>
          <a:prstGeom prst="rect">
            <a:avLst/>
          </a:prstGeom>
        </p:spPr>
      </p:pic>
      <p:pic>
        <p:nvPicPr>
          <p:cNvPr id="19" name="圖片 23">
            <a:extLst>
              <a:ext uri="{FF2B5EF4-FFF2-40B4-BE49-F238E27FC236}">
                <a16:creationId xmlns:a16="http://schemas.microsoft.com/office/drawing/2014/main" id="{EB4F08F7-286D-12A9-E6E0-62F1920093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5" y="3936520"/>
            <a:ext cx="457200" cy="457200"/>
          </a:xfrm>
          <a:prstGeom prst="rect">
            <a:avLst/>
          </a:prstGeom>
        </p:spPr>
      </p:pic>
      <p:pic>
        <p:nvPicPr>
          <p:cNvPr id="20" name="圖片 24">
            <a:extLst>
              <a:ext uri="{FF2B5EF4-FFF2-40B4-BE49-F238E27FC236}">
                <a16:creationId xmlns:a16="http://schemas.microsoft.com/office/drawing/2014/main" id="{C94BB026-FB38-F3E7-2CA4-5E5805B8BB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5" y="4489844"/>
            <a:ext cx="456556" cy="457200"/>
          </a:xfrm>
          <a:prstGeom prst="rect">
            <a:avLst/>
          </a:prstGeom>
        </p:spPr>
      </p:pic>
      <p:pic>
        <p:nvPicPr>
          <p:cNvPr id="21" name="圖片 25">
            <a:extLst>
              <a:ext uri="{FF2B5EF4-FFF2-40B4-BE49-F238E27FC236}">
                <a16:creationId xmlns:a16="http://schemas.microsoft.com/office/drawing/2014/main" id="{536D9F37-70DA-F024-A38A-8DDDCB93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4" y="5152795"/>
            <a:ext cx="4565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31" y="298562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3394796" y="2449634"/>
            <a:ext cx="7645473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1083F23-E290-3428-6D36-FE09627BDE0E}"/>
              </a:ext>
            </a:extLst>
          </p:cNvPr>
          <p:cNvSpPr/>
          <p:nvPr/>
        </p:nvSpPr>
        <p:spPr bwMode="auto">
          <a:xfrm>
            <a:off x="4049684" y="2281994"/>
            <a:ext cx="7624156" cy="3082486"/>
          </a:xfrm>
          <a:prstGeom prst="wedgeRoundRectCallout">
            <a:avLst>
              <a:gd name="adj1" fmla="val -60337"/>
              <a:gd name="adj2" fmla="val 3513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Can you name the environmental issues that concern you the most?</a:t>
            </a:r>
          </a:p>
        </p:txBody>
      </p:sp>
    </p:spTree>
    <p:extLst>
      <p:ext uri="{BB962C8B-B14F-4D97-AF65-F5344CB8AC3E}">
        <p14:creationId xmlns:p14="http://schemas.microsoft.com/office/powerpoint/2010/main" val="125131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258E-A222-8CCD-31B5-C912FB1D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593" y="135111"/>
            <a:ext cx="7312025" cy="1143000"/>
          </a:xfrm>
        </p:spPr>
        <p:txBody>
          <a:bodyPr/>
          <a:lstStyle/>
          <a:p>
            <a:r>
              <a:rPr lang="en-US" b="1" dirty="0"/>
              <a:t>Overall Performance Evaluation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533D7-6BC6-F1DB-B03B-566C7CC9F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Step 3: Result Announcement </a:t>
            </a:r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5DB63-1F67-8ED5-BB99-52C010494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CA6D6-1420-EE68-29BD-1C3E1A82F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70E702-6B20-6A0D-3F98-7B16BECFE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261816"/>
              </p:ext>
            </p:extLst>
          </p:nvPr>
        </p:nvGraphicFramePr>
        <p:xfrm>
          <a:off x="2032000" y="11646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3B3692D-567F-7EF0-3115-82C43B286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64" y="3721284"/>
            <a:ext cx="2106172" cy="28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12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648C-BEAE-E964-9756-5C1FDBFA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Overall Performance Evaluation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BC28C-D8A1-11ED-5A23-93BCC3D0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64746"/>
            <a:ext cx="5486401" cy="44259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Step 4: Setting New Goals</a:t>
            </a:r>
          </a:p>
          <a:p>
            <a:pPr lvl="1"/>
            <a:endParaRPr lang="en-US" sz="2200" dirty="0"/>
          </a:p>
          <a:p>
            <a:pPr lvl="1"/>
            <a:r>
              <a:rPr lang="en-US" dirty="0">
                <a:solidFill>
                  <a:srgbClr val="005893"/>
                </a:solidFill>
              </a:rPr>
              <a:t>Look for the reasons and make improvements! </a:t>
            </a:r>
          </a:p>
          <a:p>
            <a:pPr lvl="1"/>
            <a:r>
              <a:rPr lang="en-US" dirty="0">
                <a:solidFill>
                  <a:srgbClr val="005893"/>
                </a:solidFill>
              </a:rPr>
              <a:t>At the end of each school term/school year: </a:t>
            </a:r>
          </a:p>
          <a:p>
            <a:pPr lvl="2">
              <a:buClr>
                <a:srgbClr val="005893"/>
              </a:buClr>
            </a:pPr>
            <a:r>
              <a:rPr lang="en-US" dirty="0">
                <a:solidFill>
                  <a:srgbClr val="005893"/>
                </a:solidFill>
              </a:rPr>
              <a:t>Propose feasible suggestions </a:t>
            </a:r>
          </a:p>
          <a:p>
            <a:pPr lvl="2">
              <a:buClr>
                <a:srgbClr val="005893"/>
              </a:buClr>
            </a:pPr>
            <a:r>
              <a:rPr lang="en-US" dirty="0">
                <a:solidFill>
                  <a:srgbClr val="005893"/>
                </a:solidFill>
              </a:rPr>
              <a:t>Set goals and plans for the coming school term/year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B0308-D941-22EB-F66A-EEE750090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BD6E1-0C3E-BFE2-63F2-9981BE087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5C150A-BB21-D0AE-35C6-8D6467B8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5540"/>
            <a:ext cx="5716150" cy="3955646"/>
          </a:xfrm>
          <a:prstGeom prst="rect">
            <a:avLst/>
          </a:prstGeom>
        </p:spPr>
      </p:pic>
      <p:pic>
        <p:nvPicPr>
          <p:cNvPr id="7" name="Picture 10" descr="An orange cartoon character holding a pencil and paper&#10;&#10;Description automatically generated">
            <a:extLst>
              <a:ext uri="{FF2B5EF4-FFF2-40B4-BE49-F238E27FC236}">
                <a16:creationId xmlns:a16="http://schemas.microsoft.com/office/drawing/2014/main" id="{1C9A1CDE-1A8E-E232-2B66-39E4C01B6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93" y="4978400"/>
            <a:ext cx="1542611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9449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6"/>
            <a:ext cx="10955867" cy="212645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. Quiz Time: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To Win Prizes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!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70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3F73-C073-6AD5-E00A-069C7A66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40772"/>
            <a:ext cx="7312025" cy="1143000"/>
          </a:xfrm>
        </p:spPr>
        <p:txBody>
          <a:bodyPr/>
          <a:lstStyle/>
          <a:p>
            <a:r>
              <a:rPr lang="en-US" b="1" dirty="0">
                <a:cs typeface="Calibri" panose="020F0502020204030204" pitchFamily="34" charset="0"/>
              </a:rPr>
              <a:t>Quiz Time: To Win Prizes!</a:t>
            </a: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166F5-C927-B3D6-84AE-BF4FAC312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E48B-9B9D-5BF7-2A9D-195210868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686080-19D5-21E6-D411-AB3ABADC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09" y="2948727"/>
            <a:ext cx="2062957" cy="3207002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F571A2DC-8F3B-96BC-7124-D7666DA3300E}"/>
              </a:ext>
            </a:extLst>
          </p:cNvPr>
          <p:cNvSpPr txBox="1"/>
          <p:nvPr/>
        </p:nvSpPr>
        <p:spPr>
          <a:xfrm>
            <a:off x="5302704" y="4405197"/>
            <a:ext cx="6284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linkClick r:id="rId3"/>
              </a:rPr>
              <a:t>https://forms.office.com/r/sHagN3yCjv</a:t>
            </a:r>
            <a:r>
              <a:rPr lang="en-GB" b="1" dirty="0"/>
              <a:t> 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EE20F4A-0EDE-316D-5A02-FEA100E61A46}"/>
              </a:ext>
            </a:extLst>
          </p:cNvPr>
          <p:cNvSpPr txBox="1"/>
          <p:nvPr/>
        </p:nvSpPr>
        <p:spPr>
          <a:xfrm>
            <a:off x="5292727" y="3573537"/>
            <a:ext cx="6557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Please scan the QR code to join the </a:t>
            </a:r>
            <a:r>
              <a:rPr lang="en-US" altLang="zh-TW" sz="2200" dirty="0"/>
              <a:t>3</a:t>
            </a:r>
            <a:r>
              <a:rPr lang="en-US" sz="2200" dirty="0"/>
              <a:t>-minute quiz.</a:t>
            </a:r>
          </a:p>
          <a:p>
            <a:r>
              <a:rPr lang="en-US" altLang="zh-TW" sz="2200" dirty="0"/>
              <a:t>Prizes will only be given to students.</a:t>
            </a:r>
            <a:endParaRPr lang="en-GB" altLang="zh-TW" sz="2200" dirty="0"/>
          </a:p>
        </p:txBody>
      </p:sp>
      <p:sp>
        <p:nvSpPr>
          <p:cNvPr id="11" name="文字方塊 13">
            <a:extLst>
              <a:ext uri="{FF2B5EF4-FFF2-40B4-BE49-F238E27FC236}">
                <a16:creationId xmlns:a16="http://schemas.microsoft.com/office/drawing/2014/main" id="{BE60A2F2-6FFD-3C25-23C9-98767A0D1C8D}"/>
              </a:ext>
            </a:extLst>
          </p:cNvPr>
          <p:cNvSpPr txBox="1"/>
          <p:nvPr/>
        </p:nvSpPr>
        <p:spPr>
          <a:xfrm>
            <a:off x="3214688" y="5186541"/>
            <a:ext cx="8760435" cy="1225868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2000" dirty="0"/>
              <a:t>Hints: Please make sure the school name and your name are correct. </a:t>
            </a:r>
          </a:p>
          <a:p>
            <a:pPr>
              <a:lnSpc>
                <a:spcPct val="110000"/>
              </a:lnSpc>
            </a:pPr>
            <a:r>
              <a:rPr lang="en-US" altLang="zh-TW" sz="2000" dirty="0"/>
              <a:t>          The prizes will be delivered to the teacher advisor for passing to the </a:t>
            </a:r>
          </a:p>
          <a:p>
            <a:pPr>
              <a:lnSpc>
                <a:spcPct val="110000"/>
              </a:lnSpc>
            </a:pPr>
            <a:r>
              <a:rPr lang="en-US" altLang="zh-TW" sz="2000" dirty="0"/>
              <a:t>          winner via mail.</a:t>
            </a:r>
            <a:endParaRPr lang="en-US" sz="2000" dirty="0"/>
          </a:p>
        </p:txBody>
      </p:sp>
      <p:grpSp>
        <p:nvGrpSpPr>
          <p:cNvPr id="12" name="群組 1">
            <a:extLst>
              <a:ext uri="{FF2B5EF4-FFF2-40B4-BE49-F238E27FC236}">
                <a16:creationId xmlns:a16="http://schemas.microsoft.com/office/drawing/2014/main" id="{34FE013C-3E7A-6DC5-FADA-97DA07372BE3}"/>
              </a:ext>
            </a:extLst>
          </p:cNvPr>
          <p:cNvGrpSpPr/>
          <p:nvPr/>
        </p:nvGrpSpPr>
        <p:grpSpPr>
          <a:xfrm>
            <a:off x="5943438" y="1449322"/>
            <a:ext cx="6143941" cy="1847473"/>
            <a:chOff x="5943438" y="1492864"/>
            <a:chExt cx="6143941" cy="1847473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36CC1DC-F44E-825C-F1D5-D596DD34D20A}"/>
                </a:ext>
              </a:extLst>
            </p:cNvPr>
            <p:cNvSpPr txBox="1">
              <a:spLocks/>
            </p:cNvSpPr>
            <p:nvPr/>
          </p:nvSpPr>
          <p:spPr bwMode="auto">
            <a:xfrm rot="523872">
              <a:off x="5943438" y="1492864"/>
              <a:ext cx="6143941" cy="1847473"/>
            </a:xfrm>
            <a:prstGeom prst="cloudCallout">
              <a:avLst/>
            </a:prstGeom>
            <a:solidFill>
              <a:srgbClr val="A0D56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57175" indent="-257175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800" kern="1200">
                  <a:solidFill>
                    <a:srgbClr val="0058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557213" indent="-214313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8572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16365"/>
                </a:buClr>
                <a:buChar char="•"/>
                <a:defRPr sz="2400" kern="1200">
                  <a:solidFill>
                    <a:srgbClr val="6163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2001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59700"/>
                </a:buClr>
                <a:buChar char="•"/>
                <a:defRPr sz="2000" kern="1200">
                  <a:solidFill>
                    <a:srgbClr val="E597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5430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893"/>
                </a:buClr>
                <a:buChar char="•"/>
                <a:defRPr sz="1600" kern="1200">
                  <a:solidFill>
                    <a:srgbClr val="51515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zh-TW" altLang="en-US" sz="2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8C8ABA-F14B-8C9A-C28C-B310BD370EA9}"/>
                </a:ext>
              </a:extLst>
            </p:cNvPr>
            <p:cNvSpPr txBox="1"/>
            <p:nvPr/>
          </p:nvSpPr>
          <p:spPr>
            <a:xfrm rot="378053">
              <a:off x="6453550" y="1650913"/>
              <a:ext cx="527171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altLang="zh-TW" sz="2400" dirty="0"/>
                <a:t>The </a:t>
              </a:r>
              <a:r>
                <a:rPr lang="en-US" altLang="zh-TW" sz="2400" b="1" u="sng" dirty="0"/>
                <a:t>top 3</a:t>
              </a:r>
              <a:r>
                <a:rPr lang="en-US" altLang="zh-TW" sz="2400" dirty="0"/>
                <a:t> students who </a:t>
              </a:r>
              <a:r>
                <a:rPr lang="en-US" altLang="zh-TW" sz="2400" b="1" u="sng" dirty="0"/>
                <a:t>scored the highest and submitted first (by the end of the online briefing session)</a:t>
              </a:r>
              <a:r>
                <a:rPr lang="en-US" altLang="zh-TW" sz="2400" dirty="0"/>
                <a:t> will win the prizes!</a:t>
              </a:r>
              <a:endParaRPr lang="zh-TW" altLang="en-US" sz="2400" dirty="0"/>
            </a:p>
          </p:txBody>
        </p:sp>
      </p:grpSp>
      <p:pic>
        <p:nvPicPr>
          <p:cNvPr id="16" name="Picture 15" descr="A qr code on a square&#10;&#10;Description automatically generated">
            <a:extLst>
              <a:ext uri="{FF2B5EF4-FFF2-40B4-BE49-F238E27FC236}">
                <a16:creationId xmlns:a16="http://schemas.microsoft.com/office/drawing/2014/main" id="{A6528151-62C2-84DA-9B64-0962FD8273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36084" r="25299" b="14490"/>
          <a:stretch/>
        </p:blipFill>
        <p:spPr>
          <a:xfrm>
            <a:off x="3022893" y="2428157"/>
            <a:ext cx="2269834" cy="2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78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9B5C-F354-D465-C738-58886C1A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E76EF-7DC0-C262-ABF8-3ABC98F77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7601B-6FE6-4876-CF66-6DD92C89F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9720BE-12FF-BBB2-AAF7-6122408FE5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543310"/>
            <a:ext cx="11085086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impact might climate change bring?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Temperature rise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Food shortages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Economic losses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d. All of the above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 of September 2024, what is the recorded concentration of carbon dioxide in the atmosphere?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About 402 ppm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About 412 ppm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c. About 422 ppm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About 442 ppm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of the following foods produces the most carbon dioxide emissions?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Lettuce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b. Lamb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Beef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Pork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EAC19C2C-17F9-3FF8-C868-3045239B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6876"/>
            <a:ext cx="2805232" cy="30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108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9640-8A06-A988-30EB-D9FBA9B0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BB83E-40EF-CF9D-279E-75EDB39333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0DFD5-A3D9-42CC-561E-8E81AA145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311D0858-F9EE-6E6A-18A3-47A61B398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0"/>
            <a:ext cx="2805232" cy="307286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15B5166-626E-D94D-C10B-8516589CD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958808"/>
            <a:ext cx="8974015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of the following tasks is the responsibility of the 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GPs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Organising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environmental activities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Regularly monitoring students' environmental behaviors and the campus's environmental performance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Encouraging students to establish green habits on campus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d. All of the above </a:t>
            </a:r>
          </a:p>
          <a:p>
            <a:pPr marL="300038" lvl="1" indent="0">
              <a:spcBef>
                <a:spcPct val="0"/>
              </a:spcBef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When you see a student throwing recyclable paper into the trash can, as a GP, what should you do?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Blame them and report to the teacher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Blame them and then guide them to place the paper, including staples, into the recycling bin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Kindly guide the student to tear the paper into pieces before placing it into the recycling bin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d. Kindly guide the student to remove the staples from the paper before placing it into the recycling bin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37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4C55-69E9-B04A-837F-A450DE7E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5BF1A-3D16-5C3A-5D54-CECC1E09D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07C6C-6BF8-4819-568A-B2A8D3D56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4D3C281-37A1-D954-DB12-763A540CA7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851086"/>
            <a:ext cx="8731131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6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of the following environmental aspects are listed in the Green Prefect Programme Handbook?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Energy Conservation; Water Conservation; Waste Avoidance &amp; Reduction; Greening, Nature Conservation &amp; biodiversity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Energy Conservation; Ocean Protection; Waste Avoidance &amp; Reduction; Greening, Nature Conservation &amp; biodiversity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c. Energy Conservation; Water Conservation; Waste Avoidance &amp; Reduction; Greening, Nature Conservation &amp; biodiversity; Clean Indoor Air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Energy Conservation; Ocean Protection; Waste Avoidance &amp; Reduction; Greening, Nature Conservation &amp; biodiversity; Clean Indoor Air</a:t>
            </a:r>
          </a:p>
          <a:p>
            <a:pPr marL="300038" lvl="1" indent="0">
              <a:spcBef>
                <a:spcPct val="0"/>
              </a:spcBef>
              <a:buNone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biodiversity / species diversity?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a. The number of animal/plant species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The number of animals/plants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The number of animals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The number of plants </a:t>
            </a:r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22061857-A6FA-6091-0612-68BA51E94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0"/>
            <a:ext cx="2805232" cy="30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98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4C55-69E9-B04A-837F-A450DE7E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5BF1A-3D16-5C3A-5D54-CECC1E09D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07C6C-6BF8-4819-568A-B2A8D3D56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4D3C281-37A1-D954-DB12-763A540CA7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143200"/>
            <a:ext cx="8731131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8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front of you, there are 5 tree sparrows, 1 red-billed blue magpie, and 2 banyan trees. What is the number of species here?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2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b. 3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6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9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percentage of Hong Kong's total land area is designated as country park?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20%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30%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c. 40%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50%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10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of the following actions does not help maintain good indoor air quality?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Keeping the lid of the food waste collection bin closed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b. Using stationery with high volatile organic compounds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Keeping the environment clean </a:t>
            </a:r>
          </a:p>
          <a:p>
            <a:pPr marL="300038" lvl="1" indent="0">
              <a:spcBef>
                <a:spcPct val="0"/>
              </a:spcBef>
              <a:buNone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Timely operation of the air purifier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22061857-A6FA-6091-0612-68BA51E94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0"/>
            <a:ext cx="2805232" cy="30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1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4. Expected Outcome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58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263C-8885-9225-734E-2907610E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1850-23EC-C2E7-1E03-F169082E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B0621-368A-A615-6BDA-BD44DC62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85" y="314444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502BF-1CBB-018F-4413-80C976ABE821}"/>
              </a:ext>
            </a:extLst>
          </p:cNvPr>
          <p:cNvSpPr txBox="1">
            <a:spLocks/>
          </p:cNvSpPr>
          <p:nvPr/>
        </p:nvSpPr>
        <p:spPr>
          <a:xfrm>
            <a:off x="860028" y="1293091"/>
            <a:ext cx="10972800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US" altLang="zh-TW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What is your expected outcome after participating in the GP </a:t>
            </a:r>
            <a:r>
              <a:rPr lang="en-US" altLang="zh-TW" sz="4000" b="1" dirty="0" err="1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Programme</a:t>
            </a:r>
            <a:r>
              <a:rPr lang="en-US" altLang="zh-TW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E957D2-6A3B-E1AA-606C-8BB02E42D591}"/>
              </a:ext>
            </a:extLst>
          </p:cNvPr>
          <p:cNvSpPr txBox="1">
            <a:spLocks/>
          </p:cNvSpPr>
          <p:nvPr/>
        </p:nvSpPr>
        <p:spPr bwMode="auto">
          <a:xfrm>
            <a:off x="1677898" y="3400547"/>
            <a:ext cx="7838061" cy="26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latin typeface="+mj-lt"/>
              </a:rPr>
              <a:t>Any skills / knowledge you want to acquire?</a:t>
            </a:r>
          </a:p>
          <a:p>
            <a:r>
              <a:rPr lang="en-US" altLang="zh-TW" dirty="0">
                <a:latin typeface="+mj-lt"/>
              </a:rPr>
              <a:t>Any targets? Anything you want to do to promote environmental protection / sustainable development?</a:t>
            </a:r>
          </a:p>
        </p:txBody>
      </p:sp>
    </p:spTree>
    <p:extLst>
      <p:ext uri="{BB962C8B-B14F-4D97-AF65-F5344CB8AC3E}">
        <p14:creationId xmlns:p14="http://schemas.microsoft.com/office/powerpoint/2010/main" val="146494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BAF5A-FF80-3CF5-BE6C-D0F791C5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5324613" cy="4425950"/>
          </a:xfrm>
        </p:spPr>
        <p:txBody>
          <a:bodyPr/>
          <a:lstStyle/>
          <a:p>
            <a:r>
              <a:rPr lang="en-GB" sz="2400" dirty="0"/>
              <a:t>Global environmental threat</a:t>
            </a:r>
          </a:p>
          <a:p>
            <a:r>
              <a:rPr lang="en-GB" sz="2400" dirty="0"/>
              <a:t>Mainly caused by human activities </a:t>
            </a:r>
          </a:p>
          <a:p>
            <a:pPr lvl="1"/>
            <a:r>
              <a:rPr lang="en-GB" sz="2200" dirty="0"/>
              <a:t>Emitting excessive greenhouse gases</a:t>
            </a:r>
          </a:p>
          <a:p>
            <a:pPr lvl="1"/>
            <a:r>
              <a:rPr lang="en-GB" sz="2200" dirty="0"/>
              <a:t>e.g. carbon dioxide </a:t>
            </a:r>
            <a:r>
              <a:rPr lang="en-US" altLang="zh-TW" sz="2200" dirty="0"/>
              <a:t>(</a:t>
            </a:r>
            <a:r>
              <a:rPr lang="en-GB" sz="2200" dirty="0"/>
              <a:t>CO</a:t>
            </a:r>
            <a:r>
              <a:rPr lang="en-GB" sz="2200" baseline="-25000" dirty="0"/>
              <a:t>2</a:t>
            </a:r>
            <a:r>
              <a:rPr lang="en-GB" sz="2200" dirty="0"/>
              <a:t>) </a:t>
            </a:r>
          </a:p>
          <a:p>
            <a:r>
              <a:rPr lang="en-US" altLang="zh-TW" sz="2400" dirty="0"/>
              <a:t>Impacts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Temperature rise;</a:t>
            </a:r>
          </a:p>
          <a:p>
            <a:pPr lvl="1"/>
            <a:r>
              <a:rPr lang="en-GB" sz="2000" dirty="0"/>
              <a:t>Sea level rise;</a:t>
            </a:r>
          </a:p>
          <a:p>
            <a:pPr lvl="1"/>
            <a:r>
              <a:rPr lang="en-GB" sz="2000" dirty="0"/>
              <a:t>Mass loss of ice sheets and sea ice;</a:t>
            </a:r>
          </a:p>
          <a:p>
            <a:pPr lvl="1"/>
            <a:r>
              <a:rPr lang="en-GB" sz="2000" dirty="0"/>
              <a:t>More frequent extreme weather events; </a:t>
            </a:r>
          </a:p>
          <a:p>
            <a:pPr lvl="1"/>
            <a:r>
              <a:rPr lang="en-GB" sz="2000" dirty="0"/>
              <a:t>and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DE33-3714-9C9B-7FC8-1D64FDF3C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5347C-719A-F4F7-EEC1-8B65E6A74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>
                <a:solidFill>
                  <a:schemeClr val="bg1"/>
                </a:solidFill>
              </a:rPr>
              <a:t>© </a:t>
            </a:r>
            <a:r>
              <a:rPr lang="en-US" altLang="zh-HK" dirty="0">
                <a:solidFill>
                  <a:schemeClr val="bg1"/>
                </a:solidFill>
              </a:rPr>
              <a:t>2024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  <a:endParaRPr lang="en-GB" altLang="zh-HK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81FE0-7A7C-D450-FA49-EE64DD29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en-US" sz="3200" b="1" dirty="0"/>
              <a:t>Climate Change</a:t>
            </a:r>
            <a:endParaRPr lang="en-GB" sz="3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6048F-7AE1-45D2-3189-B203D6A2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45" y="5333"/>
            <a:ext cx="3712156" cy="178413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13" y="1860806"/>
            <a:ext cx="579779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5. Experience Sharing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F2DA-C00E-E296-53BC-0A64E4BD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74" y="274638"/>
            <a:ext cx="9833539" cy="1345940"/>
          </a:xfrm>
        </p:spPr>
        <p:txBody>
          <a:bodyPr/>
          <a:lstStyle/>
          <a:p>
            <a:r>
              <a:rPr lang="en-GB" b="1" dirty="0"/>
              <a:t>Past Participating School Sharing – </a:t>
            </a:r>
            <a:br>
              <a:rPr lang="en-GB" b="1" dirty="0"/>
            </a:br>
            <a:r>
              <a:rPr lang="en-US" altLang="zh-TW" b="1" dirty="0"/>
              <a:t>Caritas Ma On Shan Secondary School</a:t>
            </a:r>
            <a:br>
              <a:rPr lang="en-US" altLang="zh-TW" b="1" dirty="0"/>
            </a:br>
            <a:r>
              <a:rPr lang="en-US" altLang="zh-TW" b="1" dirty="0"/>
              <a:t>(Cantonese version </a:t>
            </a:r>
            <a:r>
              <a:rPr lang="en-US" altLang="zh-TW" b="1" dirty="0" smtClean="0"/>
              <a:t>only with </a:t>
            </a:r>
            <a:r>
              <a:rPr lang="en-US" altLang="zh-TW" b="1" dirty="0"/>
              <a:t>English subtitle)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19B2A-655E-82A6-F4A3-DCE555BBE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7F0F8-6208-452B-5A90-994124281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>
            <a:off x="0" y="5856443"/>
            <a:ext cx="12192001" cy="8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hlinkClick r:id="rId2"/>
              </a:rPr>
              <a:t>https://youtu.be/v4ZmaC63I1U</a:t>
            </a:r>
            <a:endParaRPr lang="zh-TW" altLang="en-US" sz="2400" dirty="0">
              <a:solidFill>
                <a:srgbClr val="005893"/>
              </a:solidFill>
            </a:endParaRPr>
          </a:p>
        </p:txBody>
      </p:sp>
      <p:pic>
        <p:nvPicPr>
          <p:cNvPr id="9" name="圖片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55" y="1751819"/>
            <a:ext cx="7471290" cy="419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6. Conclusion and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Q&amp;A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Programme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9314-52EB-5704-3B32-933A7017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726" y="1830388"/>
            <a:ext cx="5773738" cy="4425950"/>
          </a:xfrm>
        </p:spPr>
        <p:txBody>
          <a:bodyPr/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GP </a:t>
            </a:r>
            <a:r>
              <a:rPr lang="en-US" altLang="zh-CN" sz="2400" dirty="0" err="1">
                <a:solidFill>
                  <a:schemeClr val="tx1"/>
                </a:solidFill>
                <a:ea typeface="微軟正黑體" panose="020B0604030504040204" pitchFamily="34" charset="-120"/>
              </a:rPr>
              <a:t>Programme</a:t>
            </a:r>
            <a:r>
              <a:rPr lang="en-US" altLang="zh-CN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 Website: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/>
            </a:r>
            <a:b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</a:br>
            <a:r>
              <a:rPr lang="en-US" altLang="zh-HK" sz="2400" dirty="0">
                <a:ea typeface="微軟正黑體" panose="020B0604030504040204" pitchFamily="34" charset="-120"/>
                <a:hlinkClick r:id="rId3"/>
              </a:rPr>
              <a:t>https://school.ecc.org.hk/en/programmes/gpp.html</a:t>
            </a:r>
            <a:r>
              <a:rPr lang="en-US" altLang="zh-HK" sz="2400" dirty="0">
                <a:ea typeface="微軟正黑體" panose="020B0604030504040204" pitchFamily="34" charset="-120"/>
              </a:rPr>
              <a:t>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altLang="zh-HK" sz="24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Programme handbook and relevant materials, presentation slides, promotional video and materials, video highlights, experience sharing of past participating schools:</a:t>
            </a:r>
            <a:r>
              <a:rPr lang="en-US" altLang="zh-CN" sz="2400" dirty="0">
                <a:ea typeface="微軟正黑體" panose="020B0604030504040204" pitchFamily="34" charset="-120"/>
              </a:rPr>
              <a:t/>
            </a:r>
            <a:br>
              <a:rPr lang="en-US" altLang="zh-CN" sz="2400" dirty="0">
                <a:ea typeface="微軟正黑體" panose="020B0604030504040204" pitchFamily="34" charset="-120"/>
              </a:rPr>
            </a:b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  <a:hlinkClick r:id="rId4"/>
              </a:rPr>
              <a:t>https://school.ecc.org.hk/en/resources/forms.html#gpp</a:t>
            </a:r>
            <a:endParaRPr lang="en-US" altLang="zh-HK" sz="24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D53AD4F-880E-666C-CCC1-C50A43F6D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61" y="1830388"/>
            <a:ext cx="5926265" cy="36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2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Programme Support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圖片 24">
            <a:extLst>
              <a:ext uri="{FF2B5EF4-FFF2-40B4-BE49-F238E27FC236}">
                <a16:creationId xmlns:a16="http://schemas.microsoft.com/office/drawing/2014/main" id="{F16F6520-7312-85CB-1E2C-50FC187AB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9" y="2217004"/>
            <a:ext cx="4339002" cy="1177498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AB50685-A71F-D362-575E-96538FADF0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61" y="2233937"/>
            <a:ext cx="3162425" cy="1177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E35351-1120-13B2-A7E3-9E432CDB8F06}"/>
              </a:ext>
            </a:extLst>
          </p:cNvPr>
          <p:cNvSpPr txBox="1"/>
          <p:nvPr/>
        </p:nvSpPr>
        <p:spPr>
          <a:xfrm>
            <a:off x="77264" y="3899553"/>
            <a:ext cx="668689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TW" sz="2200" dirty="0"/>
              <a:t>Environmental Campaign Committee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zh-TW" sz="2200" dirty="0"/>
              <a:t>Telephone: 2835 1738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200" dirty="0"/>
              <a:t>Email: </a:t>
            </a:r>
            <a:r>
              <a:rPr lang="en-US" altLang="zh-TW" sz="2200" dirty="0">
                <a:hlinkClick r:id="rId8"/>
              </a:rPr>
              <a:t>schools@eeb.gov.hk</a:t>
            </a:r>
            <a:endParaRPr lang="en-US" altLang="zh-TW" sz="22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200" dirty="0"/>
              <a:t>Fax: 2909 9516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72157-BAF6-96B4-B592-460DC639FD64}"/>
              </a:ext>
            </a:extLst>
          </p:cNvPr>
          <p:cNvSpPr txBox="1"/>
          <p:nvPr/>
        </p:nvSpPr>
        <p:spPr>
          <a:xfrm>
            <a:off x="6175379" y="3899553"/>
            <a:ext cx="609070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TW" sz="2200" dirty="0"/>
              <a:t>Technical Consultant </a:t>
            </a:r>
          </a:p>
          <a:p>
            <a:pPr lvl="1"/>
            <a:r>
              <a:rPr lang="en-US" altLang="zh-TW" sz="2200" dirty="0"/>
              <a:t>     Business Environment Council Limited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zh-TW" sz="2200" dirty="0"/>
              <a:t>Telephone</a:t>
            </a:r>
            <a:r>
              <a:rPr lang="zh-TW" altLang="en-US" sz="2200" dirty="0"/>
              <a:t> </a:t>
            </a:r>
            <a:r>
              <a:rPr lang="en-US" altLang="zh-TW" sz="2200" dirty="0"/>
              <a:t>/ WhatsApp: 9301 0140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200" dirty="0"/>
              <a:t>Email: </a:t>
            </a:r>
            <a:r>
              <a:rPr lang="en-US" altLang="zh-TW" sz="2200" dirty="0">
                <a:hlinkClick r:id="rId9"/>
              </a:rPr>
              <a:t>gp_hotline@bec.org.hk</a:t>
            </a:r>
            <a:endParaRPr lang="en-US" altLang="zh-TW" sz="2200" dirty="0"/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D0F4E5F-F9B4-1170-D3D5-BE5BF1B5AA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0"/>
          <a:stretch/>
        </p:blipFill>
        <p:spPr>
          <a:xfrm>
            <a:off x="4675442" y="5466609"/>
            <a:ext cx="3415791" cy="1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9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85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418CAE-E519-573B-870A-A363AFED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714" y="3929820"/>
            <a:ext cx="3592286" cy="2739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2760A-4C2A-6DBF-C4CA-F325310C4C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442" r="68726" b="54"/>
          <a:stretch/>
        </p:blipFill>
        <p:spPr>
          <a:xfrm>
            <a:off x="8414657" y="4760629"/>
            <a:ext cx="1464765" cy="1524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01" y="2356680"/>
            <a:ext cx="6777197" cy="1143000"/>
          </a:xfrm>
        </p:spPr>
        <p:txBody>
          <a:bodyPr/>
          <a:lstStyle/>
          <a:p>
            <a:pPr algn="ctr"/>
            <a:r>
              <a:rPr lang="en-US" sz="6600" b="1" dirty="0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2347717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Questionnaire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A8D50F-2D7B-7CCD-8A38-EAB1E93D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43" y="2228767"/>
            <a:ext cx="3326730" cy="34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AAF3E-E7E3-161E-8A28-EF0BCF6EDC07}"/>
              </a:ext>
            </a:extLst>
          </p:cNvPr>
          <p:cNvSpPr txBox="1"/>
          <p:nvPr/>
        </p:nvSpPr>
        <p:spPr>
          <a:xfrm>
            <a:off x="4763003" y="2592679"/>
            <a:ext cx="6124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P</a:t>
            </a:r>
            <a:r>
              <a:rPr lang="en-GB" sz="3200" b="1" dirty="0"/>
              <a:t>lease</a:t>
            </a:r>
            <a:r>
              <a:rPr lang="zh-TW" altLang="en-US" sz="3200" b="1" dirty="0"/>
              <a:t> </a:t>
            </a:r>
            <a:r>
              <a:rPr lang="en-GB" altLang="zh-TW" sz="3200" b="1" dirty="0"/>
              <a:t>scan</a:t>
            </a:r>
            <a:r>
              <a:rPr lang="zh-TW" altLang="en-US" sz="3200" b="1" dirty="0"/>
              <a:t> </a:t>
            </a:r>
            <a:r>
              <a:rPr lang="en-GB" altLang="zh-TW" sz="3200" b="1" dirty="0"/>
              <a:t>the QR code or use link to join:</a:t>
            </a:r>
            <a:endParaRPr lang="en-US" sz="3200" b="1" dirty="0"/>
          </a:p>
          <a:p>
            <a:endParaRPr lang="en-GB" sz="3200" dirty="0">
              <a:hlinkClick r:id="rId7" tooltip="https://forms.office.com/r/t1kaafrewt?origin=lprlink"/>
            </a:endParaRPr>
          </a:p>
          <a:p>
            <a:r>
              <a:rPr lang="en-GB" sz="3200" dirty="0">
                <a:hlinkClick r:id="rId7" tooltip="https://forms.office.com/r/t1kaafrewt?origin=lprlink"/>
              </a:rPr>
              <a:t>https://forms.office.com/r/t1KAaFreWt?origin=lprLink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374125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9423308" y="3900395"/>
            <a:ext cx="1687280" cy="3850102"/>
          </a:xfrm>
          <a:prstGeom prst="rect">
            <a:avLst/>
          </a:prstGeom>
        </p:spPr>
      </p:pic>
      <p:grpSp>
        <p:nvGrpSpPr>
          <p:cNvPr id="13" name="群組 1">
            <a:extLst>
              <a:ext uri="{FF2B5EF4-FFF2-40B4-BE49-F238E27FC236}">
                <a16:creationId xmlns:a16="http://schemas.microsoft.com/office/drawing/2014/main" id="{EA1DC388-6136-0E09-2D51-AAF679D558AA}"/>
              </a:ext>
            </a:extLst>
          </p:cNvPr>
          <p:cNvGrpSpPr/>
          <p:nvPr/>
        </p:nvGrpSpPr>
        <p:grpSpPr>
          <a:xfrm>
            <a:off x="575841" y="1828084"/>
            <a:ext cx="11040317" cy="3012919"/>
            <a:chOff x="701527" y="2514600"/>
            <a:chExt cx="11040317" cy="3012919"/>
          </a:xfrm>
        </p:grpSpPr>
        <p:pic>
          <p:nvPicPr>
            <p:cNvPr id="14" name="圖片 12">
              <a:extLst>
                <a:ext uri="{FF2B5EF4-FFF2-40B4-BE49-F238E27FC236}">
                  <a16:creationId xmlns:a16="http://schemas.microsoft.com/office/drawing/2014/main" id="{BCE2A4A0-FA19-56A3-2773-0E4607AE5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369" y="2681364"/>
              <a:ext cx="1647825" cy="2330338"/>
            </a:xfrm>
            <a:prstGeom prst="rect">
              <a:avLst/>
            </a:prstGeom>
          </p:spPr>
        </p:pic>
        <p:pic>
          <p:nvPicPr>
            <p:cNvPr id="15" name="圖片 13">
              <a:extLst>
                <a:ext uri="{FF2B5EF4-FFF2-40B4-BE49-F238E27FC236}">
                  <a16:creationId xmlns:a16="http://schemas.microsoft.com/office/drawing/2014/main" id="{7331D2E7-D7E9-43F7-E7AC-458CACDF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35" y="2514600"/>
              <a:ext cx="1538198" cy="2300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E9F898-6C90-E146-3E47-59E68C7E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63706" y="4561156"/>
              <a:ext cx="2478138" cy="832249"/>
            </a:xfrm>
            <a:prstGeom prst="rect">
              <a:avLst/>
            </a:prstGeom>
            <a:effectLst>
              <a:innerShdw blurRad="63500" dist="38100" dir="2700000">
                <a:schemeClr val="bg1">
                  <a:alpha val="50000"/>
                </a:schemeClr>
              </a:innerShdw>
            </a:effectLst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ED149898-3298-FB6C-E728-A5BEEDCB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27" y="4764326"/>
              <a:ext cx="2468393" cy="763193"/>
            </a:xfrm>
            <a:prstGeom prst="rect">
              <a:avLst/>
            </a:prstGeom>
            <a:effectLst>
              <a:innerShdw blurRad="127000" dist="38100" dir="8100000">
                <a:schemeClr val="bg1">
                  <a:alpha val="51000"/>
                </a:schemeClr>
              </a:innerShdw>
            </a:effectLst>
          </p:spPr>
        </p:pic>
      </p:grpSp>
      <p:sp>
        <p:nvSpPr>
          <p:cNvPr id="18" name="矩形 10">
            <a:extLst>
              <a:ext uri="{FF2B5EF4-FFF2-40B4-BE49-F238E27FC236}">
                <a16:creationId xmlns:a16="http://schemas.microsoft.com/office/drawing/2014/main" id="{DE8AF9B6-EF37-390B-B41D-CF0C547B4F3A}"/>
              </a:ext>
            </a:extLst>
          </p:cNvPr>
          <p:cNvSpPr/>
          <p:nvPr/>
        </p:nvSpPr>
        <p:spPr>
          <a:xfrm>
            <a:off x="3156448" y="2568168"/>
            <a:ext cx="5986038" cy="17543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zh-CN" sz="5400" b="1" dirty="0">
                <a:solidFill>
                  <a:srgbClr val="005893"/>
                </a:solidFill>
                <a:effectLst/>
                <a:ea typeface="微軟正黑體" panose="020B0604030504040204" pitchFamily="34" charset="-120"/>
              </a:rPr>
              <a:t>Thank you for your support!</a:t>
            </a:r>
          </a:p>
        </p:txBody>
      </p:sp>
    </p:spTree>
    <p:extLst>
      <p:ext uri="{BB962C8B-B14F-4D97-AF65-F5344CB8AC3E}">
        <p14:creationId xmlns:p14="http://schemas.microsoft.com/office/powerpoint/2010/main" val="305469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9ADD4A7-9A33-440A-5B52-69FF93A21ACF}"/>
              </a:ext>
            </a:extLst>
          </p:cNvPr>
          <p:cNvSpPr/>
          <p:nvPr/>
        </p:nvSpPr>
        <p:spPr>
          <a:xfrm>
            <a:off x="5821682" y="1710267"/>
            <a:ext cx="5873442" cy="4604097"/>
          </a:xfrm>
          <a:custGeom>
            <a:avLst/>
            <a:gdLst/>
            <a:ahLst/>
            <a:cxnLst/>
            <a:rect l="l" t="t" r="r" b="b"/>
            <a:pathLst>
              <a:path w="8202759" h="7025266">
                <a:moveTo>
                  <a:pt x="0" y="0"/>
                </a:moveTo>
                <a:lnTo>
                  <a:pt x="8202759" y="0"/>
                </a:lnTo>
                <a:lnTo>
                  <a:pt x="8202759" y="7025266"/>
                </a:lnTo>
                <a:lnTo>
                  <a:pt x="0" y="7025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4E068-288A-041C-9FCE-610776A76FB6}"/>
              </a:ext>
            </a:extLst>
          </p:cNvPr>
          <p:cNvSpPr txBox="1"/>
          <p:nvPr/>
        </p:nvSpPr>
        <p:spPr>
          <a:xfrm>
            <a:off x="5838615" y="629743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Source: National Oceanic and Atmospheric Administration (2023)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401E58-D2C5-3E29-C519-7952DF0DB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" y="1957913"/>
            <a:ext cx="5472856" cy="4168250"/>
          </a:xfrm>
        </p:spPr>
        <p:txBody>
          <a:bodyPr/>
          <a:lstStyle/>
          <a:p>
            <a:pPr marL="571500" lvl="1" indent="-342900" algn="just">
              <a:buFont typeface="Arial"/>
              <a:buChar char="•"/>
            </a:pPr>
            <a:r>
              <a:rPr lang="en-US" sz="2600" dirty="0"/>
              <a:t>Scientific evidence confirms that our Earth is facing a warming climate</a:t>
            </a:r>
          </a:p>
          <a:p>
            <a:pPr marL="571500" lvl="1" indent="-342900" algn="just">
              <a:buFont typeface="Arial"/>
              <a:buChar char="•"/>
            </a:pPr>
            <a:r>
              <a:rPr lang="en-US" sz="2600" dirty="0"/>
              <a:t>Concentration of carbon dioxide in the atmosphere recorded in September 2024:</a:t>
            </a:r>
            <a:endParaRPr lang="en-HK" dirty="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CF1BDB-1572-0102-F559-1F9DDE10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0C7352-52BA-3F04-6A8E-231AD74AF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AD15A2-732C-608B-A378-6262D4F085F4}"/>
              </a:ext>
            </a:extLst>
          </p:cNvPr>
          <p:cNvSpPr txBox="1">
            <a:spLocks/>
          </p:cNvSpPr>
          <p:nvPr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/>
              <a:t>Greenhouse Gases</a:t>
            </a:r>
            <a:endParaRPr lang="en-GB" sz="3200" b="1" dirty="0"/>
          </a:p>
        </p:txBody>
      </p:sp>
      <p:sp>
        <p:nvSpPr>
          <p:cNvPr id="2" name="文字方塊 20">
            <a:extLst>
              <a:ext uri="{FF2B5EF4-FFF2-40B4-BE49-F238E27FC236}">
                <a16:creationId xmlns:a16="http://schemas.microsoft.com/office/drawing/2014/main" id="{D5A16DD4-6C02-8481-1ADE-90D7CE926F2F}"/>
              </a:ext>
            </a:extLst>
          </p:cNvPr>
          <p:cNvSpPr txBox="1"/>
          <p:nvPr/>
        </p:nvSpPr>
        <p:spPr>
          <a:xfrm>
            <a:off x="1013408" y="5143928"/>
            <a:ext cx="3927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422.03 p</a:t>
            </a:r>
            <a:r>
              <a:rPr lang="en-US" sz="5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29369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5cfe0aeb-d672-4d81-93ab-e2de32ae9543"/>
  <p:tag name="SLIDO_EVENT_SECTION_UUID" val="08073550-fa83-4f57-9c7e-0d4b0eea74f4"/>
</p:tagLst>
</file>

<file path=ppt/theme/theme1.xml><?xml version="1.0" encoding="utf-8"?>
<a:theme xmlns:a="http://schemas.openxmlformats.org/drawingml/2006/main" name="presen_template">
  <a:themeElements>
    <a:clrScheme name="prese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_template">
      <a:majorFont>
        <a:latin typeface="Arial"/>
        <a:ea typeface=""/>
        <a:cs typeface="Arial"/>
      </a:majorFont>
      <a:minorFont>
        <a:latin typeface="Arial"/>
        <a:ea typeface="PMingLiU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se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DEBAB9BD8EE4FB3E91D341BEF21B1" ma:contentTypeVersion="18" ma:contentTypeDescription="Create a new document." ma:contentTypeScope="" ma:versionID="08ce7e20739476ac250d833b3f8f4397">
  <xsd:schema xmlns:xsd="http://www.w3.org/2001/XMLSchema" xmlns:xs="http://www.w3.org/2001/XMLSchema" xmlns:p="http://schemas.microsoft.com/office/2006/metadata/properties" xmlns:ns2="9aac6610-51de-48e0-9d02-584a7a6ba4d8" xmlns:ns3="861c995c-8024-42ca-9dd7-af1c5b258395" targetNamespace="http://schemas.microsoft.com/office/2006/metadata/properties" ma:root="true" ma:fieldsID="113857ad93197284dc33fe9c90e917f8" ns2:_="" ns3:_="">
    <xsd:import namespace="9aac6610-51de-48e0-9d02-584a7a6ba4d8"/>
    <xsd:import namespace="861c995c-8024-42ca-9dd7-af1c5b258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6610-51de-48e0-9d02-584a7a6ba4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27f5d6-1d68-42da-a830-4650f12cb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995c-8024-42ca-9dd7-af1c5b258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269ecd-4295-49d5-9e76-63ff1b4d7687}" ma:internalName="TaxCatchAll" ma:showField="CatchAllData" ma:web="861c995c-8024-42ca-9dd7-af1c5b258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c6610-51de-48e0-9d02-584a7a6ba4d8">
      <Terms xmlns="http://schemas.microsoft.com/office/infopath/2007/PartnerControls"/>
    </lcf76f155ced4ddcb4097134ff3c332f>
    <TaxCatchAll xmlns="861c995c-8024-42ca-9dd7-af1c5b258395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96359-0603-4FC0-9441-AE8EEA0CBE6E}">
  <ds:schemaRefs>
    <ds:schemaRef ds:uri="861c995c-8024-42ca-9dd7-af1c5b258395"/>
    <ds:schemaRef ds:uri="9aac6610-51de-48e0-9d02-584a7a6ba4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0B4660-F797-4914-9496-48AD46468314}">
  <ds:schemaRefs/>
</ds:datastoreItem>
</file>

<file path=customXml/itemProps3.xml><?xml version="1.0" encoding="utf-8"?>
<ds:datastoreItem xmlns:ds="http://schemas.openxmlformats.org/officeDocument/2006/customXml" ds:itemID="{61D0EACF-7A7E-4493-B732-673079B5423F}">
  <ds:schemaRefs/>
</ds:datastoreItem>
</file>

<file path=customXml/itemProps4.xml><?xml version="1.0" encoding="utf-8"?>
<ds:datastoreItem xmlns:ds="http://schemas.openxmlformats.org/officeDocument/2006/customXml" ds:itemID="{6EDA3503-1762-456B-A327-2FEB984CDFCC}">
  <ds:schemaRefs>
    <ds:schemaRef ds:uri="http://purl.org/dc/terms/"/>
    <ds:schemaRef ds:uri="861c995c-8024-42ca-9dd7-af1c5b258395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9aac6610-51de-48e0-9d02-584a7a6ba4d8"/>
  </ds:schemaRefs>
</ds:datastoreItem>
</file>

<file path=customXml/itemProps5.xml><?xml version="1.0" encoding="utf-8"?>
<ds:datastoreItem xmlns:ds="http://schemas.openxmlformats.org/officeDocument/2006/customXml" ds:itemID="{4A65C5DD-D8DD-4E4F-8374-896952B4A8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8294</TotalTime>
  <Words>4160</Words>
  <Application>Microsoft Office PowerPoint</Application>
  <PresentationFormat>寬螢幕</PresentationFormat>
  <Paragraphs>736</Paragraphs>
  <Slides>87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87</vt:i4>
      </vt:variant>
    </vt:vector>
  </HeadingPairs>
  <TitlesOfParts>
    <vt:vector size="99" baseType="lpstr">
      <vt:lpstr>Gen Jyuu Gothic Regular</vt:lpstr>
      <vt:lpstr>Merriweather</vt:lpstr>
      <vt:lpstr>Yu Gothic UI Semibold</vt:lpstr>
      <vt:lpstr>微軟正黑體</vt:lpstr>
      <vt:lpstr>新細明體</vt:lpstr>
      <vt:lpstr>新細明體</vt:lpstr>
      <vt:lpstr>源泉圓體 M</vt:lpstr>
      <vt:lpstr>Arial</vt:lpstr>
      <vt:lpstr>Calibri</vt:lpstr>
      <vt:lpstr>Cambria Math</vt:lpstr>
      <vt:lpstr>Wingdings</vt:lpstr>
      <vt:lpstr>presen_template</vt:lpstr>
      <vt:lpstr>PowerPoint 簡報</vt:lpstr>
      <vt:lpstr>Agenda</vt:lpstr>
      <vt:lpstr>PowerPoint 簡報</vt:lpstr>
      <vt:lpstr>Programme Background</vt:lpstr>
      <vt:lpstr>Programme Objectives</vt:lpstr>
      <vt:lpstr>PowerPoint 簡報</vt:lpstr>
      <vt:lpstr>PowerPoint 簡報</vt:lpstr>
      <vt:lpstr>Climate Change</vt:lpstr>
      <vt:lpstr>PowerPoint 簡報</vt:lpstr>
      <vt:lpstr>Climate Change</vt:lpstr>
      <vt:lpstr>PowerPoint 簡報</vt:lpstr>
      <vt:lpstr>Possible Climate-related Impacts  in Hong Kong</vt:lpstr>
      <vt:lpstr>PowerPoint 簡報</vt:lpstr>
      <vt:lpstr>Carbon and You</vt:lpstr>
      <vt:lpstr>Carbon and You</vt:lpstr>
      <vt:lpstr>Carbon and You</vt:lpstr>
      <vt:lpstr>PowerPoint 簡報</vt:lpstr>
      <vt:lpstr>PowerPoint 簡報</vt:lpstr>
      <vt:lpstr>Recommended GP Group Structure</vt:lpstr>
      <vt:lpstr>PowerPoint 簡報</vt:lpstr>
      <vt:lpstr>Roles and Responsibilities</vt:lpstr>
      <vt:lpstr>Roles and Responsibilities</vt:lpstr>
      <vt:lpstr>Appointed GPs will be given…</vt:lpstr>
      <vt:lpstr>Awards for GPs</vt:lpstr>
      <vt:lpstr>Programme Timeline</vt:lpstr>
      <vt:lpstr>Programme Timeline</vt:lpstr>
      <vt:lpstr>PowerPoint 簡報</vt:lpstr>
      <vt:lpstr>Introduction of the E-handbook</vt:lpstr>
      <vt:lpstr>Self-reflection</vt:lpstr>
      <vt:lpstr>Self-reflection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Water resources on Earth</vt:lpstr>
      <vt:lpstr>PowerPoint 簡報</vt:lpstr>
      <vt:lpstr>PowerPoint 簡報</vt:lpstr>
      <vt:lpstr>Greenhouse gas emissions in Hong Kong in 2022 (by sector)</vt:lpstr>
      <vt:lpstr>PowerPoint 簡報</vt:lpstr>
      <vt:lpstr>PowerPoint 簡報</vt:lpstr>
      <vt:lpstr>PowerPoint 簡報</vt:lpstr>
      <vt:lpstr>PowerPoint 簡報</vt:lpstr>
      <vt:lpstr>Instructions for Inspection,  Checklist and Monitoring</vt:lpstr>
      <vt:lpstr>Instructions for Inspection</vt:lpstr>
      <vt:lpstr>Instructions for Checklist</vt:lpstr>
      <vt:lpstr>Energy Conservation</vt:lpstr>
      <vt:lpstr>Energy Conservation</vt:lpstr>
      <vt:lpstr>HKO’s Weather Forecast</vt:lpstr>
      <vt:lpstr>HKO’s Weather Forecast</vt:lpstr>
      <vt:lpstr>HKO’s Weather Forecast</vt:lpstr>
      <vt:lpstr>EPD’s AQHI (Air Quality Health Index)</vt:lpstr>
      <vt:lpstr>Water Conservation</vt:lpstr>
      <vt:lpstr>Waste Avoidance &amp; Reduction </vt:lpstr>
      <vt:lpstr>Waste Avoidance &amp; Reduction </vt:lpstr>
      <vt:lpstr>Waste Avoidance &amp; Reduction </vt:lpstr>
      <vt:lpstr>Waste Avoidance &amp; Reduction </vt:lpstr>
      <vt:lpstr>Greening, Nature Conservation &amp; Biodiversity</vt:lpstr>
      <vt:lpstr>Greening, Nature Conservation &amp; Biodiversity</vt:lpstr>
      <vt:lpstr>Greening, Nature Conservation &amp; Biodiversity</vt:lpstr>
      <vt:lpstr>Clean Indoor Air</vt:lpstr>
      <vt:lpstr>DOs and DON’Ts in Monitoring  Green Behaviours</vt:lpstr>
      <vt:lpstr>PowerPoint 簡報</vt:lpstr>
      <vt:lpstr>Recommendation for  Environmental Promotion Activities</vt:lpstr>
      <vt:lpstr>PowerPoint 簡報</vt:lpstr>
      <vt:lpstr>Overall Performance Evaluation</vt:lpstr>
      <vt:lpstr>Overall Performance Evaluation</vt:lpstr>
      <vt:lpstr>Overall Performance Evaluation</vt:lpstr>
      <vt:lpstr>Overall Performance Evaluation</vt:lpstr>
      <vt:lpstr>Overall Performance Evaluation</vt:lpstr>
      <vt:lpstr>PowerPoint 簡報</vt:lpstr>
      <vt:lpstr>Quiz Time: To Win Prizes!</vt:lpstr>
      <vt:lpstr>Answers</vt:lpstr>
      <vt:lpstr>Answers</vt:lpstr>
      <vt:lpstr>Answers</vt:lpstr>
      <vt:lpstr>Answers</vt:lpstr>
      <vt:lpstr>PowerPoint 簡報</vt:lpstr>
      <vt:lpstr>PowerPoint 簡報</vt:lpstr>
      <vt:lpstr>PowerPoint 簡報</vt:lpstr>
      <vt:lpstr>Past Participating School Sharing –  Caritas Ma On Shan Secondary School (Cantonese version only with English subtitle)</vt:lpstr>
      <vt:lpstr>PowerPoint 簡報</vt:lpstr>
      <vt:lpstr>Programme Website</vt:lpstr>
      <vt:lpstr>Programme Support</vt:lpstr>
      <vt:lpstr>Q&amp;A Session</vt:lpstr>
      <vt:lpstr>Questionnaire</vt:lpstr>
      <vt:lpstr>PowerPoint 簡報</vt:lpstr>
    </vt:vector>
  </TitlesOfParts>
  <Company>BEC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flau</dc:creator>
  <cp:lastModifiedBy>PO(CR)33</cp:lastModifiedBy>
  <cp:revision>187</cp:revision>
  <cp:lastPrinted>2023-03-23T01:28:49Z</cp:lastPrinted>
  <dcterms:created xsi:type="dcterms:W3CDTF">2010-10-19T09:37:21Z</dcterms:created>
  <dcterms:modified xsi:type="dcterms:W3CDTF">2024-11-01T10:26:14Z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0x010100C4597A179F9DF044B99B57560E1DD739</vt:lpwstr>
  </property>
  <property fmtid="{D5CDD505-2E9C-101B-9397-08002B2CF9AE}" pid="3" name="SlidoAppVersion">
    <vt:lpwstr>0.19.0.2005</vt:lpwstr>
  </property>
  <property fmtid="{D5CDD505-2E9C-101B-9397-08002B2CF9AE}" pid="4" name="MSIP_Label_3797f988-8a1e-4d4e-b5ab-f30d9bb683e6_Enabled">
    <vt:lpwstr>true</vt:lpwstr>
  </property>
  <property fmtid="{D5CDD505-2E9C-101B-9397-08002B2CF9AE}" pid="5" name="MSIP_Label_3797f988-8a1e-4d4e-b5ab-f30d9bb683e6_SetDate">
    <vt:lpwstr>2023-09-12T12:26:55Z</vt:lpwstr>
  </property>
  <property fmtid="{D5CDD505-2E9C-101B-9397-08002B2CF9AE}" pid="6" name="MSIP_Label_3797f988-8a1e-4d4e-b5ab-f30d9bb683e6_Method">
    <vt:lpwstr>Privileged</vt:lpwstr>
  </property>
  <property fmtid="{D5CDD505-2E9C-101B-9397-08002B2CF9AE}" pid="7" name="MSIP_Label_3797f988-8a1e-4d4e-b5ab-f30d9bb683e6_Name">
    <vt:lpwstr>3797f988-8a1e-4d4e-b5ab-f30d9bb683e6</vt:lpwstr>
  </property>
  <property fmtid="{D5CDD505-2E9C-101B-9397-08002B2CF9AE}" pid="8" name="MSIP_Label_3797f988-8a1e-4d4e-b5ab-f30d9bb683e6_SiteId">
    <vt:lpwstr>ae326a90-5548-4db0-a52c-9b8e317c2010</vt:lpwstr>
  </property>
  <property fmtid="{D5CDD505-2E9C-101B-9397-08002B2CF9AE}" pid="9" name="MSIP_Label_3797f988-8a1e-4d4e-b5ab-f30d9bb683e6_ActionId">
    <vt:lpwstr>aab92fd6-4dde-4070-8cae-17c7cb05af5a</vt:lpwstr>
  </property>
  <property fmtid="{D5CDD505-2E9C-101B-9397-08002B2CF9AE}" pid="10" name="MSIP_Label_3797f988-8a1e-4d4e-b5ab-f30d9bb683e6_ContentBits">
    <vt:lpwstr>0</vt:lpwstr>
  </property>
  <property fmtid="{D5CDD505-2E9C-101B-9397-08002B2CF9AE}" pid="11" name="MediaServiceImageTags">
    <vt:lpwstr/>
  </property>
</Properties>
</file>