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7F3E8ABE_35946276.xml" ContentType="application/vnd.ms-powerpoint.comments+xml"/>
  <Override PartName="/ppt/comments/modernComment_7F3E8A74_AB64161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9" r:id="rId6"/>
  </p:sldMasterIdLst>
  <p:notesMasterIdLst>
    <p:notesMasterId r:id="rId78"/>
  </p:notesMasterIdLst>
  <p:handoutMasterIdLst>
    <p:handoutMasterId r:id="rId79"/>
  </p:handoutMasterIdLst>
  <p:sldIdLst>
    <p:sldId id="2134805128" r:id="rId7"/>
    <p:sldId id="2134804786" r:id="rId8"/>
    <p:sldId id="2134804706" r:id="rId9"/>
    <p:sldId id="1001" r:id="rId10"/>
    <p:sldId id="2134805041" r:id="rId11"/>
    <p:sldId id="2134805040" r:id="rId12"/>
    <p:sldId id="2134805042" r:id="rId13"/>
    <p:sldId id="2134805043" r:id="rId14"/>
    <p:sldId id="2134805044" r:id="rId15"/>
    <p:sldId id="2134805039" r:id="rId16"/>
    <p:sldId id="2134805197" r:id="rId17"/>
    <p:sldId id="2134805088" r:id="rId18"/>
    <p:sldId id="2134805174" r:id="rId19"/>
    <p:sldId id="2134805177" r:id="rId20"/>
    <p:sldId id="2134805170" r:id="rId21"/>
    <p:sldId id="2134805143" r:id="rId22"/>
    <p:sldId id="2134805144" r:id="rId23"/>
    <p:sldId id="2134804826" r:id="rId24"/>
    <p:sldId id="2134805093" r:id="rId25"/>
    <p:sldId id="2134805131" r:id="rId26"/>
    <p:sldId id="2134805195" r:id="rId27"/>
    <p:sldId id="2134805086" r:id="rId28"/>
    <p:sldId id="2134805178" r:id="rId29"/>
    <p:sldId id="2134805179" r:id="rId30"/>
    <p:sldId id="2134805182" r:id="rId31"/>
    <p:sldId id="2134805133" r:id="rId32"/>
    <p:sldId id="2134805087" r:id="rId33"/>
    <p:sldId id="2134805155" r:id="rId34"/>
    <p:sldId id="2134805176" r:id="rId35"/>
    <p:sldId id="2134805172" r:id="rId36"/>
    <p:sldId id="2134805135" r:id="rId37"/>
    <p:sldId id="2134805094" r:id="rId38"/>
    <p:sldId id="2134805080" r:id="rId39"/>
    <p:sldId id="2134805101" r:id="rId40"/>
    <p:sldId id="2134805183" r:id="rId41"/>
    <p:sldId id="2134805196" r:id="rId42"/>
    <p:sldId id="2134805184" r:id="rId43"/>
    <p:sldId id="2134805185" r:id="rId44"/>
    <p:sldId id="2134805186" r:id="rId45"/>
    <p:sldId id="2134805190" r:id="rId46"/>
    <p:sldId id="2134805187" r:id="rId47"/>
    <p:sldId id="2134805188" r:id="rId48"/>
    <p:sldId id="2134805189" r:id="rId49"/>
    <p:sldId id="2134805191" r:id="rId50"/>
    <p:sldId id="2134805193" r:id="rId51"/>
    <p:sldId id="256" r:id="rId52"/>
    <p:sldId id="257" r:id="rId53"/>
    <p:sldId id="271" r:id="rId54"/>
    <p:sldId id="272" r:id="rId55"/>
    <p:sldId id="267" r:id="rId56"/>
    <p:sldId id="268" r:id="rId57"/>
    <p:sldId id="269" r:id="rId58"/>
    <p:sldId id="270" r:id="rId59"/>
    <p:sldId id="266" r:id="rId60"/>
    <p:sldId id="259" r:id="rId61"/>
    <p:sldId id="258" r:id="rId62"/>
    <p:sldId id="261" r:id="rId63"/>
    <p:sldId id="263" r:id="rId64"/>
    <p:sldId id="2134804891" r:id="rId65"/>
    <p:sldId id="2134805153" r:id="rId66"/>
    <p:sldId id="2134805106" r:id="rId67"/>
    <p:sldId id="2134805105" r:id="rId68"/>
    <p:sldId id="2134805107" r:id="rId69"/>
    <p:sldId id="2134805108" r:id="rId70"/>
    <p:sldId id="2134805149" r:id="rId71"/>
    <p:sldId id="2134805148" r:id="rId72"/>
    <p:sldId id="2134805150" r:id="rId73"/>
    <p:sldId id="2134804749" r:id="rId74"/>
    <p:sldId id="2134805151" r:id="rId75"/>
    <p:sldId id="2134804724" r:id="rId76"/>
    <p:sldId id="2134804769" r:id="rId77"/>
  </p:sldIdLst>
  <p:sldSz cx="12192000" cy="6858000"/>
  <p:notesSz cx="10234613" cy="7104063"/>
  <p:custDataLst>
    <p:tags r:id="rId8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PMingLiU" panose="02020500000000000000" pitchFamily="18" charset="-12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0DF868EF-705E-463C-B01A-1D4859634672}">
          <p14:sldIdLst>
            <p14:sldId id="2134805128"/>
            <p14:sldId id="2134804786"/>
            <p14:sldId id="2134804706"/>
            <p14:sldId id="1001"/>
            <p14:sldId id="2134805041"/>
            <p14:sldId id="2134805040"/>
            <p14:sldId id="2134805042"/>
            <p14:sldId id="2134805043"/>
            <p14:sldId id="2134805044"/>
            <p14:sldId id="2134805039"/>
            <p14:sldId id="2134805197"/>
          </p14:sldIdLst>
        </p14:section>
        <p14:section name="Low-carbon Living" id="{DEA45843-B646-4EDC-860F-50AF3CEC243A}">
          <p14:sldIdLst>
            <p14:sldId id="2134805088"/>
            <p14:sldId id="2134805174"/>
            <p14:sldId id="2134805177"/>
            <p14:sldId id="2134805170"/>
            <p14:sldId id="2134805143"/>
            <p14:sldId id="2134805144"/>
            <p14:sldId id="2134804826"/>
            <p14:sldId id="2134805093"/>
            <p14:sldId id="2134805131"/>
            <p14:sldId id="2134805195"/>
            <p14:sldId id="2134805086"/>
            <p14:sldId id="2134805178"/>
            <p14:sldId id="2134805179"/>
            <p14:sldId id="2134805182"/>
            <p14:sldId id="2134805133"/>
            <p14:sldId id="2134805087"/>
            <p14:sldId id="2134805155"/>
            <p14:sldId id="2134805176"/>
            <p14:sldId id="2134805172"/>
            <p14:sldId id="2134805135"/>
            <p14:sldId id="2134805094"/>
            <p14:sldId id="2134805080"/>
          </p14:sldIdLst>
        </p14:section>
        <p14:section name="Board Game" id="{91862E1A-553C-459F-9747-071CBA80038A}">
          <p14:sldIdLst>
            <p14:sldId id="2134805101"/>
            <p14:sldId id="2134805183"/>
            <p14:sldId id="2134805196"/>
            <p14:sldId id="2134805184"/>
            <p14:sldId id="2134805185"/>
            <p14:sldId id="2134805186"/>
            <p14:sldId id="2134805190"/>
            <p14:sldId id="2134805187"/>
            <p14:sldId id="2134805188"/>
            <p14:sldId id="2134805189"/>
            <p14:sldId id="2134805191"/>
            <p14:sldId id="2134805193"/>
            <p14:sldId id="256"/>
            <p14:sldId id="257"/>
            <p14:sldId id="271"/>
            <p14:sldId id="272"/>
            <p14:sldId id="267"/>
            <p14:sldId id="268"/>
            <p14:sldId id="269"/>
            <p14:sldId id="270"/>
            <p14:sldId id="266"/>
            <p14:sldId id="259"/>
            <p14:sldId id="258"/>
            <p14:sldId id="261"/>
            <p14:sldId id="263"/>
          </p14:sldIdLst>
        </p14:section>
        <p14:section name="Promotional Campaign" id="{FE12BA67-98BF-404E-A876-AF85D6CD1AD4}">
          <p14:sldIdLst>
            <p14:sldId id="2134804891"/>
            <p14:sldId id="2134805153"/>
            <p14:sldId id="2134805106"/>
            <p14:sldId id="2134805105"/>
            <p14:sldId id="2134805107"/>
            <p14:sldId id="2134805108"/>
            <p14:sldId id="2134805149"/>
            <p14:sldId id="2134805148"/>
            <p14:sldId id="2134805150"/>
          </p14:sldIdLst>
        </p14:section>
        <p14:section name="Conclusion" id="{BF2D36CD-BFCB-48BB-975A-A3C9447D4772}">
          <p14:sldIdLst>
            <p14:sldId id="2134804749"/>
            <p14:sldId id="2134805151"/>
            <p14:sldId id="2134804724"/>
            <p14:sldId id="21348047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728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38" userDrawn="1">
          <p15:clr>
            <a:srgbClr val="A4A3A4"/>
          </p15:clr>
        </p15:guide>
        <p15:guide id="2" pos="3224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830E233-2C22-9480-9DE6-4F29C4ABACE5}" name="Sabrina Chu" initials="SC" userId="S::sabrinachu@bec.org.hk::7cd5d261-924a-422c-bc21-a5ad098076d3" providerId="AD"/>
  <p188:author id="{4F544E5B-D640-C04D-A938-F77735913CC3}" name="May Lit" initials="ML" userId="S-1-5-21-465772550-2516328777-1847175614-9313" providerId="AD"/>
  <p188:author id="{46D2015D-279C-4B2C-BF84-8D3EB66A3C12}" name="Chris Lee" initials="CL" userId="S::chrislee@bec.org.hk::a771fe3a-3040-4909-911e-6c6a55ce2352" providerId="AD"/>
  <p188:author id="{DAD2706D-D494-E6EB-D54F-9589E5B501E1}" name="Samantha Kong" initials="SK" userId="S::samanthakong@bec.org.hk::fcbf5cea-12b5-4eb0-b05b-d9b4a71f3d34" providerId="AD"/>
  <p188:author id="{4CDA5494-0EB2-73E3-2032-F5384C3CD4B5}" name="C.F. Leung" initials="CFL" userId="C.F. Leung" providerId="None"/>
  <p188:author id="{DF70F2C2-79EA-F2E3-2935-300C9CFAE8B7}" name="Phoebe Leung" initials="PL" userId="S::PhoebeLeung@swireproperties.com::cba68ed0-f0a5-48ed-99a1-f19a8530fba9" providerId="AD"/>
  <p188:author id="{6D7C0BCB-A519-3E06-8372-501E422AAD8E}" name="Sharon Tsang" initials="ST" userId="S::SharonTsang@swireproperties.com::1c517222-b26c-4de3-bb52-771dcc0f2423" providerId="AD"/>
  <p188:author id="{36BB58DD-F087-B9E9-0244-6E44B16BE3D1}" name="Samantha Kong" initials="SK" userId="S-1-5-21-465772550-2516328777-1847175614-9307" providerId="AD"/>
  <p188:author id="{9D0521E4-4AEB-9FBB-51D2-9572AE1E01BC}" name="Joanne Lai" initials="JL" userId="S::JoanneLai@swireproperties.com::2a2af31f-19c8-4e09-b932-f9a627d218c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uba Lee" initials="TL" lastIdx="2" clrIdx="0">
    <p:extLst>
      <p:ext uri="{19B8F6BF-5375-455C-9EA6-DF929625EA0E}">
        <p15:presenceInfo xmlns:p15="http://schemas.microsoft.com/office/powerpoint/2012/main" userId="S::tubalee@bec.org.hk::0c8e9789-9bd2-4e6a-8ca1-cc62b4539a4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3"/>
    <a:srgbClr val="F28808"/>
    <a:srgbClr val="FFF9E7"/>
    <a:srgbClr val="55A04F"/>
    <a:srgbClr val="479840"/>
    <a:srgbClr val="275934"/>
    <a:srgbClr val="CCFFD0"/>
    <a:srgbClr val="3489A0"/>
    <a:srgbClr val="A0D565"/>
    <a:srgbClr val="8AD7F7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76" autoAdjust="0"/>
    <p:restoredTop sz="81807" autoAdjust="0"/>
  </p:normalViewPr>
  <p:slideViewPr>
    <p:cSldViewPr snapToGrid="0">
      <p:cViewPr varScale="1">
        <p:scale>
          <a:sx n="67" d="100"/>
          <a:sy n="67" d="100"/>
        </p:scale>
        <p:origin x="102" y="354"/>
      </p:cViewPr>
      <p:guideLst>
        <p:guide orient="horz" pos="2160"/>
        <p:guide pos="7287"/>
      </p:guideLst>
    </p:cSldViewPr>
  </p:slideViewPr>
  <p:outlineViewPr>
    <p:cViewPr>
      <p:scale>
        <a:sx n="33" d="100"/>
        <a:sy n="33" d="100"/>
      </p:scale>
      <p:origin x="0" y="-216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238"/>
        <p:guide pos="322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theme" Target="theme/theme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77" Type="http://schemas.openxmlformats.org/officeDocument/2006/relationships/slide" Target="slides/slide7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tags" Target="tags/tag1.xml"/><Relationship Id="rId85" Type="http://schemas.openxmlformats.org/officeDocument/2006/relationships/tableStyles" Target="tableStyles.xml"/><Relationship Id="rId93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notesMaster" Target="notesMasters/notesMaster1.xml"/><Relationship Id="rId81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61" Type="http://schemas.openxmlformats.org/officeDocument/2006/relationships/slide" Target="slides/slide55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8A9-4E44-8913-FA65DC619E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8A9-4E44-8913-FA65DC619E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8A9-4E44-8913-FA65DC619E8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8A9-4E44-8913-FA65DC619E8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0.00%</c:formatCode>
                <c:ptCount val="4"/>
                <c:pt idx="0">
                  <c:v>0.496</c:v>
                </c:pt>
                <c:pt idx="1">
                  <c:v>0.3846</c:v>
                </c:pt>
                <c:pt idx="2">
                  <c:v>6.1600000000000002E-2</c:v>
                </c:pt>
                <c:pt idx="3">
                  <c:v>5.7799999999999997E-2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86-4DA1-90EE-3A333B32C1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zh-H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7F3E8A74_AB6416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AC674C5-E54D-42B8-A145-FFA40760FC58}" authorId="{4F544E5B-D640-C04D-A938-F77735913CC3}" created="2025-02-13T06:36:57.948">
    <pc:sldMkLst xmlns:pc="http://schemas.microsoft.com/office/powerpoint/2013/main/command">
      <pc:docMk/>
      <pc:sldMk cId="179716449" sldId="2134805108"/>
    </pc:sldMkLst>
    <p188:txBody>
      <a:bodyPr/>
      <a:lstStyle/>
      <a:p>
        <a:r>
          <a:rPr lang="en-GB"/>
          <a:t>This slide could be hidden and please directly demonstrate the steps with the students. Please provide some time for students to design and generate their own posters.</a:t>
        </a:r>
      </a:p>
    </p188:txBody>
  </p188:cm>
</p188:cmLst>
</file>

<file path=ppt/comments/modernComment_7F3E8ABE_3594627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1665E1-E714-4340-A101-27C3B8C1EE92}" authorId="{4F544E5B-D640-C04D-A938-F77735913CC3}" created="2025-02-13T06:34:24.247">
    <pc:sldMkLst xmlns:pc="http://schemas.microsoft.com/office/powerpoint/2013/main/command">
      <pc:docMk/>
      <pc:sldMk cId="898916982" sldId="2134805182"/>
    </pc:sldMkLst>
    <p188:txBody>
      <a:bodyPr/>
      <a:lstStyle/>
      <a:p>
        <a:r>
          <a:rPr lang="en-GB"/>
          <a:t>To speaker: The focus of this 環保冷知識 is the impacts of water shortage. Please emphasize this to students.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C2A7EF-F2A8-4A42-AEAF-F8ED3122A4C5}" type="doc">
      <dgm:prSet loTypeId="urn:microsoft.com/office/officeart/2005/8/layout/venn3" loCatId="relationship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n-GB"/>
        </a:p>
      </dgm:t>
    </dgm:pt>
    <dgm:pt modelId="{DCD34302-A8C3-493D-9EB1-1EC4CCE1C41A}">
      <dgm:prSet phldrT="[Text]" custT="1"/>
      <dgm:spPr/>
      <dgm:t>
        <a:bodyPr lIns="0" tIns="0" rIns="0" bIns="0"/>
        <a:lstStyle/>
        <a:p>
          <a:r>
            <a:rPr lang="zh-TW" altLang="en-US" sz="2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衣</a:t>
          </a:r>
          <a:endParaRPr lang="en-GB" sz="2400" b="1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F8C0762-9C41-499C-92C8-CD14F4873FD1}" type="parTrans" cxnId="{97D2C0D9-ED5A-4F2C-AFDF-FA33AE98C6C2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6849299-AA2D-4455-8BC5-35922902913E}" type="sibTrans" cxnId="{97D2C0D9-ED5A-4F2C-AFDF-FA33AE98C6C2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3E7BB41-F0E0-44E2-B70E-23CA12051ACC}">
      <dgm:prSet custT="1"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9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製造過程</a:t>
          </a:r>
        </a:p>
      </dgm:t>
    </dgm:pt>
    <dgm:pt modelId="{98A2D28A-E65A-4470-9F52-4D4A2F00D800}" type="parTrans" cxnId="{2BD6BF58-A575-49E1-9F8E-6915717621B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22BDCD2-1942-4E52-BD35-DA1B35BC0A1B}" type="sibTrans" cxnId="{2BD6BF58-A575-49E1-9F8E-6915717621B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49AC641-BDAA-48DB-8F6B-438D9C7B02AF}">
      <dgm:prSet custT="1"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9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</a:t>
          </a:r>
        </a:p>
      </dgm:t>
    </dgm:pt>
    <dgm:pt modelId="{B5765C9E-6FB6-46B3-B644-50E8855282BA}" type="parTrans" cxnId="{40459C32-265F-4911-9777-2F443EE51A09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8E4B78-728B-4485-9D3F-CE2D0946DDCD}" type="sibTrans" cxnId="{40459C32-265F-4911-9777-2F443EE51A09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1938FC0-6924-46BC-B460-A7DD0F82986E}">
      <dgm:prSet custT="1"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sz="1900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洗衣與乾衣</a:t>
          </a:r>
        </a:p>
      </dgm:t>
    </dgm:pt>
    <dgm:pt modelId="{BB6F835F-41E4-4EAD-97B2-09D22A45FDB6}" type="parTrans" cxnId="{5441C769-93E9-4F71-9DCC-62E060B1518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DEEE976-5A7A-4C0B-B1F7-74C369857045}" type="sibTrans" cxnId="{5441C769-93E9-4F71-9DCC-62E060B1518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4184837-6A51-420E-AE56-ED86308CE91F}">
      <dgm:prSet/>
      <dgm:spPr/>
      <dgm:t>
        <a:bodyPr lIns="0" tIns="0" rIns="0" bIns="0"/>
        <a:lstStyle/>
        <a:p>
          <a:r>
            <a: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</a:t>
          </a:r>
        </a:p>
      </dgm:t>
    </dgm:pt>
    <dgm:pt modelId="{2E03F6AA-90E8-476C-ABC7-2D58A767BED0}" type="parTrans" cxnId="{D2B027AB-C62B-41E4-97DD-3EC5EC268D6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0CEFD72-C1BE-46C3-BFDE-9BE79DBF8FFD}" type="sibTrans" cxnId="{D2B027AB-C62B-41E4-97DD-3EC5EC268D6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90EC6EC-508B-4A4A-BF89-C4275DF05D45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食品生產</a:t>
          </a:r>
        </a:p>
      </dgm:t>
    </dgm:pt>
    <dgm:pt modelId="{33F25B2F-184E-40F6-BA88-B4BA91EE9283}" type="parTrans" cxnId="{2A2B8B2A-1B79-4A56-A79D-0E4352E56E5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4603A7B-C332-4CE0-B081-E202591AF559}" type="sibTrans" cxnId="{2A2B8B2A-1B79-4A56-A79D-0E4352E56E54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920C145-9131-43E5-A20A-877113CEF96C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運輸與儲存</a:t>
          </a:r>
        </a:p>
      </dgm:t>
    </dgm:pt>
    <dgm:pt modelId="{79DDD0A5-6EE2-4C90-B8F9-C2E63847CF44}" type="parTrans" cxnId="{F3E7A5DF-F06A-44C4-A0DC-06C93B4D0120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FB7FC51-F406-47F7-8CB7-43FDFC3E63E6}" type="sibTrans" cxnId="{F3E7A5DF-F06A-44C4-A0DC-06C93B4D0120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E52393D-E0DC-4FFB-BD7C-B75C33A73D2D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廚餘管理</a:t>
          </a:r>
        </a:p>
      </dgm:t>
    </dgm:pt>
    <dgm:pt modelId="{AA5815AA-A548-4AE3-8124-A5A0453EF237}" type="parTrans" cxnId="{00846D78-EA20-418E-B3D9-D0A2DD26808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7768B2D-A193-4C25-9D08-7B827A31F2A6}" type="sibTrans" cxnId="{00846D78-EA20-418E-B3D9-D0A2DD26808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3E8AD2B-5ED7-4A0F-85BB-9FF536C24BC9}">
      <dgm:prSet/>
      <dgm:spPr/>
      <dgm:t>
        <a:bodyPr lIns="0" tIns="0" rIns="0" bIns="0"/>
        <a:lstStyle/>
        <a:p>
          <a:r>
            <a: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住</a:t>
          </a:r>
        </a:p>
      </dgm:t>
    </dgm:pt>
    <dgm:pt modelId="{62FEE08B-C98A-4896-B50F-916A2647D66E}" type="parTrans" cxnId="{CF3E7273-6F97-4E47-9C2D-9CC8BB92C93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47483DB-0967-4C02-BA0C-18E89FF4F955}" type="sibTrans" cxnId="{CF3E7273-6F97-4E47-9C2D-9CC8BB92C93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AAF2AB7-FFB9-4739-9E7E-85A59DB6BDCA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建築材料</a:t>
          </a:r>
        </a:p>
      </dgm:t>
    </dgm:pt>
    <dgm:pt modelId="{3256AA70-8A0E-4498-9941-20D8D82E0A64}" type="parTrans" cxnId="{7AD23FF9-E01D-4A1E-9CD1-9104956F5978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45C085B-5674-4C8F-A62D-572ED445B0FD}" type="sibTrans" cxnId="{7AD23FF9-E01D-4A1E-9CD1-9104956F5978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B0DA5C2-AA4D-4A30-9255-02FB39AF2B9E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能源消耗</a:t>
          </a:r>
        </a:p>
      </dgm:t>
    </dgm:pt>
    <dgm:pt modelId="{D31F1EAE-1AE5-4F0F-AF16-8D6F14C7F2D6}" type="parTrans" cxnId="{BBBCD3E6-DAAE-44BE-BC9D-1FE69397DEB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AA023B2-FE01-4E92-B2A9-C468AA7415FE}" type="sibTrans" cxnId="{BBBCD3E6-DAAE-44BE-BC9D-1FE69397DEBE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A3DCF8C-A80E-4AD8-AEAD-726DB35F2701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廢物管理</a:t>
          </a:r>
        </a:p>
      </dgm:t>
    </dgm:pt>
    <dgm:pt modelId="{8B0424EC-9931-4170-8678-31E4FBDDDE8D}" type="parTrans" cxnId="{67E7BDD3-07EC-4BAF-BF41-B54BBAD3225A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8A1503D-8985-414F-B535-8384639B994D}" type="sibTrans" cxnId="{67E7BDD3-07EC-4BAF-BF41-B54BBAD3225A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FC8D3EF-38C5-4D96-AB5F-15D43FED99CB}">
      <dgm:prSet/>
      <dgm:spPr/>
      <dgm:t>
        <a:bodyPr lIns="0" tIns="0" rIns="0" bIns="0"/>
        <a:lstStyle/>
        <a:p>
          <a:r>
            <a:rPr lang="zh-TW" altLang="en-US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行</a:t>
          </a:r>
        </a:p>
      </dgm:t>
    </dgm:pt>
    <dgm:pt modelId="{BCBE44ED-076E-49CB-8A28-432CAEF8BC8F}" type="parTrans" cxnId="{E67D352B-35BE-4096-B3A2-9F44C2AF1DA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A28B7AA-2734-411A-A365-AA0106CE2932}" type="sibTrans" cxnId="{E67D352B-35BE-4096-B3A2-9F44C2AF1DA7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8145F15-F5D5-4DC4-AA45-6B0CD14F5D6D}">
      <dgm:prSet/>
      <dgm:spPr/>
      <dgm:t>
        <a:bodyPr lIns="0" tIns="0" rIns="0" bIns="0"/>
        <a:lstStyle/>
        <a:p>
          <a:pPr>
            <a:buFont typeface="Arial" panose="020B0604020202020204" pitchFamily="34" charset="0"/>
            <a:buChar char="•"/>
          </a:pPr>
          <a:r>
            <a:rPr lang="zh-TW" altLang="en-US" b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日常交通</a:t>
          </a:r>
        </a:p>
      </dgm:t>
    </dgm:pt>
    <dgm:pt modelId="{E0D204BB-CB16-4058-8D74-4E92BC98F408}" type="parTrans" cxnId="{1F5DE406-7BBD-44E9-AB9A-91234D2F6D0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614D923-D4FB-4E41-9F77-FCC14CCD8406}" type="sibTrans" cxnId="{1F5DE406-7BBD-44E9-AB9A-91234D2F6D0D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C28014D-0AE2-44E6-BF38-F5F183B25FE8}">
      <dgm:prSet/>
      <dgm:spPr/>
      <dgm:t>
        <a:bodyPr lIns="0" tIns="0" rIns="0" bIns="0"/>
        <a:lstStyle/>
        <a:p>
          <a:r>
            <a:rPr lang="zh-TW" altLang="en-US" b="0" i="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長途旅行</a:t>
          </a:r>
          <a:endParaRPr lang="zh-TW" altLang="en-US" b="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B438ACC-637A-43A4-AC37-C0949BDA7CD6}" type="parTrans" cxnId="{88F3BBFF-12FC-431D-8699-335971AD06DC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56A27F6-7AFE-4920-BBD3-2303F95C234A}" type="sibTrans" cxnId="{88F3BBFF-12FC-431D-8699-335971AD06DC}">
      <dgm:prSet/>
      <dgm:spPr/>
      <dgm:t>
        <a:bodyPr/>
        <a:lstStyle/>
        <a:p>
          <a:endParaRPr lang="en-GB" b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5D5E5F2-DC53-4722-B055-1046ADDA916F}" type="pres">
      <dgm:prSet presAssocID="{C4C2A7EF-F2A8-4A42-AEAF-F8ED3122A4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ED4A2DA-C09D-425C-9413-E8B926ECA2DF}" type="pres">
      <dgm:prSet presAssocID="{DCD34302-A8C3-493D-9EB1-1EC4CCE1C41A}" presName="Name5" presStyleLbl="vennNode1" presStyleIdx="0" presStyleCnt="4" custScaleX="25233" custScaleY="25233" custLinFactX="-9914" custLinFactNeighborX="-100000" custLinFactNeighborY="-54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ACF37C1-B45A-4357-BF8E-602455E875E3}" type="pres">
      <dgm:prSet presAssocID="{D6849299-AA2D-4455-8BC5-35922902913E}" presName="space" presStyleCnt="0"/>
      <dgm:spPr/>
    </dgm:pt>
    <dgm:pt modelId="{122D56D6-E652-4060-ACCA-A978C7EBF6EF}" type="pres">
      <dgm:prSet presAssocID="{84184837-6A51-420E-AE56-ED86308CE91F}" presName="Name5" presStyleLbl="vennNode1" presStyleIdx="1" presStyleCnt="4" custScaleX="25233" custScaleY="25233" custLinFactNeighborX="-50000" custLinFactNeighborY="376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4AD465A-F2B8-49B9-AE52-9C8A71AA3FF8}" type="pres">
      <dgm:prSet presAssocID="{90CEFD72-C1BE-46C3-BFDE-9BE79DBF8FFD}" presName="space" presStyleCnt="0"/>
      <dgm:spPr/>
    </dgm:pt>
    <dgm:pt modelId="{E566E1FE-0373-4A32-82EB-1803751948B1}" type="pres">
      <dgm:prSet presAssocID="{D3E8AD2B-5ED7-4A0F-85BB-9FF536C24BC9}" presName="Name5" presStyleLbl="vennNode1" presStyleIdx="2" presStyleCnt="4" custScaleX="25233" custScaleY="25233" custLinFactNeighborX="44813" custLinFactNeighborY="-52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093DB4B-5E04-4DA0-B1D4-3ABE5F6F51BD}" type="pres">
      <dgm:prSet presAssocID="{C47483DB-0967-4C02-BA0C-18E89FF4F955}" presName="space" presStyleCnt="0"/>
      <dgm:spPr/>
    </dgm:pt>
    <dgm:pt modelId="{24D758DD-A517-49BD-9853-957FF5FAF42A}" type="pres">
      <dgm:prSet presAssocID="{8FC8D3EF-38C5-4D96-AB5F-15D43FED99CB}" presName="Name5" presStyleLbl="vennNode1" presStyleIdx="3" presStyleCnt="4" custScaleX="25233" custScaleY="25233" custLinFactX="11911" custLinFactNeighborX="100000" custLinFactNeighborY="393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0846D78-EA20-418E-B3D9-D0A2DD26808E}" srcId="{84184837-6A51-420E-AE56-ED86308CE91F}" destId="{0E52393D-E0DC-4FFB-BD7C-B75C33A73D2D}" srcOrd="2" destOrd="0" parTransId="{AA5815AA-A548-4AE3-8124-A5A0453EF237}" sibTransId="{F7768B2D-A193-4C25-9D08-7B827A31F2A6}"/>
    <dgm:cxn modelId="{2D71D523-18EB-4ADA-864E-00D1CDDCC643}" type="presOf" srcId="{A90EC6EC-508B-4A4A-BF89-C4275DF05D45}" destId="{122D56D6-E652-4060-ACCA-A978C7EBF6EF}" srcOrd="0" destOrd="1" presId="urn:microsoft.com/office/officeart/2005/8/layout/venn3"/>
    <dgm:cxn modelId="{64628E07-BC66-4609-A309-DC489B60DE43}" type="presOf" srcId="{0E52393D-E0DC-4FFB-BD7C-B75C33A73D2D}" destId="{122D56D6-E652-4060-ACCA-A978C7EBF6EF}" srcOrd="0" destOrd="3" presId="urn:microsoft.com/office/officeart/2005/8/layout/venn3"/>
    <dgm:cxn modelId="{2BD6BF58-A575-49E1-9F8E-6915717621B7}" srcId="{DCD34302-A8C3-493D-9EB1-1EC4CCE1C41A}" destId="{23E7BB41-F0E0-44E2-B70E-23CA12051ACC}" srcOrd="0" destOrd="0" parTransId="{98A2D28A-E65A-4470-9F52-4D4A2F00D800}" sibTransId="{B22BDCD2-1942-4E52-BD35-DA1B35BC0A1B}"/>
    <dgm:cxn modelId="{6A508DAB-9540-4242-8E1C-38E397F014A6}" type="presOf" srcId="{23E7BB41-F0E0-44E2-B70E-23CA12051ACC}" destId="{9ED4A2DA-C09D-425C-9413-E8B926ECA2DF}" srcOrd="0" destOrd="1" presId="urn:microsoft.com/office/officeart/2005/8/layout/venn3"/>
    <dgm:cxn modelId="{157374FA-CC55-4404-8F51-4AC428B6411A}" type="presOf" srcId="{D3E8AD2B-5ED7-4A0F-85BB-9FF536C24BC9}" destId="{E566E1FE-0373-4A32-82EB-1803751948B1}" srcOrd="0" destOrd="0" presId="urn:microsoft.com/office/officeart/2005/8/layout/venn3"/>
    <dgm:cxn modelId="{11F2256F-3CB3-4F0B-B703-35683F68118D}" type="presOf" srcId="{61938FC0-6924-46BC-B460-A7DD0F82986E}" destId="{9ED4A2DA-C09D-425C-9413-E8B926ECA2DF}" srcOrd="0" destOrd="3" presId="urn:microsoft.com/office/officeart/2005/8/layout/venn3"/>
    <dgm:cxn modelId="{BBBCD3E6-DAAE-44BE-BC9D-1FE69397DEBE}" srcId="{D3E8AD2B-5ED7-4A0F-85BB-9FF536C24BC9}" destId="{2B0DA5C2-AA4D-4A30-9255-02FB39AF2B9E}" srcOrd="1" destOrd="0" parTransId="{D31F1EAE-1AE5-4F0F-AF16-8D6F14C7F2D6}" sibTransId="{2AA023B2-FE01-4E92-B2A9-C468AA7415FE}"/>
    <dgm:cxn modelId="{0C715680-A765-44A3-AD37-A46BB2C56CD5}" type="presOf" srcId="{049AC641-BDAA-48DB-8F6B-438D9C7B02AF}" destId="{9ED4A2DA-C09D-425C-9413-E8B926ECA2DF}" srcOrd="0" destOrd="2" presId="urn:microsoft.com/office/officeart/2005/8/layout/venn3"/>
    <dgm:cxn modelId="{136301F2-46C0-483A-86A2-E2BEDF88297C}" type="presOf" srcId="{DCD34302-A8C3-493D-9EB1-1EC4CCE1C41A}" destId="{9ED4A2DA-C09D-425C-9413-E8B926ECA2DF}" srcOrd="0" destOrd="0" presId="urn:microsoft.com/office/officeart/2005/8/layout/venn3"/>
    <dgm:cxn modelId="{A640D0FF-5803-4DD5-BAC0-CDCFA6CDC3F8}" type="presOf" srcId="{C4C2A7EF-F2A8-4A42-AEAF-F8ED3122A4C5}" destId="{E5D5E5F2-DC53-4722-B055-1046ADDA916F}" srcOrd="0" destOrd="0" presId="urn:microsoft.com/office/officeart/2005/8/layout/venn3"/>
    <dgm:cxn modelId="{E67D352B-35BE-4096-B3A2-9F44C2AF1DA7}" srcId="{C4C2A7EF-F2A8-4A42-AEAF-F8ED3122A4C5}" destId="{8FC8D3EF-38C5-4D96-AB5F-15D43FED99CB}" srcOrd="3" destOrd="0" parTransId="{BCBE44ED-076E-49CB-8A28-432CAEF8BC8F}" sibTransId="{CA28B7AA-2734-411A-A365-AA0106CE2932}"/>
    <dgm:cxn modelId="{1F5DE406-7BBD-44E9-AB9A-91234D2F6D0D}" srcId="{8FC8D3EF-38C5-4D96-AB5F-15D43FED99CB}" destId="{A8145F15-F5D5-4DC4-AA45-6B0CD14F5D6D}" srcOrd="0" destOrd="0" parTransId="{E0D204BB-CB16-4058-8D74-4E92BC98F408}" sibTransId="{4614D923-D4FB-4E41-9F77-FCC14CCD8406}"/>
    <dgm:cxn modelId="{40459C32-265F-4911-9777-2F443EE51A09}" srcId="{DCD34302-A8C3-493D-9EB1-1EC4CCE1C41A}" destId="{049AC641-BDAA-48DB-8F6B-438D9C7B02AF}" srcOrd="1" destOrd="0" parTransId="{B5765C9E-6FB6-46B3-B644-50E8855282BA}" sibTransId="{1D8E4B78-728B-4485-9D3F-CE2D0946DDCD}"/>
    <dgm:cxn modelId="{67E7BDD3-07EC-4BAF-BF41-B54BBAD3225A}" srcId="{D3E8AD2B-5ED7-4A0F-85BB-9FF536C24BC9}" destId="{5A3DCF8C-A80E-4AD8-AEAD-726DB35F2701}" srcOrd="2" destOrd="0" parTransId="{8B0424EC-9931-4170-8678-31E4FBDDDE8D}" sibTransId="{C8A1503D-8985-414F-B535-8384639B994D}"/>
    <dgm:cxn modelId="{D2B027AB-C62B-41E4-97DD-3EC5EC268D64}" srcId="{C4C2A7EF-F2A8-4A42-AEAF-F8ED3122A4C5}" destId="{84184837-6A51-420E-AE56-ED86308CE91F}" srcOrd="1" destOrd="0" parTransId="{2E03F6AA-90E8-476C-ABC7-2D58A767BED0}" sibTransId="{90CEFD72-C1BE-46C3-BFDE-9BE79DBF8FFD}"/>
    <dgm:cxn modelId="{8A8A1666-FB61-463F-9B2B-E66581989BBE}" type="presOf" srcId="{5A3DCF8C-A80E-4AD8-AEAD-726DB35F2701}" destId="{E566E1FE-0373-4A32-82EB-1803751948B1}" srcOrd="0" destOrd="3" presId="urn:microsoft.com/office/officeart/2005/8/layout/venn3"/>
    <dgm:cxn modelId="{54BF4091-3BBC-4799-A597-FC4BC2CA4A6F}" type="presOf" srcId="{3C28014D-0AE2-44E6-BF38-F5F183B25FE8}" destId="{24D758DD-A517-49BD-9853-957FF5FAF42A}" srcOrd="0" destOrd="2" presId="urn:microsoft.com/office/officeart/2005/8/layout/venn3"/>
    <dgm:cxn modelId="{88F3BBFF-12FC-431D-8699-335971AD06DC}" srcId="{8FC8D3EF-38C5-4D96-AB5F-15D43FED99CB}" destId="{3C28014D-0AE2-44E6-BF38-F5F183B25FE8}" srcOrd="1" destOrd="0" parTransId="{EB438ACC-637A-43A4-AC37-C0949BDA7CD6}" sibTransId="{356A27F6-7AFE-4920-BBD3-2303F95C234A}"/>
    <dgm:cxn modelId="{DC07BDF1-98DB-4487-8122-54992A7780E8}" type="presOf" srcId="{8920C145-9131-43E5-A20A-877113CEF96C}" destId="{122D56D6-E652-4060-ACCA-A978C7EBF6EF}" srcOrd="0" destOrd="2" presId="urn:microsoft.com/office/officeart/2005/8/layout/venn3"/>
    <dgm:cxn modelId="{97D2C0D9-ED5A-4F2C-AFDF-FA33AE98C6C2}" srcId="{C4C2A7EF-F2A8-4A42-AEAF-F8ED3122A4C5}" destId="{DCD34302-A8C3-493D-9EB1-1EC4CCE1C41A}" srcOrd="0" destOrd="0" parTransId="{5F8C0762-9C41-499C-92C8-CD14F4873FD1}" sibTransId="{D6849299-AA2D-4455-8BC5-35922902913E}"/>
    <dgm:cxn modelId="{FC880F6C-28E5-45A1-B0F6-6C65DBDFF2B9}" type="presOf" srcId="{A8145F15-F5D5-4DC4-AA45-6B0CD14F5D6D}" destId="{24D758DD-A517-49BD-9853-957FF5FAF42A}" srcOrd="0" destOrd="1" presId="urn:microsoft.com/office/officeart/2005/8/layout/venn3"/>
    <dgm:cxn modelId="{5441C769-93E9-4F71-9DCC-62E060B15187}" srcId="{DCD34302-A8C3-493D-9EB1-1EC4CCE1C41A}" destId="{61938FC0-6924-46BC-B460-A7DD0F82986E}" srcOrd="2" destOrd="0" parTransId="{BB6F835F-41E4-4EAD-97B2-09D22A45FDB6}" sibTransId="{1DEEE976-5A7A-4C0B-B1F7-74C369857045}"/>
    <dgm:cxn modelId="{BA6730A6-B387-4F95-8AD7-C839E0E362B0}" type="presOf" srcId="{2B0DA5C2-AA4D-4A30-9255-02FB39AF2B9E}" destId="{E566E1FE-0373-4A32-82EB-1803751948B1}" srcOrd="0" destOrd="2" presId="urn:microsoft.com/office/officeart/2005/8/layout/venn3"/>
    <dgm:cxn modelId="{9E97669F-9E84-41E2-B717-DE140331D41E}" type="presOf" srcId="{0AAF2AB7-FFB9-4739-9E7E-85A59DB6BDCA}" destId="{E566E1FE-0373-4A32-82EB-1803751948B1}" srcOrd="0" destOrd="1" presId="urn:microsoft.com/office/officeart/2005/8/layout/venn3"/>
    <dgm:cxn modelId="{4EBD0043-BE8F-4BE4-87A4-1CE8853E530F}" type="presOf" srcId="{84184837-6A51-420E-AE56-ED86308CE91F}" destId="{122D56D6-E652-4060-ACCA-A978C7EBF6EF}" srcOrd="0" destOrd="0" presId="urn:microsoft.com/office/officeart/2005/8/layout/venn3"/>
    <dgm:cxn modelId="{CF3E7273-6F97-4E47-9C2D-9CC8BB92C93D}" srcId="{C4C2A7EF-F2A8-4A42-AEAF-F8ED3122A4C5}" destId="{D3E8AD2B-5ED7-4A0F-85BB-9FF536C24BC9}" srcOrd="2" destOrd="0" parTransId="{62FEE08B-C98A-4896-B50F-916A2647D66E}" sibTransId="{C47483DB-0967-4C02-BA0C-18E89FF4F955}"/>
    <dgm:cxn modelId="{2A2B8B2A-1B79-4A56-A79D-0E4352E56E54}" srcId="{84184837-6A51-420E-AE56-ED86308CE91F}" destId="{A90EC6EC-508B-4A4A-BF89-C4275DF05D45}" srcOrd="0" destOrd="0" parTransId="{33F25B2F-184E-40F6-BA88-B4BA91EE9283}" sibTransId="{34603A7B-C332-4CE0-B081-E202591AF559}"/>
    <dgm:cxn modelId="{7AD23FF9-E01D-4A1E-9CD1-9104956F5978}" srcId="{D3E8AD2B-5ED7-4A0F-85BB-9FF536C24BC9}" destId="{0AAF2AB7-FFB9-4739-9E7E-85A59DB6BDCA}" srcOrd="0" destOrd="0" parTransId="{3256AA70-8A0E-4498-9941-20D8D82E0A64}" sibTransId="{F45C085B-5674-4C8F-A62D-572ED445B0FD}"/>
    <dgm:cxn modelId="{5A05E4C9-8A7C-4231-9B31-85C3BED464F8}" type="presOf" srcId="{8FC8D3EF-38C5-4D96-AB5F-15D43FED99CB}" destId="{24D758DD-A517-49BD-9853-957FF5FAF42A}" srcOrd="0" destOrd="0" presId="urn:microsoft.com/office/officeart/2005/8/layout/venn3"/>
    <dgm:cxn modelId="{F3E7A5DF-F06A-44C4-A0DC-06C93B4D0120}" srcId="{84184837-6A51-420E-AE56-ED86308CE91F}" destId="{8920C145-9131-43E5-A20A-877113CEF96C}" srcOrd="1" destOrd="0" parTransId="{79DDD0A5-6EE2-4C90-B8F9-C2E63847CF44}" sibTransId="{0FB7FC51-F406-47F7-8CB7-43FDFC3E63E6}"/>
    <dgm:cxn modelId="{909885CE-288B-452A-B9A0-B89344DECED7}" type="presParOf" srcId="{E5D5E5F2-DC53-4722-B055-1046ADDA916F}" destId="{9ED4A2DA-C09D-425C-9413-E8B926ECA2DF}" srcOrd="0" destOrd="0" presId="urn:microsoft.com/office/officeart/2005/8/layout/venn3"/>
    <dgm:cxn modelId="{27AD7E8D-6DE8-47FD-B11B-FDCEBE278B47}" type="presParOf" srcId="{E5D5E5F2-DC53-4722-B055-1046ADDA916F}" destId="{8ACF37C1-B45A-4357-BF8E-602455E875E3}" srcOrd="1" destOrd="0" presId="urn:microsoft.com/office/officeart/2005/8/layout/venn3"/>
    <dgm:cxn modelId="{EF7F0768-2D68-45CA-B8B8-C3C196B35514}" type="presParOf" srcId="{E5D5E5F2-DC53-4722-B055-1046ADDA916F}" destId="{122D56D6-E652-4060-ACCA-A978C7EBF6EF}" srcOrd="2" destOrd="0" presId="urn:microsoft.com/office/officeart/2005/8/layout/venn3"/>
    <dgm:cxn modelId="{38824453-6FD7-4ABE-97A3-6D38B9E26C41}" type="presParOf" srcId="{E5D5E5F2-DC53-4722-B055-1046ADDA916F}" destId="{84AD465A-F2B8-49B9-AE52-9C8A71AA3FF8}" srcOrd="3" destOrd="0" presId="urn:microsoft.com/office/officeart/2005/8/layout/venn3"/>
    <dgm:cxn modelId="{C006DFEC-0194-42B0-93F0-8A25F3B18519}" type="presParOf" srcId="{E5D5E5F2-DC53-4722-B055-1046ADDA916F}" destId="{E566E1FE-0373-4A32-82EB-1803751948B1}" srcOrd="4" destOrd="0" presId="urn:microsoft.com/office/officeart/2005/8/layout/venn3"/>
    <dgm:cxn modelId="{21200C9A-19B7-4D21-94EE-E0FE35FE0FBF}" type="presParOf" srcId="{E5D5E5F2-DC53-4722-B055-1046ADDA916F}" destId="{4093DB4B-5E04-4DA0-B1D4-3ABE5F6F51BD}" srcOrd="5" destOrd="0" presId="urn:microsoft.com/office/officeart/2005/8/layout/venn3"/>
    <dgm:cxn modelId="{C08416CC-51D1-471B-B0E8-217A3EA3C597}" type="presParOf" srcId="{E5D5E5F2-DC53-4722-B055-1046ADDA916F}" destId="{24D758DD-A517-49BD-9853-957FF5FAF42A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0A7D0B-8113-4719-998C-13979E86A902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GB"/>
        </a:p>
      </dgm:t>
    </dgm:pt>
    <dgm:pt modelId="{C860FC4D-F378-4CD7-94EE-E4DB90F6C04B}">
      <dgm:prSet phldrT="[Text]" custT="1"/>
      <dgm:spPr>
        <a:solidFill>
          <a:srgbClr val="F28808"/>
        </a:solidFill>
      </dgm:spPr>
      <dgm:t>
        <a:bodyPr/>
        <a:lstStyle/>
        <a:p>
          <a:r>
            <a:rPr lang="zh-CN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節省能源</a:t>
          </a:r>
          <a:endParaRPr lang="en-GB" altLang="en-US" sz="22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ADDFE2D-C471-4DBC-9CB5-8FC739D32AC2}" type="parTrans" cxnId="{92479B83-CDAF-4EFC-AB5E-899ACBDE917C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F1D5C67-5CC4-44A2-81CA-D85ED428909E}" type="sibTrans" cxnId="{92479B83-CDAF-4EFC-AB5E-899ACBDE917C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CED3C38-3097-4827-8AC7-64235AC4257C}">
      <dgm:prSet custT="1"/>
      <dgm:spPr>
        <a:solidFill>
          <a:srgbClr val="0070C0"/>
        </a:solidFill>
      </dgm:spPr>
      <dgm:t>
        <a:bodyPr/>
        <a:lstStyle/>
        <a:p>
          <a:r>
            <a:rPr lang="zh-CN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節約用水</a:t>
          </a:r>
          <a:endParaRPr lang="en-GB" altLang="en-US" sz="22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A2FFC42-9711-406C-87CF-294AA5ED09FF}" type="parTrans" cxnId="{C1760721-1AED-44BF-B671-314CB0D1EC37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70EFBB6-39A2-473D-8E7F-F125E438CDAB}" type="sibTrans" cxnId="{C1760721-1AED-44BF-B671-314CB0D1EC37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4C8107E-EF03-47A4-BC87-24E312B20383}">
      <dgm:prSet custT="1"/>
      <dgm:spPr>
        <a:solidFill>
          <a:srgbClr val="2D2D8A"/>
        </a:solidFill>
      </dgm:spPr>
      <dgm:t>
        <a:bodyPr/>
        <a:lstStyle/>
        <a:p>
          <a:r>
            <a:rPr lang="zh-CN" altLang="en-US" sz="2200" b="1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減少廢物</a:t>
          </a:r>
          <a:endParaRPr lang="en-GB" altLang="en-US" sz="22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BF4F807-310F-4EA8-A2CE-E5AA330E3D6C}" type="parTrans" cxnId="{D47B315C-111D-445F-85AB-9F91291B0D6D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481EF2A-F586-4D1D-BBF1-C9FF70F8DAB6}" type="sibTrans" cxnId="{D47B315C-111D-445F-85AB-9F91291B0D6D}">
      <dgm:prSet/>
      <dgm:spPr/>
      <dgm:t>
        <a:bodyPr/>
        <a:lstStyle/>
        <a:p>
          <a:endParaRPr lang="en-GB" sz="22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40806B1-2497-490E-948B-92D4EF639606}" type="pres">
      <dgm:prSet presAssocID="{920A7D0B-8113-4719-998C-13979E86A90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8E3D0BE-822D-4903-80EC-01BF01397F3C}" type="pres">
      <dgm:prSet presAssocID="{C860FC4D-F378-4CD7-94EE-E4DB90F6C04B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0F91EE-DF85-462B-A920-811982A38AA7}" type="pres">
      <dgm:prSet presAssocID="{6F1D5C67-5CC4-44A2-81CA-D85ED428909E}" presName="sibTrans" presStyleCnt="0"/>
      <dgm:spPr/>
    </dgm:pt>
    <dgm:pt modelId="{320802F3-5844-45D0-850A-92A220BFA9CC}" type="pres">
      <dgm:prSet presAssocID="{9CED3C38-3097-4827-8AC7-64235AC4257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A15EC37-27A3-46A6-BEDA-6378B7E5D5F1}" type="pres">
      <dgm:prSet presAssocID="{870EFBB6-39A2-473D-8E7F-F125E438CDAB}" presName="sibTrans" presStyleCnt="0"/>
      <dgm:spPr/>
    </dgm:pt>
    <dgm:pt modelId="{EA22C583-378F-4F41-A8DF-6295C007FCDA}" type="pres">
      <dgm:prSet presAssocID="{D4C8107E-EF03-47A4-BC87-24E312B2038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65FB359-454F-4C8B-AB33-B690A413F48C}" type="presOf" srcId="{D4C8107E-EF03-47A4-BC87-24E312B20383}" destId="{EA22C583-378F-4F41-A8DF-6295C007FCDA}" srcOrd="0" destOrd="0" presId="urn:microsoft.com/office/officeart/2005/8/layout/default"/>
    <dgm:cxn modelId="{EF05C317-055B-41C0-B870-03F05613B846}" type="presOf" srcId="{920A7D0B-8113-4719-998C-13979E86A902}" destId="{B40806B1-2497-490E-948B-92D4EF639606}" srcOrd="0" destOrd="0" presId="urn:microsoft.com/office/officeart/2005/8/layout/default"/>
    <dgm:cxn modelId="{5448AA3A-88F9-451C-A5FF-9881D4568A7C}" type="presOf" srcId="{9CED3C38-3097-4827-8AC7-64235AC4257C}" destId="{320802F3-5844-45D0-850A-92A220BFA9CC}" srcOrd="0" destOrd="0" presId="urn:microsoft.com/office/officeart/2005/8/layout/default"/>
    <dgm:cxn modelId="{92479B83-CDAF-4EFC-AB5E-899ACBDE917C}" srcId="{920A7D0B-8113-4719-998C-13979E86A902}" destId="{C860FC4D-F378-4CD7-94EE-E4DB90F6C04B}" srcOrd="0" destOrd="0" parTransId="{9ADDFE2D-C471-4DBC-9CB5-8FC739D32AC2}" sibTransId="{6F1D5C67-5CC4-44A2-81CA-D85ED428909E}"/>
    <dgm:cxn modelId="{0EE55339-8726-4AE8-924C-01C4489C07C9}" type="presOf" srcId="{C860FC4D-F378-4CD7-94EE-E4DB90F6C04B}" destId="{48E3D0BE-822D-4903-80EC-01BF01397F3C}" srcOrd="0" destOrd="0" presId="urn:microsoft.com/office/officeart/2005/8/layout/default"/>
    <dgm:cxn modelId="{C1760721-1AED-44BF-B671-314CB0D1EC37}" srcId="{920A7D0B-8113-4719-998C-13979E86A902}" destId="{9CED3C38-3097-4827-8AC7-64235AC4257C}" srcOrd="1" destOrd="0" parTransId="{0A2FFC42-9711-406C-87CF-294AA5ED09FF}" sibTransId="{870EFBB6-39A2-473D-8E7F-F125E438CDAB}"/>
    <dgm:cxn modelId="{D47B315C-111D-445F-85AB-9F91291B0D6D}" srcId="{920A7D0B-8113-4719-998C-13979E86A902}" destId="{D4C8107E-EF03-47A4-BC87-24E312B20383}" srcOrd="2" destOrd="0" parTransId="{ABF4F807-310F-4EA8-A2CE-E5AA330E3D6C}" sibTransId="{1481EF2A-F586-4D1D-BBF1-C9FF70F8DAB6}"/>
    <dgm:cxn modelId="{84B398F6-2295-4261-AE06-50A722F50086}" type="presParOf" srcId="{B40806B1-2497-490E-948B-92D4EF639606}" destId="{48E3D0BE-822D-4903-80EC-01BF01397F3C}" srcOrd="0" destOrd="0" presId="urn:microsoft.com/office/officeart/2005/8/layout/default"/>
    <dgm:cxn modelId="{AC0A622D-5D9A-4D69-9107-B0C38643E999}" type="presParOf" srcId="{B40806B1-2497-490E-948B-92D4EF639606}" destId="{9E0F91EE-DF85-462B-A920-811982A38AA7}" srcOrd="1" destOrd="0" presId="urn:microsoft.com/office/officeart/2005/8/layout/default"/>
    <dgm:cxn modelId="{FEDC8EC7-F666-4D81-BDD1-457B9B8F91A9}" type="presParOf" srcId="{B40806B1-2497-490E-948B-92D4EF639606}" destId="{320802F3-5844-45D0-850A-92A220BFA9CC}" srcOrd="2" destOrd="0" presId="urn:microsoft.com/office/officeart/2005/8/layout/default"/>
    <dgm:cxn modelId="{5440AD7D-F4DB-46E9-BB3F-A307C6548909}" type="presParOf" srcId="{B40806B1-2497-490E-948B-92D4EF639606}" destId="{7A15EC37-27A3-46A6-BEDA-6378B7E5D5F1}" srcOrd="3" destOrd="0" presId="urn:microsoft.com/office/officeart/2005/8/layout/default"/>
    <dgm:cxn modelId="{70DE2F10-FF5B-4253-9B71-344E989066BF}" type="presParOf" srcId="{B40806B1-2497-490E-948B-92D4EF639606}" destId="{EA22C583-378F-4F41-A8DF-6295C007FCDA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E78966-A3A4-42BE-A97A-204E512C4EAA}" type="doc">
      <dgm:prSet loTypeId="urn:microsoft.com/office/officeart/2005/8/layout/pyramid3" loCatId="pyramid" qsTypeId="urn:microsoft.com/office/officeart/2005/8/quickstyle/simple3" qsCatId="simple" csTypeId="urn:microsoft.com/office/officeart/2005/8/colors/colorful2" csCatId="colorful" phldr="1"/>
      <dgm:spPr/>
    </dgm:pt>
    <dgm:pt modelId="{E2B10B9D-3778-4625-A528-05A64088965F}">
      <dgm:prSet phldrT="[文字]" custT="1"/>
      <dgm:spPr>
        <a:solidFill>
          <a:srgbClr val="65CD85"/>
        </a:solidFill>
      </dgm:spPr>
      <dgm:t>
        <a:bodyPr/>
        <a:lstStyle/>
        <a:p>
          <a:r>
            <a:rPr lang="zh-HK" altLang="en-US" sz="2400" b="1">
              <a:latin typeface="華康細圓體(P)" panose="020F0300000000000000" pitchFamily="34" charset="-120"/>
              <a:ea typeface="華康細圓體(P)" panose="020F0300000000000000" pitchFamily="34" charset="-120"/>
            </a:rPr>
            <a:t>避免產生</a:t>
          </a:r>
          <a:endParaRPr lang="zh-TW" altLang="en-US" sz="2400" dirty="0"/>
        </a:p>
      </dgm:t>
    </dgm:pt>
    <dgm:pt modelId="{18CB6465-7380-4750-ADF1-3D3945271A92}" type="parTrans" cxnId="{8DAF3D86-99CF-414A-8424-7C3CBFD8D9ED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FB2EC833-3CA7-42EB-9943-422C88DF38B4}" type="sibTrans" cxnId="{8DAF3D86-99CF-414A-8424-7C3CBFD8D9ED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DBEFEBF5-A914-4D17-B2B2-4C6A94C7E65C}">
      <dgm:prSet phldrT="[文字]" custT="1"/>
      <dgm:spPr/>
      <dgm:t>
        <a:bodyPr/>
        <a:lstStyle/>
        <a:p>
          <a:r>
            <a:rPr lang="zh-HK" altLang="en-US" sz="2400" b="1">
              <a:latin typeface="華康細圓體(P)" panose="020F0300000000000000" pitchFamily="34" charset="-120"/>
              <a:ea typeface="華康細圓體(P)" panose="020F0300000000000000" pitchFamily="34" charset="-120"/>
            </a:rPr>
            <a:t>重用 </a:t>
          </a:r>
          <a:endParaRPr lang="zh-TW" altLang="en-US" sz="2400" dirty="0"/>
        </a:p>
      </dgm:t>
    </dgm:pt>
    <dgm:pt modelId="{1746439D-92C7-4567-9B35-C96D1DE58450}" type="parTrans" cxnId="{B4EC8543-CD1B-479F-97AC-1D65DAF03B33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703159EB-44E2-4E42-82D5-F8CC29064BAF}" type="sibTrans" cxnId="{B4EC8543-CD1B-479F-97AC-1D65DAF03B33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580338DE-ECED-4477-9BBF-04358FB87A5E}">
      <dgm:prSet phldrT="[文字]" custT="1"/>
      <dgm:spPr/>
      <dgm:t>
        <a:bodyPr/>
        <a:lstStyle/>
        <a:p>
          <a:r>
            <a:rPr lang="zh-HK" altLang="en-US" sz="2400" b="1">
              <a:latin typeface="華康細圓體(P)" panose="020F0300000000000000" pitchFamily="34" charset="-120"/>
              <a:ea typeface="華康細圓體(P)" panose="020F0300000000000000" pitchFamily="34" charset="-120"/>
            </a:rPr>
            <a:t>回收 </a:t>
          </a:r>
          <a:endParaRPr lang="zh-TW" altLang="en-US" sz="2400" dirty="0"/>
        </a:p>
      </dgm:t>
    </dgm:pt>
    <dgm:pt modelId="{06F61419-9FF3-4216-B3C4-0614D4F9FC6D}" type="parTrans" cxnId="{8A17C34E-6ED4-41E6-82AD-E2AE358FD9CE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5A0A3A0A-6F81-443C-BA35-4112F761B92D}" type="sibTrans" cxnId="{8A17C34E-6ED4-41E6-82AD-E2AE358FD9CE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421551B7-A19F-4F54-83AE-F8DB29BB7200}">
      <dgm:prSet phldrT="[文字]" custT="1"/>
      <dgm:spPr>
        <a:solidFill>
          <a:srgbClr val="CFFDDD"/>
        </a:solidFill>
      </dgm:spPr>
      <dgm:t>
        <a:bodyPr/>
        <a:lstStyle/>
        <a:p>
          <a:r>
            <a:rPr lang="zh-HK" altLang="en-US" sz="2400" b="1" dirty="0">
              <a:latin typeface="華康細圓體(P)" panose="020F0300000000000000" pitchFamily="34" charset="-120"/>
              <a:ea typeface="華康細圓體(P)" panose="020F0300000000000000" pitchFamily="34" charset="-120"/>
            </a:rPr>
            <a:t>循環再造</a:t>
          </a:r>
          <a:endParaRPr lang="zh-TW" altLang="en-US" sz="2400" dirty="0"/>
        </a:p>
      </dgm:t>
    </dgm:pt>
    <dgm:pt modelId="{BD2357BB-0393-4EC2-AE03-BE5F3FF52DD8}" type="parTrans" cxnId="{D6BAE4BB-A29A-4D22-AAF9-6BE84604ED7A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A58866F9-20A3-4D59-8ED2-C025C2059A62}" type="sibTrans" cxnId="{D6BAE4BB-A29A-4D22-AAF9-6BE84604ED7A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38966AB9-42A6-4AD9-A5F3-0D68687E3FC8}">
      <dgm:prSet phldrT="[文字]" custT="1"/>
      <dgm:spPr/>
      <dgm:t>
        <a:bodyPr/>
        <a:lstStyle/>
        <a:p>
          <a:r>
            <a:rPr lang="zh-TW" altLang="en-US" sz="2400" b="1" dirty="0">
              <a:latin typeface="華康細圓體(P)" panose="020F0300000000000000" pitchFamily="34" charset="-120"/>
              <a:ea typeface="華康細圓體(P)" panose="020F0300000000000000" pitchFamily="34" charset="-120"/>
            </a:rPr>
            <a:t>棄置</a:t>
          </a:r>
        </a:p>
      </dgm:t>
    </dgm:pt>
    <dgm:pt modelId="{28C309A4-5D2D-451D-8909-C628C76F99E6}" type="parTrans" cxnId="{785349FE-9EE1-4528-B9A4-202A7CB26540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D988138C-322B-4DB3-BB8E-782017603361}" type="sibTrans" cxnId="{785349FE-9EE1-4528-B9A4-202A7CB26540}">
      <dgm:prSet/>
      <dgm:spPr/>
      <dgm:t>
        <a:bodyPr/>
        <a:lstStyle/>
        <a:p>
          <a:endParaRPr lang="zh-TW" altLang="en-US" sz="1800">
            <a:solidFill>
              <a:schemeClr val="tx1"/>
            </a:solidFill>
          </a:endParaRPr>
        </a:p>
      </dgm:t>
    </dgm:pt>
    <dgm:pt modelId="{CE73D671-2330-40B1-AE4E-0D2F501689D3}" type="pres">
      <dgm:prSet presAssocID="{F6E78966-A3A4-42BE-A97A-204E512C4EAA}" presName="Name0" presStyleCnt="0">
        <dgm:presLayoutVars>
          <dgm:dir/>
          <dgm:animLvl val="lvl"/>
          <dgm:resizeHandles val="exact"/>
        </dgm:presLayoutVars>
      </dgm:prSet>
      <dgm:spPr/>
    </dgm:pt>
    <dgm:pt modelId="{EDEB461C-6929-4929-BD54-43CDBFE042A2}" type="pres">
      <dgm:prSet presAssocID="{E2B10B9D-3778-4625-A528-05A64088965F}" presName="Name8" presStyleCnt="0"/>
      <dgm:spPr/>
    </dgm:pt>
    <dgm:pt modelId="{29DEEA1C-89F4-4CC4-9E6A-734977A048C7}" type="pres">
      <dgm:prSet presAssocID="{E2B10B9D-3778-4625-A528-05A64088965F}" presName="level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E2020CD-1DA5-47E2-8A81-59D7DC3A2749}" type="pres">
      <dgm:prSet presAssocID="{E2B10B9D-3778-4625-A528-05A6408896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D5902E-29EB-42F0-9CFE-5F7BAB9C75E2}" type="pres">
      <dgm:prSet presAssocID="{DBEFEBF5-A914-4D17-B2B2-4C6A94C7E65C}" presName="Name8" presStyleCnt="0"/>
      <dgm:spPr/>
    </dgm:pt>
    <dgm:pt modelId="{20557161-541B-45A9-B097-21F0846DAA68}" type="pres">
      <dgm:prSet presAssocID="{DBEFEBF5-A914-4D17-B2B2-4C6A94C7E65C}" presName="level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93A9C7-AD89-4239-AD8E-E73E719B40BF}" type="pres">
      <dgm:prSet presAssocID="{DBEFEBF5-A914-4D17-B2B2-4C6A94C7E65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5F84875-33AD-4DF4-8271-E70B90289172}" type="pres">
      <dgm:prSet presAssocID="{580338DE-ECED-4477-9BBF-04358FB87A5E}" presName="Name8" presStyleCnt="0"/>
      <dgm:spPr/>
    </dgm:pt>
    <dgm:pt modelId="{3DB45A64-7F0F-47F1-A08C-F006EFEABBF3}" type="pres">
      <dgm:prSet presAssocID="{580338DE-ECED-4477-9BBF-04358FB87A5E}" presName="level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8CCF866-853D-4053-B13C-47E5854EBEA6}" type="pres">
      <dgm:prSet presAssocID="{580338DE-ECED-4477-9BBF-04358FB87A5E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D5B82A-4088-4A6C-8E0D-5E9942B45F71}" type="pres">
      <dgm:prSet presAssocID="{421551B7-A19F-4F54-83AE-F8DB29BB7200}" presName="Name8" presStyleCnt="0"/>
      <dgm:spPr/>
    </dgm:pt>
    <dgm:pt modelId="{0D33A79B-056A-4AF3-8EDB-BE605AB06905}" type="pres">
      <dgm:prSet presAssocID="{421551B7-A19F-4F54-83AE-F8DB29BB7200}" presName="level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913A66E-2C91-4776-9979-7293FDA7AA64}" type="pres">
      <dgm:prSet presAssocID="{421551B7-A19F-4F54-83AE-F8DB29BB7200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B21E68D-E5DA-4B7D-8D7A-DEB0B59A8121}" type="pres">
      <dgm:prSet presAssocID="{38966AB9-42A6-4AD9-A5F3-0D68687E3FC8}" presName="Name8" presStyleCnt="0"/>
      <dgm:spPr/>
    </dgm:pt>
    <dgm:pt modelId="{2E755B72-BAE5-48D6-B0C8-5844C15AC487}" type="pres">
      <dgm:prSet presAssocID="{38966AB9-42A6-4AD9-A5F3-0D68687E3FC8}" presName="level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4E77ACC-F74D-4B2C-A0C2-3279860D283B}" type="pres">
      <dgm:prSet presAssocID="{38966AB9-42A6-4AD9-A5F3-0D68687E3FC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0828B70D-7CA6-42B8-B0E6-B7B9EAD3FB07}" type="presOf" srcId="{580338DE-ECED-4477-9BBF-04358FB87A5E}" destId="{48CCF866-853D-4053-B13C-47E5854EBEA6}" srcOrd="1" destOrd="0" presId="urn:microsoft.com/office/officeart/2005/8/layout/pyramid3"/>
    <dgm:cxn modelId="{5372D21E-8EEC-45E1-BC93-991CBC4D3CA3}" type="presOf" srcId="{580338DE-ECED-4477-9BBF-04358FB87A5E}" destId="{3DB45A64-7F0F-47F1-A08C-F006EFEABBF3}" srcOrd="0" destOrd="0" presId="urn:microsoft.com/office/officeart/2005/8/layout/pyramid3"/>
    <dgm:cxn modelId="{0F674FAC-3896-49F7-AB57-2E65BEEA2D98}" type="presOf" srcId="{F6E78966-A3A4-42BE-A97A-204E512C4EAA}" destId="{CE73D671-2330-40B1-AE4E-0D2F501689D3}" srcOrd="0" destOrd="0" presId="urn:microsoft.com/office/officeart/2005/8/layout/pyramid3"/>
    <dgm:cxn modelId="{CD110178-D067-45C3-8CA7-36609BC3D431}" type="presOf" srcId="{DBEFEBF5-A914-4D17-B2B2-4C6A94C7E65C}" destId="{20557161-541B-45A9-B097-21F0846DAA68}" srcOrd="0" destOrd="0" presId="urn:microsoft.com/office/officeart/2005/8/layout/pyramid3"/>
    <dgm:cxn modelId="{8A17C34E-6ED4-41E6-82AD-E2AE358FD9CE}" srcId="{F6E78966-A3A4-42BE-A97A-204E512C4EAA}" destId="{580338DE-ECED-4477-9BBF-04358FB87A5E}" srcOrd="2" destOrd="0" parTransId="{06F61419-9FF3-4216-B3C4-0614D4F9FC6D}" sibTransId="{5A0A3A0A-6F81-443C-BA35-4112F761B92D}"/>
    <dgm:cxn modelId="{D6BAE4BB-A29A-4D22-AAF9-6BE84604ED7A}" srcId="{F6E78966-A3A4-42BE-A97A-204E512C4EAA}" destId="{421551B7-A19F-4F54-83AE-F8DB29BB7200}" srcOrd="3" destOrd="0" parTransId="{BD2357BB-0393-4EC2-AE03-BE5F3FF52DD8}" sibTransId="{A58866F9-20A3-4D59-8ED2-C025C2059A62}"/>
    <dgm:cxn modelId="{8DAF3D86-99CF-414A-8424-7C3CBFD8D9ED}" srcId="{F6E78966-A3A4-42BE-A97A-204E512C4EAA}" destId="{E2B10B9D-3778-4625-A528-05A64088965F}" srcOrd="0" destOrd="0" parTransId="{18CB6465-7380-4750-ADF1-3D3945271A92}" sibTransId="{FB2EC833-3CA7-42EB-9943-422C88DF38B4}"/>
    <dgm:cxn modelId="{D3BE1324-667E-4C97-BBBC-3B0693C8B42F}" type="presOf" srcId="{E2B10B9D-3778-4625-A528-05A64088965F}" destId="{29DEEA1C-89F4-4CC4-9E6A-734977A048C7}" srcOrd="0" destOrd="0" presId="urn:microsoft.com/office/officeart/2005/8/layout/pyramid3"/>
    <dgm:cxn modelId="{1735DD2F-9C76-4875-A8A5-DA0359B42244}" type="presOf" srcId="{38966AB9-42A6-4AD9-A5F3-0D68687E3FC8}" destId="{2E755B72-BAE5-48D6-B0C8-5844C15AC487}" srcOrd="0" destOrd="0" presId="urn:microsoft.com/office/officeart/2005/8/layout/pyramid3"/>
    <dgm:cxn modelId="{FA26CCA9-84B7-40BA-8A52-3C3925C80A2D}" type="presOf" srcId="{E2B10B9D-3778-4625-A528-05A64088965F}" destId="{4E2020CD-1DA5-47E2-8A81-59D7DC3A2749}" srcOrd="1" destOrd="0" presId="urn:microsoft.com/office/officeart/2005/8/layout/pyramid3"/>
    <dgm:cxn modelId="{98B6427D-01C8-4BB9-9056-13D8C9FC6422}" type="presOf" srcId="{DBEFEBF5-A914-4D17-B2B2-4C6A94C7E65C}" destId="{5893A9C7-AD89-4239-AD8E-E73E719B40BF}" srcOrd="1" destOrd="0" presId="urn:microsoft.com/office/officeart/2005/8/layout/pyramid3"/>
    <dgm:cxn modelId="{CCF78EB8-F2F4-4101-80EA-EDDC0531B871}" type="presOf" srcId="{421551B7-A19F-4F54-83AE-F8DB29BB7200}" destId="{A913A66E-2C91-4776-9979-7293FDA7AA64}" srcOrd="1" destOrd="0" presId="urn:microsoft.com/office/officeart/2005/8/layout/pyramid3"/>
    <dgm:cxn modelId="{52E573B1-E560-43E4-B30A-F9D660A13B8E}" type="presOf" srcId="{421551B7-A19F-4F54-83AE-F8DB29BB7200}" destId="{0D33A79B-056A-4AF3-8EDB-BE605AB06905}" srcOrd="0" destOrd="0" presId="urn:microsoft.com/office/officeart/2005/8/layout/pyramid3"/>
    <dgm:cxn modelId="{68B13053-A6CB-49FC-BFB8-1CB9887933D2}" type="presOf" srcId="{38966AB9-42A6-4AD9-A5F3-0D68687E3FC8}" destId="{B4E77ACC-F74D-4B2C-A0C2-3279860D283B}" srcOrd="1" destOrd="0" presId="urn:microsoft.com/office/officeart/2005/8/layout/pyramid3"/>
    <dgm:cxn modelId="{B4EC8543-CD1B-479F-97AC-1D65DAF03B33}" srcId="{F6E78966-A3A4-42BE-A97A-204E512C4EAA}" destId="{DBEFEBF5-A914-4D17-B2B2-4C6A94C7E65C}" srcOrd="1" destOrd="0" parTransId="{1746439D-92C7-4567-9B35-C96D1DE58450}" sibTransId="{703159EB-44E2-4E42-82D5-F8CC29064BAF}"/>
    <dgm:cxn modelId="{785349FE-9EE1-4528-B9A4-202A7CB26540}" srcId="{F6E78966-A3A4-42BE-A97A-204E512C4EAA}" destId="{38966AB9-42A6-4AD9-A5F3-0D68687E3FC8}" srcOrd="4" destOrd="0" parTransId="{28C309A4-5D2D-451D-8909-C628C76F99E6}" sibTransId="{D988138C-322B-4DB3-BB8E-782017603361}"/>
    <dgm:cxn modelId="{37C05FAD-05C8-4351-AABC-A066A1F7FBE8}" type="presParOf" srcId="{CE73D671-2330-40B1-AE4E-0D2F501689D3}" destId="{EDEB461C-6929-4929-BD54-43CDBFE042A2}" srcOrd="0" destOrd="0" presId="urn:microsoft.com/office/officeart/2005/8/layout/pyramid3"/>
    <dgm:cxn modelId="{97DF6803-8A6C-4DC9-A4F0-5F0802794285}" type="presParOf" srcId="{EDEB461C-6929-4929-BD54-43CDBFE042A2}" destId="{29DEEA1C-89F4-4CC4-9E6A-734977A048C7}" srcOrd="0" destOrd="0" presId="urn:microsoft.com/office/officeart/2005/8/layout/pyramid3"/>
    <dgm:cxn modelId="{3274E534-BCCD-4F18-81E3-15E50E7E346F}" type="presParOf" srcId="{EDEB461C-6929-4929-BD54-43CDBFE042A2}" destId="{4E2020CD-1DA5-47E2-8A81-59D7DC3A2749}" srcOrd="1" destOrd="0" presId="urn:microsoft.com/office/officeart/2005/8/layout/pyramid3"/>
    <dgm:cxn modelId="{97D11432-3FC9-4676-8DCD-6F94F2680A30}" type="presParOf" srcId="{CE73D671-2330-40B1-AE4E-0D2F501689D3}" destId="{4FD5902E-29EB-42F0-9CFE-5F7BAB9C75E2}" srcOrd="1" destOrd="0" presId="urn:microsoft.com/office/officeart/2005/8/layout/pyramid3"/>
    <dgm:cxn modelId="{593B42CC-AE04-4112-89ED-FBD900158245}" type="presParOf" srcId="{4FD5902E-29EB-42F0-9CFE-5F7BAB9C75E2}" destId="{20557161-541B-45A9-B097-21F0846DAA68}" srcOrd="0" destOrd="0" presId="urn:microsoft.com/office/officeart/2005/8/layout/pyramid3"/>
    <dgm:cxn modelId="{C4FCAC1D-34A1-4FC2-927D-9D5F5EA586D7}" type="presParOf" srcId="{4FD5902E-29EB-42F0-9CFE-5F7BAB9C75E2}" destId="{5893A9C7-AD89-4239-AD8E-E73E719B40BF}" srcOrd="1" destOrd="0" presId="urn:microsoft.com/office/officeart/2005/8/layout/pyramid3"/>
    <dgm:cxn modelId="{25A6FB8F-02BE-450E-A4AC-FB29E181F448}" type="presParOf" srcId="{CE73D671-2330-40B1-AE4E-0D2F501689D3}" destId="{85F84875-33AD-4DF4-8271-E70B90289172}" srcOrd="2" destOrd="0" presId="urn:microsoft.com/office/officeart/2005/8/layout/pyramid3"/>
    <dgm:cxn modelId="{63564FE7-5BF5-4B15-A2A9-17DB50159506}" type="presParOf" srcId="{85F84875-33AD-4DF4-8271-E70B90289172}" destId="{3DB45A64-7F0F-47F1-A08C-F006EFEABBF3}" srcOrd="0" destOrd="0" presId="urn:microsoft.com/office/officeart/2005/8/layout/pyramid3"/>
    <dgm:cxn modelId="{8941243E-DCAC-4104-9BFF-E5F5705CAB4D}" type="presParOf" srcId="{85F84875-33AD-4DF4-8271-E70B90289172}" destId="{48CCF866-853D-4053-B13C-47E5854EBEA6}" srcOrd="1" destOrd="0" presId="urn:microsoft.com/office/officeart/2005/8/layout/pyramid3"/>
    <dgm:cxn modelId="{72A42363-CA20-4F56-891D-EA1A9F925BDB}" type="presParOf" srcId="{CE73D671-2330-40B1-AE4E-0D2F501689D3}" destId="{54D5B82A-4088-4A6C-8E0D-5E9942B45F71}" srcOrd="3" destOrd="0" presId="urn:microsoft.com/office/officeart/2005/8/layout/pyramid3"/>
    <dgm:cxn modelId="{48F9E13B-D9EB-4A00-B409-715F726FE87F}" type="presParOf" srcId="{54D5B82A-4088-4A6C-8E0D-5E9942B45F71}" destId="{0D33A79B-056A-4AF3-8EDB-BE605AB06905}" srcOrd="0" destOrd="0" presId="urn:microsoft.com/office/officeart/2005/8/layout/pyramid3"/>
    <dgm:cxn modelId="{D5028842-7622-4AAB-9472-FD444E316BEF}" type="presParOf" srcId="{54D5B82A-4088-4A6C-8E0D-5E9942B45F71}" destId="{A913A66E-2C91-4776-9979-7293FDA7AA64}" srcOrd="1" destOrd="0" presId="urn:microsoft.com/office/officeart/2005/8/layout/pyramid3"/>
    <dgm:cxn modelId="{F369F318-AAE8-4D9C-9571-EEEA89A1EA4D}" type="presParOf" srcId="{CE73D671-2330-40B1-AE4E-0D2F501689D3}" destId="{BB21E68D-E5DA-4B7D-8D7A-DEB0B59A8121}" srcOrd="4" destOrd="0" presId="urn:microsoft.com/office/officeart/2005/8/layout/pyramid3"/>
    <dgm:cxn modelId="{2305A379-B398-4480-BAAB-196BDD7F65F3}" type="presParOf" srcId="{BB21E68D-E5DA-4B7D-8D7A-DEB0B59A8121}" destId="{2E755B72-BAE5-48D6-B0C8-5844C15AC487}" srcOrd="0" destOrd="0" presId="urn:microsoft.com/office/officeart/2005/8/layout/pyramid3"/>
    <dgm:cxn modelId="{72B8514B-8695-4982-92A6-1B11CF42539B}" type="presParOf" srcId="{BB21E68D-E5DA-4B7D-8D7A-DEB0B59A8121}" destId="{B4E77ACC-F74D-4B2C-A0C2-3279860D283B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7749F0C-9C68-411C-96B9-2C7720E67E6D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D540E649-A47F-4E68-A35E-8FB7C5A63041}">
      <dgm:prSet phldrT="[Text]"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根據同學的喜好進行設計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29C6DC8-17A7-4DAB-8D12-0B06E55EA450}" type="parTrans" cxnId="{7CC7CA1B-755B-40BD-BE29-769148F7122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5765076-E52C-4E8B-9890-399E38F40E8E}" type="sibTrans" cxnId="{7CC7CA1B-755B-40BD-BE29-769148F7122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FD520A4-A33A-4A5F-AA68-8D7B7CCCE404}">
      <dgm:prSet/>
      <dgm:spPr/>
      <dgm:t>
        <a:bodyPr/>
        <a:lstStyle/>
        <a:p>
          <a:r>
            <a:rPr lang="zh-TW" altLang="en-US">
              <a:latin typeface="Microsoft JhengHei" panose="020B0604030504040204" pitchFamily="34" charset="-120"/>
              <a:ea typeface="Microsoft JhengHei" panose="020B0604030504040204" pitchFamily="34" charset="-120"/>
            </a:rPr>
            <a:t>保持簡潔清晰，專注於一個信息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8762EEB-806F-4829-8765-207E09602F8E}" type="parTrans" cxnId="{AD7D5D69-A950-4D1D-9F17-52B62F8E3D1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E81372B-3253-460A-8CD9-57C8F8CA004E}" type="sibTrans" cxnId="{AD7D5D69-A950-4D1D-9F17-52B62F8E3D1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8378F31-1AB5-4025-B4AC-52DB6D2CE7D3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加入圖片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F4E9B32-46E1-4BCA-97EA-49811AD9CD6B}" type="parTrans" cxnId="{2ECFEA3E-7983-4390-8B79-E58898652719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8588CD5-5931-4805-BBAA-C897CDE8963F}" type="sibTrans" cxnId="{2ECFEA3E-7983-4390-8B79-E58898652719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719C206-AC52-4BCE-A197-4692289C77B9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選擇符合主題的顏色和字體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8A5563A-F40F-400F-B672-7C06280994B8}" type="parTrans" cxnId="{74477B1C-5A45-4BA9-8919-E517B304C2F6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93AA62B-BAF6-42AC-9487-373688A363EE}" type="sibTrans" cxnId="{74477B1C-5A45-4BA9-8919-E517B304C2F6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324B0A6B-E3EF-4510-B05B-56EBCB1EA09A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確保日期、時間和地點清晰可見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051B2B90-B424-4483-B42A-E527B7F68812}" type="parTrans" cxnId="{DE117CDC-2ADF-4C54-A447-82ED98423ECF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DA0E536-539F-4863-AEE1-BDF4DC31F2E5}" type="sibTrans" cxnId="{DE117CDC-2ADF-4C54-A447-82ED98423ECF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F3B42A7-48D9-44A8-8181-DC302AA854F7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避免擁擠，增加可讀性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F954815-1852-472D-A8AF-CB44B3AECBA5}" type="parTrans" cxnId="{A397748A-8379-4C75-A698-2CD26BA03730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0620EF1-D962-4DCF-9768-28D2AECC4AB7}" type="sibTrans" cxnId="{A397748A-8379-4C75-A698-2CD26BA03730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8938F61-4A4E-4335-843A-FE1EC58689C0}">
      <dgm:prSet/>
      <dgm:spPr/>
      <dgm:t>
        <a:bodyPr/>
        <a:lstStyle/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徵求同學意見，以改進設計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F0BF7A5-8A64-4CD9-9070-2D0F47FD63B3}" type="parTrans" cxnId="{0677E89B-C336-4BF1-8C83-1C9F6A94C9B8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759B164-FA14-483C-88A6-9D2C49ACF99D}" type="sibTrans" cxnId="{0677E89B-C336-4BF1-8C83-1C9F6A94C9B8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EA2DDC7-C980-4B55-A432-9CB83F21FBF0}" type="pres">
      <dgm:prSet presAssocID="{07749F0C-9C68-411C-96B9-2C7720E67E6D}" presName="Name0" presStyleCnt="0">
        <dgm:presLayoutVars>
          <dgm:dir/>
        </dgm:presLayoutVars>
      </dgm:prSet>
      <dgm:spPr/>
      <dgm:t>
        <a:bodyPr/>
        <a:lstStyle/>
        <a:p>
          <a:endParaRPr lang="zh-TW" altLang="en-US"/>
        </a:p>
      </dgm:t>
    </dgm:pt>
    <dgm:pt modelId="{B4D40773-5420-45B9-BF6C-ABC36D870C9E}" type="pres">
      <dgm:prSet presAssocID="{D540E649-A47F-4E68-A35E-8FB7C5A63041}" presName="noChildren" presStyleCnt="0"/>
      <dgm:spPr/>
    </dgm:pt>
    <dgm:pt modelId="{CEB36D86-94A7-4836-9606-23B4C993337C}" type="pres">
      <dgm:prSet presAssocID="{D540E649-A47F-4E68-A35E-8FB7C5A63041}" presName="gap" presStyleCnt="0"/>
      <dgm:spPr/>
    </dgm:pt>
    <dgm:pt modelId="{C2CD6958-62A0-4084-AF19-A53E962F7CFE}" type="pres">
      <dgm:prSet presAssocID="{D540E649-A47F-4E68-A35E-8FB7C5A63041}" presName="medCircle2" presStyleLbl="vennNode1" presStyleIdx="0" presStyleCnt="7"/>
      <dgm:spPr/>
    </dgm:pt>
    <dgm:pt modelId="{F00BBAF6-323D-424B-9522-B7B6675B085B}" type="pres">
      <dgm:prSet presAssocID="{D540E649-A47F-4E68-A35E-8FB7C5A63041}" presName="txLvlOnly1" presStyleLbl="revTx" presStyleIdx="0" presStyleCnt="7"/>
      <dgm:spPr/>
      <dgm:t>
        <a:bodyPr/>
        <a:lstStyle/>
        <a:p>
          <a:endParaRPr lang="zh-TW" altLang="en-US"/>
        </a:p>
      </dgm:t>
    </dgm:pt>
    <dgm:pt modelId="{6D6981CA-DB39-4061-B10E-D80918B731C7}" type="pres">
      <dgm:prSet presAssocID="{9FD520A4-A33A-4A5F-AA68-8D7B7CCCE404}" presName="noChildren" presStyleCnt="0"/>
      <dgm:spPr/>
    </dgm:pt>
    <dgm:pt modelId="{116833DC-B5FC-4450-9EE2-D23B3FA037A8}" type="pres">
      <dgm:prSet presAssocID="{9FD520A4-A33A-4A5F-AA68-8D7B7CCCE404}" presName="gap" presStyleCnt="0"/>
      <dgm:spPr/>
    </dgm:pt>
    <dgm:pt modelId="{6A041606-0232-45A2-B1D7-B83EC6BCA1F8}" type="pres">
      <dgm:prSet presAssocID="{9FD520A4-A33A-4A5F-AA68-8D7B7CCCE404}" presName="medCircle2" presStyleLbl="vennNode1" presStyleIdx="1" presStyleCnt="7"/>
      <dgm:spPr/>
    </dgm:pt>
    <dgm:pt modelId="{0B7454E4-AD5F-4F1F-87A5-DE145E43DA23}" type="pres">
      <dgm:prSet presAssocID="{9FD520A4-A33A-4A5F-AA68-8D7B7CCCE404}" presName="txLvlOnly1" presStyleLbl="revTx" presStyleIdx="1" presStyleCnt="7"/>
      <dgm:spPr/>
      <dgm:t>
        <a:bodyPr/>
        <a:lstStyle/>
        <a:p>
          <a:endParaRPr lang="zh-TW" altLang="en-US"/>
        </a:p>
      </dgm:t>
    </dgm:pt>
    <dgm:pt modelId="{EB135952-CEAB-4A2A-A55A-06E667E146DD}" type="pres">
      <dgm:prSet presAssocID="{58378F31-1AB5-4025-B4AC-52DB6D2CE7D3}" presName="noChildren" presStyleCnt="0"/>
      <dgm:spPr/>
    </dgm:pt>
    <dgm:pt modelId="{B562B1B2-F054-41AF-A472-54DA2749131E}" type="pres">
      <dgm:prSet presAssocID="{58378F31-1AB5-4025-B4AC-52DB6D2CE7D3}" presName="gap" presStyleCnt="0"/>
      <dgm:spPr/>
    </dgm:pt>
    <dgm:pt modelId="{C29F63C7-24BC-4C48-BE93-A3DFE1B2685F}" type="pres">
      <dgm:prSet presAssocID="{58378F31-1AB5-4025-B4AC-52DB6D2CE7D3}" presName="medCircle2" presStyleLbl="vennNode1" presStyleIdx="2" presStyleCnt="7"/>
      <dgm:spPr/>
    </dgm:pt>
    <dgm:pt modelId="{08E093E7-A6C0-4E6E-BB42-109E18EB2E3F}" type="pres">
      <dgm:prSet presAssocID="{58378F31-1AB5-4025-B4AC-52DB6D2CE7D3}" presName="txLvlOnly1" presStyleLbl="revTx" presStyleIdx="2" presStyleCnt="7"/>
      <dgm:spPr/>
      <dgm:t>
        <a:bodyPr/>
        <a:lstStyle/>
        <a:p>
          <a:endParaRPr lang="zh-TW" altLang="en-US"/>
        </a:p>
      </dgm:t>
    </dgm:pt>
    <dgm:pt modelId="{94027CAC-0799-4593-BC18-22AF01F7ECB4}" type="pres">
      <dgm:prSet presAssocID="{1719C206-AC52-4BCE-A197-4692289C77B9}" presName="noChildren" presStyleCnt="0"/>
      <dgm:spPr/>
    </dgm:pt>
    <dgm:pt modelId="{EBC94DBB-19A7-4129-8E7C-7656FCB73133}" type="pres">
      <dgm:prSet presAssocID="{1719C206-AC52-4BCE-A197-4692289C77B9}" presName="gap" presStyleCnt="0"/>
      <dgm:spPr/>
    </dgm:pt>
    <dgm:pt modelId="{56E27340-931D-4D51-B088-53C91ECFEDAF}" type="pres">
      <dgm:prSet presAssocID="{1719C206-AC52-4BCE-A197-4692289C77B9}" presName="medCircle2" presStyleLbl="vennNode1" presStyleIdx="3" presStyleCnt="7"/>
      <dgm:spPr/>
    </dgm:pt>
    <dgm:pt modelId="{7E17537E-C9B3-4984-9A90-CA555AA0EFA8}" type="pres">
      <dgm:prSet presAssocID="{1719C206-AC52-4BCE-A197-4692289C77B9}" presName="txLvlOnly1" presStyleLbl="revTx" presStyleIdx="3" presStyleCnt="7"/>
      <dgm:spPr/>
      <dgm:t>
        <a:bodyPr/>
        <a:lstStyle/>
        <a:p>
          <a:endParaRPr lang="zh-TW" altLang="en-US"/>
        </a:p>
      </dgm:t>
    </dgm:pt>
    <dgm:pt modelId="{60179FDF-D6A9-4A6C-9559-C0155C439801}" type="pres">
      <dgm:prSet presAssocID="{324B0A6B-E3EF-4510-B05B-56EBCB1EA09A}" presName="noChildren" presStyleCnt="0"/>
      <dgm:spPr/>
    </dgm:pt>
    <dgm:pt modelId="{214F0FCF-8089-4322-87C6-93CC4DD90CBF}" type="pres">
      <dgm:prSet presAssocID="{324B0A6B-E3EF-4510-B05B-56EBCB1EA09A}" presName="gap" presStyleCnt="0"/>
      <dgm:spPr/>
    </dgm:pt>
    <dgm:pt modelId="{ECAC2F1D-9AB5-4878-B044-247E4E9B8050}" type="pres">
      <dgm:prSet presAssocID="{324B0A6B-E3EF-4510-B05B-56EBCB1EA09A}" presName="medCircle2" presStyleLbl="vennNode1" presStyleIdx="4" presStyleCnt="7"/>
      <dgm:spPr/>
    </dgm:pt>
    <dgm:pt modelId="{695E7C50-786C-4E85-A3E0-846D37E112E6}" type="pres">
      <dgm:prSet presAssocID="{324B0A6B-E3EF-4510-B05B-56EBCB1EA09A}" presName="txLvlOnly1" presStyleLbl="revTx" presStyleIdx="4" presStyleCnt="7"/>
      <dgm:spPr/>
      <dgm:t>
        <a:bodyPr/>
        <a:lstStyle/>
        <a:p>
          <a:endParaRPr lang="zh-TW" altLang="en-US"/>
        </a:p>
      </dgm:t>
    </dgm:pt>
    <dgm:pt modelId="{56656658-A78B-4324-B921-02942270990E}" type="pres">
      <dgm:prSet presAssocID="{EF3B42A7-48D9-44A8-8181-DC302AA854F7}" presName="noChildren" presStyleCnt="0"/>
      <dgm:spPr/>
    </dgm:pt>
    <dgm:pt modelId="{E1E31DC1-0A13-4916-AAA3-1820BE807923}" type="pres">
      <dgm:prSet presAssocID="{EF3B42A7-48D9-44A8-8181-DC302AA854F7}" presName="gap" presStyleCnt="0"/>
      <dgm:spPr/>
    </dgm:pt>
    <dgm:pt modelId="{61FB0AC0-EEF4-443D-8B82-C1E193E1E507}" type="pres">
      <dgm:prSet presAssocID="{EF3B42A7-48D9-44A8-8181-DC302AA854F7}" presName="medCircle2" presStyleLbl="vennNode1" presStyleIdx="5" presStyleCnt="7"/>
      <dgm:spPr/>
    </dgm:pt>
    <dgm:pt modelId="{5DDCF17A-D10B-497B-8E48-62149A6515F3}" type="pres">
      <dgm:prSet presAssocID="{EF3B42A7-48D9-44A8-8181-DC302AA854F7}" presName="txLvlOnly1" presStyleLbl="revTx" presStyleIdx="5" presStyleCnt="7"/>
      <dgm:spPr/>
      <dgm:t>
        <a:bodyPr/>
        <a:lstStyle/>
        <a:p>
          <a:endParaRPr lang="zh-TW" altLang="en-US"/>
        </a:p>
      </dgm:t>
    </dgm:pt>
    <dgm:pt modelId="{BF791CD1-ADC0-408A-BC6D-63D092FC53A6}" type="pres">
      <dgm:prSet presAssocID="{28938F61-4A4E-4335-843A-FE1EC58689C0}" presName="noChildren" presStyleCnt="0"/>
      <dgm:spPr/>
    </dgm:pt>
    <dgm:pt modelId="{DA2AF693-F0DB-4DB2-93DF-EFA548810B10}" type="pres">
      <dgm:prSet presAssocID="{28938F61-4A4E-4335-843A-FE1EC58689C0}" presName="gap" presStyleCnt="0"/>
      <dgm:spPr/>
    </dgm:pt>
    <dgm:pt modelId="{DB92B7AB-9256-4DD9-971D-73C42C1E2792}" type="pres">
      <dgm:prSet presAssocID="{28938F61-4A4E-4335-843A-FE1EC58689C0}" presName="medCircle2" presStyleLbl="vennNode1" presStyleIdx="6" presStyleCnt="7"/>
      <dgm:spPr/>
    </dgm:pt>
    <dgm:pt modelId="{C5F7D6C7-5368-4D6A-8605-1D1AE598FCCA}" type="pres">
      <dgm:prSet presAssocID="{28938F61-4A4E-4335-843A-FE1EC58689C0}" presName="txLvlOnly1" presStyleLbl="revTx" presStyleIdx="6" presStyleCnt="7"/>
      <dgm:spPr/>
      <dgm:t>
        <a:bodyPr/>
        <a:lstStyle/>
        <a:p>
          <a:endParaRPr lang="zh-TW" altLang="en-US"/>
        </a:p>
      </dgm:t>
    </dgm:pt>
  </dgm:ptLst>
  <dgm:cxnLst>
    <dgm:cxn modelId="{B9CFDE44-E23B-4519-B74A-48154B0FBF8B}" type="presOf" srcId="{EF3B42A7-48D9-44A8-8181-DC302AA854F7}" destId="{5DDCF17A-D10B-497B-8E48-62149A6515F3}" srcOrd="0" destOrd="0" presId="urn:microsoft.com/office/officeart/2008/layout/VerticalCircleList"/>
    <dgm:cxn modelId="{36570FCD-97E3-4B75-B116-690B8170B17E}" type="presOf" srcId="{1719C206-AC52-4BCE-A197-4692289C77B9}" destId="{7E17537E-C9B3-4984-9A90-CA555AA0EFA8}" srcOrd="0" destOrd="0" presId="urn:microsoft.com/office/officeart/2008/layout/VerticalCircleList"/>
    <dgm:cxn modelId="{2ECFEA3E-7983-4390-8B79-E58898652719}" srcId="{07749F0C-9C68-411C-96B9-2C7720E67E6D}" destId="{58378F31-1AB5-4025-B4AC-52DB6D2CE7D3}" srcOrd="2" destOrd="0" parTransId="{1F4E9B32-46E1-4BCA-97EA-49811AD9CD6B}" sibTransId="{18588CD5-5931-4805-BBAA-C897CDE8963F}"/>
    <dgm:cxn modelId="{87EDB830-2D64-4A5F-BAB6-EDAA172439FE}" type="presOf" srcId="{324B0A6B-E3EF-4510-B05B-56EBCB1EA09A}" destId="{695E7C50-786C-4E85-A3E0-846D37E112E6}" srcOrd="0" destOrd="0" presId="urn:microsoft.com/office/officeart/2008/layout/VerticalCircleList"/>
    <dgm:cxn modelId="{A397748A-8379-4C75-A698-2CD26BA03730}" srcId="{07749F0C-9C68-411C-96B9-2C7720E67E6D}" destId="{EF3B42A7-48D9-44A8-8181-DC302AA854F7}" srcOrd="5" destOrd="0" parTransId="{9F954815-1852-472D-A8AF-CB44B3AECBA5}" sibTransId="{70620EF1-D962-4DCF-9768-28D2AECC4AB7}"/>
    <dgm:cxn modelId="{AD7D5D69-A950-4D1D-9F17-52B62F8E3D13}" srcId="{07749F0C-9C68-411C-96B9-2C7720E67E6D}" destId="{9FD520A4-A33A-4A5F-AA68-8D7B7CCCE404}" srcOrd="1" destOrd="0" parTransId="{08762EEB-806F-4829-8765-207E09602F8E}" sibTransId="{2E81372B-3253-460A-8CD9-57C8F8CA004E}"/>
    <dgm:cxn modelId="{FB0D9B63-41F3-452F-8B8C-1EF9FBA8253F}" type="presOf" srcId="{07749F0C-9C68-411C-96B9-2C7720E67E6D}" destId="{5EA2DDC7-C980-4B55-A432-9CB83F21FBF0}" srcOrd="0" destOrd="0" presId="urn:microsoft.com/office/officeart/2008/layout/VerticalCircleList"/>
    <dgm:cxn modelId="{DE117CDC-2ADF-4C54-A447-82ED98423ECF}" srcId="{07749F0C-9C68-411C-96B9-2C7720E67E6D}" destId="{324B0A6B-E3EF-4510-B05B-56EBCB1EA09A}" srcOrd="4" destOrd="0" parTransId="{051B2B90-B424-4483-B42A-E527B7F68812}" sibTransId="{9DA0E536-539F-4863-AEE1-BDF4DC31F2E5}"/>
    <dgm:cxn modelId="{7CC7CA1B-755B-40BD-BE29-769148F71222}" srcId="{07749F0C-9C68-411C-96B9-2C7720E67E6D}" destId="{D540E649-A47F-4E68-A35E-8FB7C5A63041}" srcOrd="0" destOrd="0" parTransId="{029C6DC8-17A7-4DAB-8D12-0B06E55EA450}" sibTransId="{35765076-E52C-4E8B-9890-399E38F40E8E}"/>
    <dgm:cxn modelId="{10EC19D2-0AE3-4088-BE98-79A83264323E}" type="presOf" srcId="{28938F61-4A4E-4335-843A-FE1EC58689C0}" destId="{C5F7D6C7-5368-4D6A-8605-1D1AE598FCCA}" srcOrd="0" destOrd="0" presId="urn:microsoft.com/office/officeart/2008/layout/VerticalCircleList"/>
    <dgm:cxn modelId="{76326A7F-04C8-473B-A19C-DEFA36DB34DF}" type="presOf" srcId="{9FD520A4-A33A-4A5F-AA68-8D7B7CCCE404}" destId="{0B7454E4-AD5F-4F1F-87A5-DE145E43DA23}" srcOrd="0" destOrd="0" presId="urn:microsoft.com/office/officeart/2008/layout/VerticalCircleList"/>
    <dgm:cxn modelId="{0677E89B-C336-4BF1-8C83-1C9F6A94C9B8}" srcId="{07749F0C-9C68-411C-96B9-2C7720E67E6D}" destId="{28938F61-4A4E-4335-843A-FE1EC58689C0}" srcOrd="6" destOrd="0" parTransId="{CF0BF7A5-8A64-4CD9-9070-2D0F47FD63B3}" sibTransId="{F759B164-FA14-483C-88A6-9D2C49ACF99D}"/>
    <dgm:cxn modelId="{DB5291F7-3762-4422-AD0B-70175ACEEBE7}" type="presOf" srcId="{58378F31-1AB5-4025-B4AC-52DB6D2CE7D3}" destId="{08E093E7-A6C0-4E6E-BB42-109E18EB2E3F}" srcOrd="0" destOrd="0" presId="urn:microsoft.com/office/officeart/2008/layout/VerticalCircleList"/>
    <dgm:cxn modelId="{8671D93E-0C28-4C72-B1FB-54C9260D28C9}" type="presOf" srcId="{D540E649-A47F-4E68-A35E-8FB7C5A63041}" destId="{F00BBAF6-323D-424B-9522-B7B6675B085B}" srcOrd="0" destOrd="0" presId="urn:microsoft.com/office/officeart/2008/layout/VerticalCircleList"/>
    <dgm:cxn modelId="{74477B1C-5A45-4BA9-8919-E517B304C2F6}" srcId="{07749F0C-9C68-411C-96B9-2C7720E67E6D}" destId="{1719C206-AC52-4BCE-A197-4692289C77B9}" srcOrd="3" destOrd="0" parTransId="{E8A5563A-F40F-400F-B672-7C06280994B8}" sibTransId="{193AA62B-BAF6-42AC-9487-373688A363EE}"/>
    <dgm:cxn modelId="{1E1E3475-A142-4257-824D-EB5A69B35D20}" type="presParOf" srcId="{5EA2DDC7-C980-4B55-A432-9CB83F21FBF0}" destId="{B4D40773-5420-45B9-BF6C-ABC36D870C9E}" srcOrd="0" destOrd="0" presId="urn:microsoft.com/office/officeart/2008/layout/VerticalCircleList"/>
    <dgm:cxn modelId="{E5E98ADE-612D-4E87-AFA1-CDEABB6D149A}" type="presParOf" srcId="{B4D40773-5420-45B9-BF6C-ABC36D870C9E}" destId="{CEB36D86-94A7-4836-9606-23B4C993337C}" srcOrd="0" destOrd="0" presId="urn:microsoft.com/office/officeart/2008/layout/VerticalCircleList"/>
    <dgm:cxn modelId="{B5439BC0-23E4-453B-B93B-FF02C6A80BFB}" type="presParOf" srcId="{B4D40773-5420-45B9-BF6C-ABC36D870C9E}" destId="{C2CD6958-62A0-4084-AF19-A53E962F7CFE}" srcOrd="1" destOrd="0" presId="urn:microsoft.com/office/officeart/2008/layout/VerticalCircleList"/>
    <dgm:cxn modelId="{4F25AA4D-135B-488A-9803-0CDA0D1B69B4}" type="presParOf" srcId="{B4D40773-5420-45B9-BF6C-ABC36D870C9E}" destId="{F00BBAF6-323D-424B-9522-B7B6675B085B}" srcOrd="2" destOrd="0" presId="urn:microsoft.com/office/officeart/2008/layout/VerticalCircleList"/>
    <dgm:cxn modelId="{8C546419-63A8-411F-89F3-A97C561F104C}" type="presParOf" srcId="{5EA2DDC7-C980-4B55-A432-9CB83F21FBF0}" destId="{6D6981CA-DB39-4061-B10E-D80918B731C7}" srcOrd="1" destOrd="0" presId="urn:microsoft.com/office/officeart/2008/layout/VerticalCircleList"/>
    <dgm:cxn modelId="{13EFEB41-AA3D-4807-AB4D-36536B17BAC7}" type="presParOf" srcId="{6D6981CA-DB39-4061-B10E-D80918B731C7}" destId="{116833DC-B5FC-4450-9EE2-D23B3FA037A8}" srcOrd="0" destOrd="0" presId="urn:microsoft.com/office/officeart/2008/layout/VerticalCircleList"/>
    <dgm:cxn modelId="{73B69455-76A2-4E5F-A1A9-27FCD85B05B7}" type="presParOf" srcId="{6D6981CA-DB39-4061-B10E-D80918B731C7}" destId="{6A041606-0232-45A2-B1D7-B83EC6BCA1F8}" srcOrd="1" destOrd="0" presId="urn:microsoft.com/office/officeart/2008/layout/VerticalCircleList"/>
    <dgm:cxn modelId="{37D2677B-CC49-4CDA-A553-555A9E6E1DD5}" type="presParOf" srcId="{6D6981CA-DB39-4061-B10E-D80918B731C7}" destId="{0B7454E4-AD5F-4F1F-87A5-DE145E43DA23}" srcOrd="2" destOrd="0" presId="urn:microsoft.com/office/officeart/2008/layout/VerticalCircleList"/>
    <dgm:cxn modelId="{DE82942D-89AC-4197-8884-FE925684A7ED}" type="presParOf" srcId="{5EA2DDC7-C980-4B55-A432-9CB83F21FBF0}" destId="{EB135952-CEAB-4A2A-A55A-06E667E146DD}" srcOrd="2" destOrd="0" presId="urn:microsoft.com/office/officeart/2008/layout/VerticalCircleList"/>
    <dgm:cxn modelId="{F6A1D861-191E-445B-BB13-0BCD84988771}" type="presParOf" srcId="{EB135952-CEAB-4A2A-A55A-06E667E146DD}" destId="{B562B1B2-F054-41AF-A472-54DA2749131E}" srcOrd="0" destOrd="0" presId="urn:microsoft.com/office/officeart/2008/layout/VerticalCircleList"/>
    <dgm:cxn modelId="{EFD70AD9-E57D-4C3C-B408-A82AF3FE4D6F}" type="presParOf" srcId="{EB135952-CEAB-4A2A-A55A-06E667E146DD}" destId="{C29F63C7-24BC-4C48-BE93-A3DFE1B2685F}" srcOrd="1" destOrd="0" presId="urn:microsoft.com/office/officeart/2008/layout/VerticalCircleList"/>
    <dgm:cxn modelId="{076C1536-BF2F-457D-9B61-ABFC0D945766}" type="presParOf" srcId="{EB135952-CEAB-4A2A-A55A-06E667E146DD}" destId="{08E093E7-A6C0-4E6E-BB42-109E18EB2E3F}" srcOrd="2" destOrd="0" presId="urn:microsoft.com/office/officeart/2008/layout/VerticalCircleList"/>
    <dgm:cxn modelId="{071C1D40-C611-43E4-BF53-C2BAEBA0428F}" type="presParOf" srcId="{5EA2DDC7-C980-4B55-A432-9CB83F21FBF0}" destId="{94027CAC-0799-4593-BC18-22AF01F7ECB4}" srcOrd="3" destOrd="0" presId="urn:microsoft.com/office/officeart/2008/layout/VerticalCircleList"/>
    <dgm:cxn modelId="{8A759078-D953-489D-98A9-A4E52D0514E1}" type="presParOf" srcId="{94027CAC-0799-4593-BC18-22AF01F7ECB4}" destId="{EBC94DBB-19A7-4129-8E7C-7656FCB73133}" srcOrd="0" destOrd="0" presId="urn:microsoft.com/office/officeart/2008/layout/VerticalCircleList"/>
    <dgm:cxn modelId="{A06E3E0E-A8D4-43C6-B8E6-89FC29017CAB}" type="presParOf" srcId="{94027CAC-0799-4593-BC18-22AF01F7ECB4}" destId="{56E27340-931D-4D51-B088-53C91ECFEDAF}" srcOrd="1" destOrd="0" presId="urn:microsoft.com/office/officeart/2008/layout/VerticalCircleList"/>
    <dgm:cxn modelId="{5F0CD027-2833-4F4F-9E11-7FECCA64EBE5}" type="presParOf" srcId="{94027CAC-0799-4593-BC18-22AF01F7ECB4}" destId="{7E17537E-C9B3-4984-9A90-CA555AA0EFA8}" srcOrd="2" destOrd="0" presId="urn:microsoft.com/office/officeart/2008/layout/VerticalCircleList"/>
    <dgm:cxn modelId="{8D936C88-EE71-4A3E-A0F1-0B2D00639245}" type="presParOf" srcId="{5EA2DDC7-C980-4B55-A432-9CB83F21FBF0}" destId="{60179FDF-D6A9-4A6C-9559-C0155C439801}" srcOrd="4" destOrd="0" presId="urn:microsoft.com/office/officeart/2008/layout/VerticalCircleList"/>
    <dgm:cxn modelId="{0E3EDF00-1AE7-43BF-96F4-D693533CBBDA}" type="presParOf" srcId="{60179FDF-D6A9-4A6C-9559-C0155C439801}" destId="{214F0FCF-8089-4322-87C6-93CC4DD90CBF}" srcOrd="0" destOrd="0" presId="urn:microsoft.com/office/officeart/2008/layout/VerticalCircleList"/>
    <dgm:cxn modelId="{ED66C145-AB75-456D-9377-1B394093391B}" type="presParOf" srcId="{60179FDF-D6A9-4A6C-9559-C0155C439801}" destId="{ECAC2F1D-9AB5-4878-B044-247E4E9B8050}" srcOrd="1" destOrd="0" presId="urn:microsoft.com/office/officeart/2008/layout/VerticalCircleList"/>
    <dgm:cxn modelId="{B4462273-9E3A-4BD2-B61D-6213EDE5204A}" type="presParOf" srcId="{60179FDF-D6A9-4A6C-9559-C0155C439801}" destId="{695E7C50-786C-4E85-A3E0-846D37E112E6}" srcOrd="2" destOrd="0" presId="urn:microsoft.com/office/officeart/2008/layout/VerticalCircleList"/>
    <dgm:cxn modelId="{7E6D0354-5C67-4B9B-94CB-26117C6E499E}" type="presParOf" srcId="{5EA2DDC7-C980-4B55-A432-9CB83F21FBF0}" destId="{56656658-A78B-4324-B921-02942270990E}" srcOrd="5" destOrd="0" presId="urn:microsoft.com/office/officeart/2008/layout/VerticalCircleList"/>
    <dgm:cxn modelId="{1E8A416B-DDE1-4CD0-9470-5D99634E2AB7}" type="presParOf" srcId="{56656658-A78B-4324-B921-02942270990E}" destId="{E1E31DC1-0A13-4916-AAA3-1820BE807923}" srcOrd="0" destOrd="0" presId="urn:microsoft.com/office/officeart/2008/layout/VerticalCircleList"/>
    <dgm:cxn modelId="{FF1A1CE7-7FFF-456A-B27E-C5867E4AEC7C}" type="presParOf" srcId="{56656658-A78B-4324-B921-02942270990E}" destId="{61FB0AC0-EEF4-443D-8B82-C1E193E1E507}" srcOrd="1" destOrd="0" presId="urn:microsoft.com/office/officeart/2008/layout/VerticalCircleList"/>
    <dgm:cxn modelId="{FC28F7D7-AAAC-47E7-8BA1-24BE7AB5CCA2}" type="presParOf" srcId="{56656658-A78B-4324-B921-02942270990E}" destId="{5DDCF17A-D10B-497B-8E48-62149A6515F3}" srcOrd="2" destOrd="0" presId="urn:microsoft.com/office/officeart/2008/layout/VerticalCircleList"/>
    <dgm:cxn modelId="{4899D209-9932-4D73-A1D1-014737123EDF}" type="presParOf" srcId="{5EA2DDC7-C980-4B55-A432-9CB83F21FBF0}" destId="{BF791CD1-ADC0-408A-BC6D-63D092FC53A6}" srcOrd="6" destOrd="0" presId="urn:microsoft.com/office/officeart/2008/layout/VerticalCircleList"/>
    <dgm:cxn modelId="{8701B973-9B22-4A2D-8BAA-825F756B8311}" type="presParOf" srcId="{BF791CD1-ADC0-408A-BC6D-63D092FC53A6}" destId="{DA2AF693-F0DB-4DB2-93DF-EFA548810B10}" srcOrd="0" destOrd="0" presId="urn:microsoft.com/office/officeart/2008/layout/VerticalCircleList"/>
    <dgm:cxn modelId="{1DE85149-7175-40C5-A5AF-B6D8B175377C}" type="presParOf" srcId="{BF791CD1-ADC0-408A-BC6D-63D092FC53A6}" destId="{DB92B7AB-9256-4DD9-971D-73C42C1E2792}" srcOrd="1" destOrd="0" presId="urn:microsoft.com/office/officeart/2008/layout/VerticalCircleList"/>
    <dgm:cxn modelId="{02568E47-B2DB-4B4D-A65F-FB4941890F02}" type="presParOf" srcId="{BF791CD1-ADC0-408A-BC6D-63D092FC53A6}" destId="{C5F7D6C7-5368-4D6A-8605-1D1AE598FCCA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44F140-9E4B-44D7-8B71-301AC9EDB3D9}" type="doc">
      <dgm:prSet loTypeId="urn:microsoft.com/office/officeart/2005/8/layout/process2" loCatId="process" qsTypeId="urn:microsoft.com/office/officeart/2005/8/quickstyle/simple1" qsCatId="simple" csTypeId="urn:microsoft.com/office/officeart/2005/8/colors/accent6_4" csCatId="accent6" phldr="1"/>
      <dgm:spPr/>
    </dgm:pt>
    <dgm:pt modelId="{77816448-7D3A-4CFD-A342-0E4C8A49A9FA}">
      <dgm:prSet phldrT="[Text]"/>
      <dgm:spPr/>
      <dgm:t>
        <a:bodyPr/>
        <a:lstStyle/>
        <a:p>
          <a:r>
            <a:rPr lang="zh-TW" altLang="en-US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選擇一個合適的</a:t>
          </a:r>
          <a:endParaRPr lang="en-GB" altLang="zh-TW" b="0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r>
            <a:rPr lang="zh-TW" altLang="en-US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範本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B63949B-7BCD-4DA3-93B7-79E6806D3130}" type="parTrans" cxnId="{A09C1F43-0195-403D-A42D-8FECFFB35BD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AB45CD4-35D2-4534-AA99-F4F90B104A40}" type="sibTrans" cxnId="{A09C1F43-0195-403D-A42D-8FECFFB35BD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4471FD5A-1AD6-41C7-95D0-E4EDA882E7FC}">
      <dgm:prSet phldrT="[Text]"/>
      <dgm:spPr/>
      <dgm:t>
        <a:bodyPr/>
        <a:lstStyle/>
        <a:p>
          <a:r>
            <a:rPr lang="zh-TW" altLang="en-US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將文字、圖片、顏色替換，加入新的元素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8852ACD-C895-4501-B661-8E700B8B9DB9}" type="parTrans" cxnId="{87EC1EF6-649A-459D-BD29-6CDBD91506A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E0919A94-819E-4D23-AD5D-46AAFD386CD9}" type="sibTrans" cxnId="{87EC1EF6-649A-459D-BD29-6CDBD91506A2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61FB42A-E994-44B9-9762-E335706C07A1}">
      <dgm:prSet phldrT="[Text]"/>
      <dgm:spPr/>
      <dgm:t>
        <a:bodyPr/>
        <a:lstStyle/>
        <a:p>
          <a:r>
            <a:rPr lang="zh-TW" altLang="en-US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把完成的圖片</a:t>
          </a:r>
          <a:endParaRPr lang="en-GB" altLang="zh-TW" b="0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r>
            <a:rPr lang="zh-TW" altLang="en-US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下載</a:t>
          </a:r>
          <a:endParaRPr lang="en-GB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BE5B8B78-6A49-45A7-AA04-A658201C4678}" type="parTrans" cxnId="{E4B282FE-C997-4CE8-9F5C-7204FA74A29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A859083-1048-4A9F-9ED1-4793A2CC6458}" type="sibTrans" cxnId="{E4B282FE-C997-4CE8-9F5C-7204FA74A293}">
      <dgm:prSet/>
      <dgm:spPr/>
      <dgm:t>
        <a:bodyPr/>
        <a:lstStyle/>
        <a:p>
          <a:endParaRPr lang="en-GB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2D211A0-BDC4-4AF1-B737-EB091BB3B157}" type="pres">
      <dgm:prSet presAssocID="{7044F140-9E4B-44D7-8B71-301AC9EDB3D9}" presName="linearFlow" presStyleCnt="0">
        <dgm:presLayoutVars>
          <dgm:resizeHandles val="exact"/>
        </dgm:presLayoutVars>
      </dgm:prSet>
      <dgm:spPr/>
    </dgm:pt>
    <dgm:pt modelId="{3DC31F66-7D7B-40C5-9EFA-9E5324268BD4}" type="pres">
      <dgm:prSet presAssocID="{77816448-7D3A-4CFD-A342-0E4C8A49A9F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753BF3B-5888-400E-A444-1DE0E5DB514B}" type="pres">
      <dgm:prSet presAssocID="{BAB45CD4-35D2-4534-AA99-F4F90B104A40}" presName="sibTrans" presStyleLbl="sibTrans2D1" presStyleIdx="0" presStyleCnt="2"/>
      <dgm:spPr/>
      <dgm:t>
        <a:bodyPr/>
        <a:lstStyle/>
        <a:p>
          <a:endParaRPr lang="zh-TW" altLang="en-US"/>
        </a:p>
      </dgm:t>
    </dgm:pt>
    <dgm:pt modelId="{4D39A4CC-34B1-481C-A122-F540BC6D86F0}" type="pres">
      <dgm:prSet presAssocID="{BAB45CD4-35D2-4534-AA99-F4F90B104A40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6D090CAF-1FF5-4049-9B1C-E9E926E1133A}" type="pres">
      <dgm:prSet presAssocID="{4471FD5A-1AD6-41C7-95D0-E4EDA882E7F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A607BB-312A-4A91-B149-DBFAF670554A}" type="pres">
      <dgm:prSet presAssocID="{E0919A94-819E-4D23-AD5D-46AAFD386CD9}" presName="sibTrans" presStyleLbl="sibTrans2D1" presStyleIdx="1" presStyleCnt="2"/>
      <dgm:spPr/>
      <dgm:t>
        <a:bodyPr/>
        <a:lstStyle/>
        <a:p>
          <a:endParaRPr lang="zh-TW" altLang="en-US"/>
        </a:p>
      </dgm:t>
    </dgm:pt>
    <dgm:pt modelId="{B37F2477-3EA5-4159-873B-6454E8571AF9}" type="pres">
      <dgm:prSet presAssocID="{E0919A94-819E-4D23-AD5D-46AAFD386CD9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0A8688BB-9283-4E6D-B45D-8B5DDA61B633}" type="pres">
      <dgm:prSet presAssocID="{161FB42A-E994-44B9-9762-E335706C07A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4B282FE-C997-4CE8-9F5C-7204FA74A293}" srcId="{7044F140-9E4B-44D7-8B71-301AC9EDB3D9}" destId="{161FB42A-E994-44B9-9762-E335706C07A1}" srcOrd="2" destOrd="0" parTransId="{BE5B8B78-6A49-45A7-AA04-A658201C4678}" sibTransId="{CA859083-1048-4A9F-9ED1-4793A2CC6458}"/>
    <dgm:cxn modelId="{4FC336C6-EF0B-4DD8-8F69-59EDACA36FD3}" type="presOf" srcId="{BAB45CD4-35D2-4534-AA99-F4F90B104A40}" destId="{3753BF3B-5888-400E-A444-1DE0E5DB514B}" srcOrd="0" destOrd="0" presId="urn:microsoft.com/office/officeart/2005/8/layout/process2"/>
    <dgm:cxn modelId="{EC2F767A-8F20-4B5E-B40B-AFC345F57C90}" type="presOf" srcId="{161FB42A-E994-44B9-9762-E335706C07A1}" destId="{0A8688BB-9283-4E6D-B45D-8B5DDA61B633}" srcOrd="0" destOrd="0" presId="urn:microsoft.com/office/officeart/2005/8/layout/process2"/>
    <dgm:cxn modelId="{9A2F6FFE-4C8F-4DF7-A7DB-82DABE72E9DD}" type="presOf" srcId="{4471FD5A-1AD6-41C7-95D0-E4EDA882E7FC}" destId="{6D090CAF-1FF5-4049-9B1C-E9E926E1133A}" srcOrd="0" destOrd="0" presId="urn:microsoft.com/office/officeart/2005/8/layout/process2"/>
    <dgm:cxn modelId="{032456F1-8F1D-48BD-B251-EAA0AD43DBB7}" type="presOf" srcId="{77816448-7D3A-4CFD-A342-0E4C8A49A9FA}" destId="{3DC31F66-7D7B-40C5-9EFA-9E5324268BD4}" srcOrd="0" destOrd="0" presId="urn:microsoft.com/office/officeart/2005/8/layout/process2"/>
    <dgm:cxn modelId="{003CC8B9-0D30-4D41-9C2B-A75DA08766E1}" type="presOf" srcId="{7044F140-9E4B-44D7-8B71-301AC9EDB3D9}" destId="{F2D211A0-BDC4-4AF1-B737-EB091BB3B157}" srcOrd="0" destOrd="0" presId="urn:microsoft.com/office/officeart/2005/8/layout/process2"/>
    <dgm:cxn modelId="{D37B97B4-984F-4D6B-AF04-DE63EDC66B15}" type="presOf" srcId="{E0919A94-819E-4D23-AD5D-46AAFD386CD9}" destId="{3EA607BB-312A-4A91-B149-DBFAF670554A}" srcOrd="0" destOrd="0" presId="urn:microsoft.com/office/officeart/2005/8/layout/process2"/>
    <dgm:cxn modelId="{A09C1F43-0195-403D-A42D-8FECFFB35BD2}" srcId="{7044F140-9E4B-44D7-8B71-301AC9EDB3D9}" destId="{77816448-7D3A-4CFD-A342-0E4C8A49A9FA}" srcOrd="0" destOrd="0" parTransId="{7B63949B-7BCD-4DA3-93B7-79E6806D3130}" sibTransId="{BAB45CD4-35D2-4534-AA99-F4F90B104A40}"/>
    <dgm:cxn modelId="{87EC1EF6-649A-459D-BD29-6CDBD91506A2}" srcId="{7044F140-9E4B-44D7-8B71-301AC9EDB3D9}" destId="{4471FD5A-1AD6-41C7-95D0-E4EDA882E7FC}" srcOrd="1" destOrd="0" parTransId="{78852ACD-C895-4501-B661-8E700B8B9DB9}" sibTransId="{E0919A94-819E-4D23-AD5D-46AAFD386CD9}"/>
    <dgm:cxn modelId="{AF04E832-FC91-4F84-A2C0-AB65A5E73BCF}" type="presOf" srcId="{BAB45CD4-35D2-4534-AA99-F4F90B104A40}" destId="{4D39A4CC-34B1-481C-A122-F540BC6D86F0}" srcOrd="1" destOrd="0" presId="urn:microsoft.com/office/officeart/2005/8/layout/process2"/>
    <dgm:cxn modelId="{F8BE6426-DD3E-4A1A-AFC0-855E56970566}" type="presOf" srcId="{E0919A94-819E-4D23-AD5D-46AAFD386CD9}" destId="{B37F2477-3EA5-4159-873B-6454E8571AF9}" srcOrd="1" destOrd="0" presId="urn:microsoft.com/office/officeart/2005/8/layout/process2"/>
    <dgm:cxn modelId="{18DBCEE4-42E7-442E-B56C-A4F2CA6999B4}" type="presParOf" srcId="{F2D211A0-BDC4-4AF1-B737-EB091BB3B157}" destId="{3DC31F66-7D7B-40C5-9EFA-9E5324268BD4}" srcOrd="0" destOrd="0" presId="urn:microsoft.com/office/officeart/2005/8/layout/process2"/>
    <dgm:cxn modelId="{729FB600-A35A-422D-89CF-052A4C2031B0}" type="presParOf" srcId="{F2D211A0-BDC4-4AF1-B737-EB091BB3B157}" destId="{3753BF3B-5888-400E-A444-1DE0E5DB514B}" srcOrd="1" destOrd="0" presId="urn:microsoft.com/office/officeart/2005/8/layout/process2"/>
    <dgm:cxn modelId="{E206C082-0184-4CCD-B07D-27232DFF3860}" type="presParOf" srcId="{3753BF3B-5888-400E-A444-1DE0E5DB514B}" destId="{4D39A4CC-34B1-481C-A122-F540BC6D86F0}" srcOrd="0" destOrd="0" presId="urn:microsoft.com/office/officeart/2005/8/layout/process2"/>
    <dgm:cxn modelId="{AD60C479-0849-41EE-A3F6-44C98536CD18}" type="presParOf" srcId="{F2D211A0-BDC4-4AF1-B737-EB091BB3B157}" destId="{6D090CAF-1FF5-4049-9B1C-E9E926E1133A}" srcOrd="2" destOrd="0" presId="urn:microsoft.com/office/officeart/2005/8/layout/process2"/>
    <dgm:cxn modelId="{4D890B48-0CD1-4F24-9F71-E86AE23DF213}" type="presParOf" srcId="{F2D211A0-BDC4-4AF1-B737-EB091BB3B157}" destId="{3EA607BB-312A-4A91-B149-DBFAF670554A}" srcOrd="3" destOrd="0" presId="urn:microsoft.com/office/officeart/2005/8/layout/process2"/>
    <dgm:cxn modelId="{892026C4-8ADC-4D81-B747-659226987BB9}" type="presParOf" srcId="{3EA607BB-312A-4A91-B149-DBFAF670554A}" destId="{B37F2477-3EA5-4159-873B-6454E8571AF9}" srcOrd="0" destOrd="0" presId="urn:microsoft.com/office/officeart/2005/8/layout/process2"/>
    <dgm:cxn modelId="{E8B7161E-7277-4E3D-8540-F6AB201E74CB}" type="presParOf" srcId="{F2D211A0-BDC4-4AF1-B737-EB091BB3B157}" destId="{0A8688BB-9283-4E6D-B45D-8B5DDA61B633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06D1C47-7C5E-4416-BCEE-73A3E8D0E4F4}" type="doc">
      <dgm:prSet loTypeId="urn:microsoft.com/office/officeart/2008/layout/IncreasingCircleProcess" loCatId="process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GB"/>
        </a:p>
      </dgm:t>
    </dgm:pt>
    <dgm:pt modelId="{FA34CA49-DD1B-4056-8DBB-5BDCDD8A3F36}">
      <dgm:prSet phldrT="[Text]" custT="1"/>
      <dgm:spPr/>
      <dgm:t>
        <a:bodyPr/>
        <a:lstStyle/>
        <a:p>
          <a:r>
            <a:rPr lang="zh-TW" altLang="en-US" sz="2000" b="1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活動前</a:t>
          </a:r>
          <a:endParaRPr lang="en-GB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A3395F6-DDDF-4F3B-92ED-0E511D432E8F}" type="parTrans" cxnId="{6D53A256-B6C5-448B-9B20-A803C478E711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979FC9B6-09ED-44E4-A45B-61C05F52D570}" type="sibTrans" cxnId="{6D53A256-B6C5-448B-9B20-A803C478E711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7CBC07A-83B6-4076-A5EF-0BB93F4AE00D}">
      <dgm:prSet phldrT="[Text]" custT="1"/>
      <dgm:spPr/>
      <dgm:t>
        <a:bodyPr/>
        <a:lstStyle/>
        <a:p>
          <a:pPr lvl="0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盡量使用可重用的物料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D6F373E-E356-419B-9B22-98EEE8233BA5}" type="parTrans" cxnId="{1AC0032E-7AE3-49E7-BC49-2F2905DBA014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DAA9060-548F-4981-84B1-204C4EC3483C}" type="sibTrans" cxnId="{1AC0032E-7AE3-49E7-BC49-2F2905DBA014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57DE697-272C-47AF-9B6D-750AA9190985}">
      <dgm:prSet phldrT="[Text]" custT="1"/>
      <dgm:spPr/>
      <dgm:t>
        <a:bodyPr/>
        <a:lstStyle/>
        <a:p>
          <a:r>
            <a:rPr lang="zh-TW" altLang="en-US" sz="2000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活動期間</a:t>
          </a:r>
          <a:endParaRPr lang="en-GB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8624A29D-85FB-4FED-B518-9E376A949578}" type="parTrans" cxnId="{61B1C057-EE10-423B-9197-6A4CED08816E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8DD0807-7A17-49B5-9831-D7ED00F522FE}" type="sibTrans" cxnId="{61B1C057-EE10-423B-9197-6A4CED08816E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F75C1F3B-8B42-4F68-B986-F92421F6B449}">
      <dgm:prSet phldrT="[Text]" custT="1"/>
      <dgm:spPr/>
      <dgm:t>
        <a:bodyPr/>
        <a:lstStyle/>
        <a:p>
          <a:r>
            <a:rPr lang="zh-TW" altLang="en-US" sz="2000" b="1" i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活動後</a:t>
          </a:r>
          <a:endParaRPr lang="en-GB" sz="2000" b="1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DA7D339-8FEA-451E-8A4A-F4C2F1323025}" type="parTrans" cxnId="{5391FFE5-B9BE-49AC-BD02-DB9A3F0C59C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CA087D08-BC77-4342-B966-5C80EAEFF8BA}" type="sibTrans" cxnId="{5391FFE5-B9BE-49AC-BD02-DB9A3F0C59C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18DCD08F-DDE7-4278-8F70-60757E820EB5}">
      <dgm:prSet phldrT="[Text]" custT="1"/>
      <dgm:spPr/>
      <dgm:t>
        <a:bodyPr/>
        <a:lstStyle/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妥善處理剩食</a:t>
          </a:r>
          <a:endParaRPr lang="en-US" altLang="zh-TW" sz="2000" b="0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記錄、檢視廢物及回收物的重量及種類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A70FBE1-9A81-4FFD-80DA-7DFFF93EEAC2}" type="parTrans" cxnId="{924D12F9-9766-428C-951F-A3B98D2946A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C17027B-FC87-4668-BEBD-FF0C80FC849E}" type="sibTrans" cxnId="{924D12F9-9766-428C-951F-A3B98D2946A2}">
      <dgm:prSet/>
      <dgm:spPr/>
      <dgm:t>
        <a:bodyPr/>
        <a:lstStyle/>
        <a:p>
          <a:endParaRPr lang="en-GB" sz="2000" b="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D00F686D-F38B-4AF7-B7C6-2FB76BDDF919}">
      <dgm:prSet phldrT="[Text]" custT="1"/>
      <dgm:spPr/>
      <dgm:t>
        <a:bodyPr/>
        <a:lstStyle/>
        <a:p>
          <a:pPr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安排環保風紀駐守回收設施旁，提醒參與者積極參與乾淨及正確回收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3606161-0E37-49C0-86C3-0F00EA506A75}" type="parTrans" cxnId="{4DBE647F-B607-466C-8676-9E4BDD846FB2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A37B137C-019B-4128-9EB1-3DB89BE3116D}" type="sibTrans" cxnId="{4DBE647F-B607-466C-8676-9E4BDD846FB2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5EAC2F4D-2883-4743-B013-403653A691D4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選用回收物／升級再造的物料</a:t>
          </a:r>
          <a:endParaRPr lang="en-US" altLang="zh-TW" sz="2000" b="0" i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zh-TW" altLang="en-US" sz="2000" b="0" i="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使用電子媒體作宣傳</a:t>
          </a: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en-GB" sz="2000" b="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2F2F9421-DE54-425C-84A0-7585B4FFFB4F}" type="parTrans" cxnId="{7024E142-EA02-47ED-9927-FA60D353C2A8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60F3978B-7021-4D92-B723-44B93BE6F65B}" type="sibTrans" cxnId="{7024E142-EA02-47ED-9927-FA60D353C2A8}">
      <dgm:prSet/>
      <dgm:spPr/>
      <dgm:t>
        <a:bodyPr/>
        <a:lstStyle/>
        <a:p>
          <a:endParaRPr lang="en-GB" sz="160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gm:t>
    </dgm:pt>
    <dgm:pt modelId="{726CD0C6-80E0-4EFB-871B-EA5E4C1171C6}" type="pres">
      <dgm:prSet presAssocID="{606D1C47-7C5E-4416-BCEE-73A3E8D0E4F4}" presName="Name0" presStyleCnt="0">
        <dgm:presLayoutVars>
          <dgm:chMax val="7"/>
          <dgm:chPref val="7"/>
          <dgm:dir/>
          <dgm:animOne val="branch"/>
          <dgm:animLvl val="lvl"/>
        </dgm:presLayoutVars>
      </dgm:prSet>
      <dgm:spPr/>
      <dgm:t>
        <a:bodyPr/>
        <a:lstStyle/>
        <a:p>
          <a:endParaRPr lang="zh-TW" altLang="en-US"/>
        </a:p>
      </dgm:t>
    </dgm:pt>
    <dgm:pt modelId="{27AA45DD-AB14-4465-A96D-CFF073ECB810}" type="pres">
      <dgm:prSet presAssocID="{FA34CA49-DD1B-4056-8DBB-5BDCDD8A3F36}" presName="composite" presStyleCnt="0"/>
      <dgm:spPr/>
    </dgm:pt>
    <dgm:pt modelId="{5313A20B-8739-41B0-91BB-5760F743470E}" type="pres">
      <dgm:prSet presAssocID="{FA34CA49-DD1B-4056-8DBB-5BDCDD8A3F36}" presName="BackAccent" presStyleLbl="bgShp" presStyleIdx="0" presStyleCnt="3"/>
      <dgm:spPr/>
    </dgm:pt>
    <dgm:pt modelId="{854EBE5B-8DC1-49F3-B7F9-219E66252B53}" type="pres">
      <dgm:prSet presAssocID="{FA34CA49-DD1B-4056-8DBB-5BDCDD8A3F36}" presName="Accent" presStyleLbl="alignNode1" presStyleIdx="0" presStyleCnt="3"/>
      <dgm:spPr/>
    </dgm:pt>
    <dgm:pt modelId="{ED9F660E-6A4F-44F5-8B0F-BAA1579F2912}" type="pres">
      <dgm:prSet presAssocID="{FA34CA49-DD1B-4056-8DBB-5BDCDD8A3F36}" presName="Child" presStyleLbl="revTx" presStyleIdx="0" presStyleCnt="6" custScaleX="12163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D3EA25E-2B98-4193-AA92-CE416C3A124B}" type="pres">
      <dgm:prSet presAssocID="{FA34CA49-DD1B-4056-8DBB-5BDCDD8A3F36}" presName="Parent" presStyleLbl="revTx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8EAF1A7-D598-4E91-8D97-8E0490DA321B}" type="pres">
      <dgm:prSet presAssocID="{979FC9B6-09ED-44E4-A45B-61C05F52D570}" presName="sibTrans" presStyleCnt="0"/>
      <dgm:spPr/>
    </dgm:pt>
    <dgm:pt modelId="{E47F5088-1035-4AE6-9FA6-AD56186A9C49}" type="pres">
      <dgm:prSet presAssocID="{F57DE697-272C-47AF-9B6D-750AA9190985}" presName="composite" presStyleCnt="0"/>
      <dgm:spPr/>
    </dgm:pt>
    <dgm:pt modelId="{E30A0743-D090-4066-9F79-805C50069644}" type="pres">
      <dgm:prSet presAssocID="{F57DE697-272C-47AF-9B6D-750AA9190985}" presName="BackAccent" presStyleLbl="bgShp" presStyleIdx="1" presStyleCnt="3"/>
      <dgm:spPr/>
    </dgm:pt>
    <dgm:pt modelId="{C8D152AD-C51D-4F01-8289-DF116E7A6E87}" type="pres">
      <dgm:prSet presAssocID="{F57DE697-272C-47AF-9B6D-750AA9190985}" presName="Accent" presStyleLbl="alignNode1" presStyleIdx="1" presStyleCnt="3"/>
      <dgm:spPr/>
    </dgm:pt>
    <dgm:pt modelId="{E2D850F7-313F-4E7B-8F44-17F378C7A33A}" type="pres">
      <dgm:prSet presAssocID="{F57DE697-272C-47AF-9B6D-750AA9190985}" presName="Child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693BF30-79EF-47C5-8E38-8B96C4080021}" type="pres">
      <dgm:prSet presAssocID="{F57DE697-272C-47AF-9B6D-750AA9190985}" presName="Parent" presStyleLbl="revTx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E7692CE-6C12-401A-8B38-917DC6FC773B}" type="pres">
      <dgm:prSet presAssocID="{18DD0807-7A17-49B5-9831-D7ED00F522FE}" presName="sibTrans" presStyleCnt="0"/>
      <dgm:spPr/>
    </dgm:pt>
    <dgm:pt modelId="{6BBD82FC-FEC8-4231-8A3A-4C618A7120BB}" type="pres">
      <dgm:prSet presAssocID="{F75C1F3B-8B42-4F68-B986-F92421F6B449}" presName="composite" presStyleCnt="0"/>
      <dgm:spPr/>
    </dgm:pt>
    <dgm:pt modelId="{062A5121-B0A6-445C-953E-0AEADA1FE34C}" type="pres">
      <dgm:prSet presAssocID="{F75C1F3B-8B42-4F68-B986-F92421F6B449}" presName="BackAccent" presStyleLbl="bgShp" presStyleIdx="2" presStyleCnt="3"/>
      <dgm:spPr/>
    </dgm:pt>
    <dgm:pt modelId="{A9B444CA-6958-4763-B2E4-DF2D75BC5C90}" type="pres">
      <dgm:prSet presAssocID="{F75C1F3B-8B42-4F68-B986-F92421F6B449}" presName="Accent" presStyleLbl="alignNode1" presStyleIdx="2" presStyleCnt="3"/>
      <dgm:spPr/>
    </dgm:pt>
    <dgm:pt modelId="{DE39C4AE-5B88-4FA9-99DC-F4B4888BBDE9}" type="pres">
      <dgm:prSet presAssocID="{F75C1F3B-8B42-4F68-B986-F92421F6B449}" presName="Child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DD618D1-BF11-4646-AE68-250DFBE352B1}" type="pres">
      <dgm:prSet presAssocID="{F75C1F3B-8B42-4F68-B986-F92421F6B449}" presName="Parent" presStyleLbl="revTx" presStyleIdx="5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2635425-A882-477D-9308-2855A93A5763}" type="presOf" srcId="{18DCD08F-DDE7-4278-8F70-60757E820EB5}" destId="{DE39C4AE-5B88-4FA9-99DC-F4B4888BBDE9}" srcOrd="0" destOrd="0" presId="urn:microsoft.com/office/officeart/2008/layout/IncreasingCircleProcess"/>
    <dgm:cxn modelId="{8F61FD17-13C9-48D8-9AB0-BC0ECCD7A15C}" type="presOf" srcId="{FA34CA49-DD1B-4056-8DBB-5BDCDD8A3F36}" destId="{3D3EA25E-2B98-4193-AA92-CE416C3A124B}" srcOrd="0" destOrd="0" presId="urn:microsoft.com/office/officeart/2008/layout/IncreasingCircleProcess"/>
    <dgm:cxn modelId="{5391FFE5-B9BE-49AC-BD02-DB9A3F0C59C2}" srcId="{606D1C47-7C5E-4416-BCEE-73A3E8D0E4F4}" destId="{F75C1F3B-8B42-4F68-B986-F92421F6B449}" srcOrd="2" destOrd="0" parTransId="{6DA7D339-8FEA-451E-8A4A-F4C2F1323025}" sibTransId="{CA087D08-BC77-4342-B966-5C80EAEFF8BA}"/>
    <dgm:cxn modelId="{61B1C057-EE10-423B-9197-6A4CED08816E}" srcId="{606D1C47-7C5E-4416-BCEE-73A3E8D0E4F4}" destId="{F57DE697-272C-47AF-9B6D-750AA9190985}" srcOrd="1" destOrd="0" parTransId="{8624A29D-85FB-4FED-B518-9E376A949578}" sibTransId="{18DD0807-7A17-49B5-9831-D7ED00F522FE}"/>
    <dgm:cxn modelId="{7024E142-EA02-47ED-9927-FA60D353C2A8}" srcId="{FA34CA49-DD1B-4056-8DBB-5BDCDD8A3F36}" destId="{5EAC2F4D-2883-4743-B013-403653A691D4}" srcOrd="1" destOrd="0" parTransId="{2F2F9421-DE54-425C-84A0-7585B4FFFB4F}" sibTransId="{60F3978B-7021-4D92-B723-44B93BE6F65B}"/>
    <dgm:cxn modelId="{7DD62C00-5FC3-4D7B-9BC7-27EA25A89E3E}" type="presOf" srcId="{F75C1F3B-8B42-4F68-B986-F92421F6B449}" destId="{BDD618D1-BF11-4646-AE68-250DFBE352B1}" srcOrd="0" destOrd="0" presId="urn:microsoft.com/office/officeart/2008/layout/IncreasingCircleProcess"/>
    <dgm:cxn modelId="{9E2C42D6-01C6-444C-A123-FCED2AC57F00}" type="presOf" srcId="{F57DE697-272C-47AF-9B6D-750AA9190985}" destId="{B693BF30-79EF-47C5-8E38-8B96C4080021}" srcOrd="0" destOrd="0" presId="urn:microsoft.com/office/officeart/2008/layout/IncreasingCircleProcess"/>
    <dgm:cxn modelId="{3BF2639E-417D-45E8-8393-B36D5729CAD2}" type="presOf" srcId="{606D1C47-7C5E-4416-BCEE-73A3E8D0E4F4}" destId="{726CD0C6-80E0-4EFB-871B-EA5E4C1171C6}" srcOrd="0" destOrd="0" presId="urn:microsoft.com/office/officeart/2008/layout/IncreasingCircleProcess"/>
    <dgm:cxn modelId="{4DBE647F-B607-466C-8676-9E4BDD846FB2}" srcId="{F57DE697-272C-47AF-9B6D-750AA9190985}" destId="{D00F686D-F38B-4AF7-B7C6-2FB76BDDF919}" srcOrd="0" destOrd="0" parTransId="{53606161-0E37-49C0-86C3-0F00EA506A75}" sibTransId="{A37B137C-019B-4128-9EB1-3DB89BE3116D}"/>
    <dgm:cxn modelId="{6AAAA15A-09FC-461F-8008-FB3905399E05}" type="presOf" srcId="{5EAC2F4D-2883-4743-B013-403653A691D4}" destId="{ED9F660E-6A4F-44F5-8B0F-BAA1579F2912}" srcOrd="0" destOrd="1" presId="urn:microsoft.com/office/officeart/2008/layout/IncreasingCircleProcess"/>
    <dgm:cxn modelId="{7F2FCC71-A066-4F7F-A068-73DABF9AA1B5}" type="presOf" srcId="{D00F686D-F38B-4AF7-B7C6-2FB76BDDF919}" destId="{E2D850F7-313F-4E7B-8F44-17F378C7A33A}" srcOrd="0" destOrd="0" presId="urn:microsoft.com/office/officeart/2008/layout/IncreasingCircleProcess"/>
    <dgm:cxn modelId="{6D53A256-B6C5-448B-9B20-A803C478E711}" srcId="{606D1C47-7C5E-4416-BCEE-73A3E8D0E4F4}" destId="{FA34CA49-DD1B-4056-8DBB-5BDCDD8A3F36}" srcOrd="0" destOrd="0" parTransId="{6A3395F6-DDDF-4F3B-92ED-0E511D432E8F}" sibTransId="{979FC9B6-09ED-44E4-A45B-61C05F52D570}"/>
    <dgm:cxn modelId="{0C028FC7-A703-46A8-A41E-622752A59A3A}" type="presOf" srcId="{77CBC07A-83B6-4076-A5EF-0BB93F4AE00D}" destId="{ED9F660E-6A4F-44F5-8B0F-BAA1579F2912}" srcOrd="0" destOrd="0" presId="urn:microsoft.com/office/officeart/2008/layout/IncreasingCircleProcess"/>
    <dgm:cxn modelId="{1AC0032E-7AE3-49E7-BC49-2F2905DBA014}" srcId="{FA34CA49-DD1B-4056-8DBB-5BDCDD8A3F36}" destId="{77CBC07A-83B6-4076-A5EF-0BB93F4AE00D}" srcOrd="0" destOrd="0" parTransId="{AD6F373E-E356-419B-9B22-98EEE8233BA5}" sibTransId="{FDAA9060-548F-4981-84B1-204C4EC3483C}"/>
    <dgm:cxn modelId="{924D12F9-9766-428C-951F-A3B98D2946A2}" srcId="{F75C1F3B-8B42-4F68-B986-F92421F6B449}" destId="{18DCD08F-DDE7-4278-8F70-60757E820EB5}" srcOrd="0" destOrd="0" parTransId="{6A70FBE1-9A81-4FFD-80DA-7DFFF93EEAC2}" sibTransId="{AC17027B-FC87-4668-BEBD-FF0C80FC849E}"/>
    <dgm:cxn modelId="{084B7E8D-3806-42CF-AB9E-EFE695CC6C93}" type="presParOf" srcId="{726CD0C6-80E0-4EFB-871B-EA5E4C1171C6}" destId="{27AA45DD-AB14-4465-A96D-CFF073ECB810}" srcOrd="0" destOrd="0" presId="urn:microsoft.com/office/officeart/2008/layout/IncreasingCircleProcess"/>
    <dgm:cxn modelId="{D80F92B7-CA6F-4D64-8D1B-17148C91AD8A}" type="presParOf" srcId="{27AA45DD-AB14-4465-A96D-CFF073ECB810}" destId="{5313A20B-8739-41B0-91BB-5760F743470E}" srcOrd="0" destOrd="0" presId="urn:microsoft.com/office/officeart/2008/layout/IncreasingCircleProcess"/>
    <dgm:cxn modelId="{8984FD25-D85B-417E-99D0-244A9752DBD8}" type="presParOf" srcId="{27AA45DD-AB14-4465-A96D-CFF073ECB810}" destId="{854EBE5B-8DC1-49F3-B7F9-219E66252B53}" srcOrd="1" destOrd="0" presId="urn:microsoft.com/office/officeart/2008/layout/IncreasingCircleProcess"/>
    <dgm:cxn modelId="{75DCE7FC-B51B-47B6-9E34-91D98D0CF7F2}" type="presParOf" srcId="{27AA45DD-AB14-4465-A96D-CFF073ECB810}" destId="{ED9F660E-6A4F-44F5-8B0F-BAA1579F2912}" srcOrd="2" destOrd="0" presId="urn:microsoft.com/office/officeart/2008/layout/IncreasingCircleProcess"/>
    <dgm:cxn modelId="{3028E3FB-0E5A-4895-9049-6DBFE6C3E60F}" type="presParOf" srcId="{27AA45DD-AB14-4465-A96D-CFF073ECB810}" destId="{3D3EA25E-2B98-4193-AA92-CE416C3A124B}" srcOrd="3" destOrd="0" presId="urn:microsoft.com/office/officeart/2008/layout/IncreasingCircleProcess"/>
    <dgm:cxn modelId="{DBD9201F-EB14-40B1-909F-CECA12E08DD3}" type="presParOf" srcId="{726CD0C6-80E0-4EFB-871B-EA5E4C1171C6}" destId="{D8EAF1A7-D598-4E91-8D97-8E0490DA321B}" srcOrd="1" destOrd="0" presId="urn:microsoft.com/office/officeart/2008/layout/IncreasingCircleProcess"/>
    <dgm:cxn modelId="{9E87647A-3DCD-4C85-9584-B7683F922C2F}" type="presParOf" srcId="{726CD0C6-80E0-4EFB-871B-EA5E4C1171C6}" destId="{E47F5088-1035-4AE6-9FA6-AD56186A9C49}" srcOrd="2" destOrd="0" presId="urn:microsoft.com/office/officeart/2008/layout/IncreasingCircleProcess"/>
    <dgm:cxn modelId="{36F5F5A4-D3B7-4A63-AAA2-86001E55D92C}" type="presParOf" srcId="{E47F5088-1035-4AE6-9FA6-AD56186A9C49}" destId="{E30A0743-D090-4066-9F79-805C50069644}" srcOrd="0" destOrd="0" presId="urn:microsoft.com/office/officeart/2008/layout/IncreasingCircleProcess"/>
    <dgm:cxn modelId="{4F975152-9573-4F7A-A1F9-912B74AAD654}" type="presParOf" srcId="{E47F5088-1035-4AE6-9FA6-AD56186A9C49}" destId="{C8D152AD-C51D-4F01-8289-DF116E7A6E87}" srcOrd="1" destOrd="0" presId="urn:microsoft.com/office/officeart/2008/layout/IncreasingCircleProcess"/>
    <dgm:cxn modelId="{C3CB3AD0-9D5B-4DCB-BF66-9C646A60BB87}" type="presParOf" srcId="{E47F5088-1035-4AE6-9FA6-AD56186A9C49}" destId="{E2D850F7-313F-4E7B-8F44-17F378C7A33A}" srcOrd="2" destOrd="0" presId="urn:microsoft.com/office/officeart/2008/layout/IncreasingCircleProcess"/>
    <dgm:cxn modelId="{77CB40C9-F7F4-485A-BF39-7056FD48C4B7}" type="presParOf" srcId="{E47F5088-1035-4AE6-9FA6-AD56186A9C49}" destId="{B693BF30-79EF-47C5-8E38-8B96C4080021}" srcOrd="3" destOrd="0" presId="urn:microsoft.com/office/officeart/2008/layout/IncreasingCircleProcess"/>
    <dgm:cxn modelId="{EC2B88BE-908F-490E-94B0-2AFAF3121B4F}" type="presParOf" srcId="{726CD0C6-80E0-4EFB-871B-EA5E4C1171C6}" destId="{AE7692CE-6C12-401A-8B38-917DC6FC773B}" srcOrd="3" destOrd="0" presId="urn:microsoft.com/office/officeart/2008/layout/IncreasingCircleProcess"/>
    <dgm:cxn modelId="{F61F4193-4181-4C2C-B4E7-D06427744B7A}" type="presParOf" srcId="{726CD0C6-80E0-4EFB-871B-EA5E4C1171C6}" destId="{6BBD82FC-FEC8-4231-8A3A-4C618A7120BB}" srcOrd="4" destOrd="0" presId="urn:microsoft.com/office/officeart/2008/layout/IncreasingCircleProcess"/>
    <dgm:cxn modelId="{0DEBA004-03C7-4C5F-B0AD-8FB268654456}" type="presParOf" srcId="{6BBD82FC-FEC8-4231-8A3A-4C618A7120BB}" destId="{062A5121-B0A6-445C-953E-0AEADA1FE34C}" srcOrd="0" destOrd="0" presId="urn:microsoft.com/office/officeart/2008/layout/IncreasingCircleProcess"/>
    <dgm:cxn modelId="{0B0CA695-7055-4E9F-A7F3-08F9C8855174}" type="presParOf" srcId="{6BBD82FC-FEC8-4231-8A3A-4C618A7120BB}" destId="{A9B444CA-6958-4763-B2E4-DF2D75BC5C90}" srcOrd="1" destOrd="0" presId="urn:microsoft.com/office/officeart/2008/layout/IncreasingCircleProcess"/>
    <dgm:cxn modelId="{CC2773A5-A11A-45B9-A468-344212A6A089}" type="presParOf" srcId="{6BBD82FC-FEC8-4231-8A3A-4C618A7120BB}" destId="{DE39C4AE-5B88-4FA9-99DC-F4B4888BBDE9}" srcOrd="2" destOrd="0" presId="urn:microsoft.com/office/officeart/2008/layout/IncreasingCircleProcess"/>
    <dgm:cxn modelId="{B6BD2EA4-FECB-4B81-BDD3-676C88E3BFA1}" type="presParOf" srcId="{6BBD82FC-FEC8-4231-8A3A-4C618A7120BB}" destId="{BDD618D1-BF11-4646-AE68-250DFBE352B1}" srcOrd="3" destOrd="0" presId="urn:microsoft.com/office/officeart/2008/layout/IncreasingCircle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D4A2DA-C09D-425C-9413-E8B926ECA2DF}">
      <dsp:nvSpPr>
        <dsp:cNvPr id="0" name=""/>
        <dsp:cNvSpPr/>
      </dsp:nvSpPr>
      <dsp:spPr>
        <a:xfrm>
          <a:off x="0" y="0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衣</a:t>
          </a:r>
          <a:endParaRPr lang="en-GB" sz="2400" b="1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製造過程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洗衣與乾衣</a:t>
          </a:r>
        </a:p>
      </dsp:txBody>
      <dsp:txXfrm>
        <a:off x="405476" y="405476"/>
        <a:ext cx="1957814" cy="1957814"/>
      </dsp:txXfrm>
    </dsp:sp>
    <dsp:sp modelId="{122D56D6-E652-4060-ACCA-A978C7EBF6EF}">
      <dsp:nvSpPr>
        <dsp:cNvPr id="0" name=""/>
        <dsp:cNvSpPr/>
      </dsp:nvSpPr>
      <dsp:spPr>
        <a:xfrm>
          <a:off x="2717633" y="986350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-258"/>
            <a:lumOff val="1225"/>
            <a:alphaOff val="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食品生產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運輸與儲存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廚餘管理</a:t>
          </a:r>
        </a:p>
      </dsp:txBody>
      <dsp:txXfrm>
        <a:off x="3123109" y="1391826"/>
        <a:ext cx="1957814" cy="1957814"/>
      </dsp:txXfrm>
    </dsp:sp>
    <dsp:sp modelId="{E566E1FE-0373-4A32-82EB-1803751948B1}">
      <dsp:nvSpPr>
        <dsp:cNvPr id="0" name=""/>
        <dsp:cNvSpPr/>
      </dsp:nvSpPr>
      <dsp:spPr>
        <a:xfrm>
          <a:off x="5372568" y="0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-515"/>
            <a:lumOff val="2449"/>
            <a:alphaOff val="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建築材料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能源消耗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廢物管理</a:t>
          </a:r>
        </a:p>
      </dsp:txBody>
      <dsp:txXfrm>
        <a:off x="5778044" y="405476"/>
        <a:ext cx="1957814" cy="1957814"/>
      </dsp:txXfrm>
    </dsp:sp>
    <dsp:sp modelId="{24D758DD-A517-49BD-9853-957FF5FAF42A}">
      <dsp:nvSpPr>
        <dsp:cNvPr id="0" name=""/>
        <dsp:cNvSpPr/>
      </dsp:nvSpPr>
      <dsp:spPr>
        <a:xfrm>
          <a:off x="8204033" y="1004674"/>
          <a:ext cx="2768766" cy="2768766"/>
        </a:xfrm>
        <a:prstGeom prst="ellipse">
          <a:avLst/>
        </a:prstGeom>
        <a:solidFill>
          <a:schemeClr val="accent6">
            <a:shade val="80000"/>
            <a:alpha val="50000"/>
            <a:hueOff val="0"/>
            <a:satOff val="-773"/>
            <a:lumOff val="3674"/>
            <a:alphaOff val="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行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•"/>
          </a:pPr>
          <a:r>
            <a:rPr lang="zh-TW" altLang="en-US" sz="1900" b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日常交通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900" b="0" i="0" kern="12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rPr>
            <a:t>長途旅行</a:t>
          </a:r>
          <a:endParaRPr lang="zh-TW" altLang="en-US" sz="1900" b="0" kern="1200" dirty="0">
            <a:solidFill>
              <a:schemeClr val="bg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609509" y="1410150"/>
        <a:ext cx="1957814" cy="19578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E3D0BE-822D-4903-80EC-01BF01397F3C}">
      <dsp:nvSpPr>
        <dsp:cNvPr id="0" name=""/>
        <dsp:cNvSpPr/>
      </dsp:nvSpPr>
      <dsp:spPr>
        <a:xfrm>
          <a:off x="0" y="226087"/>
          <a:ext cx="2718142" cy="1630885"/>
        </a:xfrm>
        <a:prstGeom prst="rect">
          <a:avLst/>
        </a:prstGeom>
        <a:solidFill>
          <a:srgbClr val="F28808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節省能源</a:t>
          </a:r>
          <a:endParaRPr lang="en-GB" altLang="en-US" sz="22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0" y="226087"/>
        <a:ext cx="2718142" cy="1630885"/>
      </dsp:txXfrm>
    </dsp:sp>
    <dsp:sp modelId="{320802F3-5844-45D0-850A-92A220BFA9CC}">
      <dsp:nvSpPr>
        <dsp:cNvPr id="0" name=""/>
        <dsp:cNvSpPr/>
      </dsp:nvSpPr>
      <dsp:spPr>
        <a:xfrm>
          <a:off x="2989956" y="226087"/>
          <a:ext cx="2718142" cy="1630885"/>
        </a:xfrm>
        <a:prstGeom prst="rect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節約用水</a:t>
          </a:r>
          <a:endParaRPr lang="en-GB" altLang="en-US" sz="22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2989956" y="226087"/>
        <a:ext cx="2718142" cy="1630885"/>
      </dsp:txXfrm>
    </dsp:sp>
    <dsp:sp modelId="{EA22C583-378F-4F41-A8DF-6295C007FCDA}">
      <dsp:nvSpPr>
        <dsp:cNvPr id="0" name=""/>
        <dsp:cNvSpPr/>
      </dsp:nvSpPr>
      <dsp:spPr>
        <a:xfrm>
          <a:off x="5979912" y="226087"/>
          <a:ext cx="2718142" cy="1630885"/>
        </a:xfrm>
        <a:prstGeom prst="rect">
          <a:avLst/>
        </a:prstGeom>
        <a:solidFill>
          <a:srgbClr val="2D2D8A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減少廢物</a:t>
          </a:r>
          <a:endParaRPr lang="en-GB" altLang="en-US" sz="22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979912" y="226087"/>
        <a:ext cx="2718142" cy="16308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DEEA1C-89F4-4CC4-9E6A-734977A048C7}">
      <dsp:nvSpPr>
        <dsp:cNvPr id="0" name=""/>
        <dsp:cNvSpPr/>
      </dsp:nvSpPr>
      <dsp:spPr>
        <a:xfrm rot="10800000">
          <a:off x="0" y="0"/>
          <a:ext cx="5047810" cy="991200"/>
        </a:xfrm>
        <a:prstGeom prst="trapezoid">
          <a:avLst>
            <a:gd name="adj" fmla="val 50926"/>
          </a:avLst>
        </a:prstGeom>
        <a:solidFill>
          <a:srgbClr val="65CD85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400" b="1" kern="1200">
              <a:latin typeface="華康細圓體(P)" panose="020F0300000000000000" pitchFamily="34" charset="-120"/>
              <a:ea typeface="華康細圓體(P)" panose="020F0300000000000000" pitchFamily="34" charset="-120"/>
            </a:rPr>
            <a:t>避免產生</a:t>
          </a:r>
          <a:endParaRPr lang="zh-TW" altLang="en-US" sz="2400" kern="1200" dirty="0"/>
        </a:p>
      </dsp:txBody>
      <dsp:txXfrm rot="-10800000">
        <a:off x="883366" y="0"/>
        <a:ext cx="3281076" cy="991200"/>
      </dsp:txXfrm>
    </dsp:sp>
    <dsp:sp modelId="{20557161-541B-45A9-B097-21F0846DAA68}">
      <dsp:nvSpPr>
        <dsp:cNvPr id="0" name=""/>
        <dsp:cNvSpPr/>
      </dsp:nvSpPr>
      <dsp:spPr>
        <a:xfrm rot="10800000">
          <a:off x="504780" y="991200"/>
          <a:ext cx="4038248" cy="991200"/>
        </a:xfrm>
        <a:prstGeom prst="trapezoid">
          <a:avLst>
            <a:gd name="adj" fmla="val 50926"/>
          </a:avLst>
        </a:prstGeom>
        <a:gradFill rotWithShape="0">
          <a:gsLst>
            <a:gs pos="0">
              <a:schemeClr val="accent2">
                <a:hueOff val="-3600000"/>
                <a:satOff val="-12501"/>
                <a:lumOff val="1500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600000"/>
                <a:satOff val="-12501"/>
                <a:lumOff val="1500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600000"/>
                <a:satOff val="-12501"/>
                <a:lumOff val="1500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400" b="1" kern="1200">
              <a:latin typeface="華康細圓體(P)" panose="020F0300000000000000" pitchFamily="34" charset="-120"/>
              <a:ea typeface="華康細圓體(P)" panose="020F0300000000000000" pitchFamily="34" charset="-120"/>
            </a:rPr>
            <a:t>重用 </a:t>
          </a:r>
          <a:endParaRPr lang="zh-TW" altLang="en-US" sz="2400" kern="1200" dirty="0"/>
        </a:p>
      </dsp:txBody>
      <dsp:txXfrm rot="-10800000">
        <a:off x="1211474" y="991200"/>
        <a:ext cx="2624861" cy="991200"/>
      </dsp:txXfrm>
    </dsp:sp>
    <dsp:sp modelId="{3DB45A64-7F0F-47F1-A08C-F006EFEABBF3}">
      <dsp:nvSpPr>
        <dsp:cNvPr id="0" name=""/>
        <dsp:cNvSpPr/>
      </dsp:nvSpPr>
      <dsp:spPr>
        <a:xfrm rot="10800000">
          <a:off x="1009562" y="1982400"/>
          <a:ext cx="3028685" cy="991200"/>
        </a:xfrm>
        <a:prstGeom prst="trapezoid">
          <a:avLst>
            <a:gd name="adj" fmla="val 50926"/>
          </a:avLst>
        </a:prstGeom>
        <a:gradFill rotWithShape="0">
          <a:gsLst>
            <a:gs pos="0">
              <a:schemeClr val="accent2">
                <a:hueOff val="-7200000"/>
                <a:satOff val="-25001"/>
                <a:lumOff val="3000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200000"/>
                <a:satOff val="-25001"/>
                <a:lumOff val="3000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200000"/>
                <a:satOff val="-25001"/>
                <a:lumOff val="3000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400" b="1" kern="1200">
              <a:latin typeface="華康細圓體(P)" panose="020F0300000000000000" pitchFamily="34" charset="-120"/>
              <a:ea typeface="華康細圓體(P)" panose="020F0300000000000000" pitchFamily="34" charset="-120"/>
            </a:rPr>
            <a:t>回收 </a:t>
          </a:r>
          <a:endParaRPr lang="zh-TW" altLang="en-US" sz="2400" kern="1200" dirty="0"/>
        </a:p>
      </dsp:txBody>
      <dsp:txXfrm rot="-10800000">
        <a:off x="1539582" y="1982400"/>
        <a:ext cx="1968645" cy="991200"/>
      </dsp:txXfrm>
    </dsp:sp>
    <dsp:sp modelId="{0D33A79B-056A-4AF3-8EDB-BE605AB06905}">
      <dsp:nvSpPr>
        <dsp:cNvPr id="0" name=""/>
        <dsp:cNvSpPr/>
      </dsp:nvSpPr>
      <dsp:spPr>
        <a:xfrm rot="10800000">
          <a:off x="1514343" y="2973601"/>
          <a:ext cx="2019124" cy="991200"/>
        </a:xfrm>
        <a:prstGeom prst="trapezoid">
          <a:avLst>
            <a:gd name="adj" fmla="val 50926"/>
          </a:avLst>
        </a:prstGeom>
        <a:solidFill>
          <a:srgbClr val="CFFDDD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HK" altLang="en-US" sz="2400" b="1" kern="1200" dirty="0">
              <a:latin typeface="華康細圓體(P)" panose="020F0300000000000000" pitchFamily="34" charset="-120"/>
              <a:ea typeface="華康細圓體(P)" panose="020F0300000000000000" pitchFamily="34" charset="-120"/>
            </a:rPr>
            <a:t>循環再造</a:t>
          </a:r>
          <a:endParaRPr lang="zh-TW" altLang="en-US" sz="2400" kern="1200" dirty="0"/>
        </a:p>
      </dsp:txBody>
      <dsp:txXfrm rot="-10800000">
        <a:off x="1867689" y="2973601"/>
        <a:ext cx="1312430" cy="991200"/>
      </dsp:txXfrm>
    </dsp:sp>
    <dsp:sp modelId="{2E755B72-BAE5-48D6-B0C8-5844C15AC487}">
      <dsp:nvSpPr>
        <dsp:cNvPr id="0" name=""/>
        <dsp:cNvSpPr/>
      </dsp:nvSpPr>
      <dsp:spPr>
        <a:xfrm rot="10800000">
          <a:off x="2019124" y="3964801"/>
          <a:ext cx="1009562" cy="991200"/>
        </a:xfrm>
        <a:prstGeom prst="trapezoid">
          <a:avLst>
            <a:gd name="adj" fmla="val 50926"/>
          </a:avLst>
        </a:prstGeom>
        <a:gradFill rotWithShape="0">
          <a:gsLst>
            <a:gs pos="0">
              <a:schemeClr val="accent2">
                <a:hueOff val="-14400000"/>
                <a:satOff val="-50003"/>
                <a:lumOff val="6000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4400000"/>
                <a:satOff val="-50003"/>
                <a:lumOff val="6000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4400000"/>
                <a:satOff val="-50003"/>
                <a:lumOff val="6000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>
              <a:latin typeface="華康細圓體(P)" panose="020F0300000000000000" pitchFamily="34" charset="-120"/>
              <a:ea typeface="華康細圓體(P)" panose="020F0300000000000000" pitchFamily="34" charset="-120"/>
            </a:rPr>
            <a:t>棄置</a:t>
          </a:r>
        </a:p>
      </dsp:txBody>
      <dsp:txXfrm rot="-10800000">
        <a:off x="2019124" y="3964801"/>
        <a:ext cx="1009562" cy="9912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D6958-62A0-4084-AF19-A53E962F7CFE}">
      <dsp:nvSpPr>
        <dsp:cNvPr id="0" name=""/>
        <dsp:cNvSpPr/>
      </dsp:nvSpPr>
      <dsp:spPr>
        <a:xfrm>
          <a:off x="504657" y="518"/>
          <a:ext cx="666601" cy="66660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00BBAF6-323D-424B-9522-B7B6675B085B}">
      <dsp:nvSpPr>
        <dsp:cNvPr id="0" name=""/>
        <dsp:cNvSpPr/>
      </dsp:nvSpPr>
      <dsp:spPr>
        <a:xfrm>
          <a:off x="837958" y="518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根據同學的喜好進行設計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518"/>
        <a:ext cx="3556564" cy="666601"/>
      </dsp:txXfrm>
    </dsp:sp>
    <dsp:sp modelId="{6A041606-0232-45A2-B1D7-B83EC6BCA1F8}">
      <dsp:nvSpPr>
        <dsp:cNvPr id="0" name=""/>
        <dsp:cNvSpPr/>
      </dsp:nvSpPr>
      <dsp:spPr>
        <a:xfrm>
          <a:off x="504657" y="667120"/>
          <a:ext cx="666601" cy="666601"/>
        </a:xfrm>
        <a:prstGeom prst="ellipse">
          <a:avLst/>
        </a:prstGeom>
        <a:solidFill>
          <a:schemeClr val="accent5">
            <a:alpha val="50000"/>
            <a:hueOff val="542838"/>
            <a:satOff val="1866"/>
            <a:lumOff val="-89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B7454E4-AD5F-4F1F-87A5-DE145E43DA23}">
      <dsp:nvSpPr>
        <dsp:cNvPr id="0" name=""/>
        <dsp:cNvSpPr/>
      </dsp:nvSpPr>
      <dsp:spPr>
        <a:xfrm>
          <a:off x="837958" y="667120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保持簡潔清晰，專注於一個信息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667120"/>
        <a:ext cx="3556564" cy="666601"/>
      </dsp:txXfrm>
    </dsp:sp>
    <dsp:sp modelId="{C29F63C7-24BC-4C48-BE93-A3DFE1B2685F}">
      <dsp:nvSpPr>
        <dsp:cNvPr id="0" name=""/>
        <dsp:cNvSpPr/>
      </dsp:nvSpPr>
      <dsp:spPr>
        <a:xfrm>
          <a:off x="504657" y="1333722"/>
          <a:ext cx="666601" cy="666601"/>
        </a:xfrm>
        <a:prstGeom prst="ellipse">
          <a:avLst/>
        </a:prstGeom>
        <a:solidFill>
          <a:schemeClr val="accent5">
            <a:alpha val="50000"/>
            <a:hueOff val="1085675"/>
            <a:satOff val="3732"/>
            <a:lumOff val="-179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8E093E7-A6C0-4E6E-BB42-109E18EB2E3F}">
      <dsp:nvSpPr>
        <dsp:cNvPr id="0" name=""/>
        <dsp:cNvSpPr/>
      </dsp:nvSpPr>
      <dsp:spPr>
        <a:xfrm>
          <a:off x="837958" y="1333722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加入圖片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1333722"/>
        <a:ext cx="3556564" cy="666601"/>
      </dsp:txXfrm>
    </dsp:sp>
    <dsp:sp modelId="{56E27340-931D-4D51-B088-53C91ECFEDAF}">
      <dsp:nvSpPr>
        <dsp:cNvPr id="0" name=""/>
        <dsp:cNvSpPr/>
      </dsp:nvSpPr>
      <dsp:spPr>
        <a:xfrm>
          <a:off x="504657" y="2000324"/>
          <a:ext cx="666601" cy="666601"/>
        </a:xfrm>
        <a:prstGeom prst="ellipse">
          <a:avLst/>
        </a:prstGeom>
        <a:solidFill>
          <a:schemeClr val="accent5">
            <a:alpha val="50000"/>
            <a:hueOff val="1628513"/>
            <a:satOff val="5598"/>
            <a:lumOff val="-268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E17537E-C9B3-4984-9A90-CA555AA0EFA8}">
      <dsp:nvSpPr>
        <dsp:cNvPr id="0" name=""/>
        <dsp:cNvSpPr/>
      </dsp:nvSpPr>
      <dsp:spPr>
        <a:xfrm>
          <a:off x="837958" y="2000324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選擇符合主題的顏色和字體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2000324"/>
        <a:ext cx="3556564" cy="666601"/>
      </dsp:txXfrm>
    </dsp:sp>
    <dsp:sp modelId="{ECAC2F1D-9AB5-4878-B044-247E4E9B8050}">
      <dsp:nvSpPr>
        <dsp:cNvPr id="0" name=""/>
        <dsp:cNvSpPr/>
      </dsp:nvSpPr>
      <dsp:spPr>
        <a:xfrm>
          <a:off x="504657" y="2666925"/>
          <a:ext cx="666601" cy="666601"/>
        </a:xfrm>
        <a:prstGeom prst="ellipse">
          <a:avLst/>
        </a:prstGeom>
        <a:solidFill>
          <a:schemeClr val="accent5">
            <a:alpha val="50000"/>
            <a:hueOff val="2171351"/>
            <a:satOff val="7464"/>
            <a:lumOff val="-358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695E7C50-786C-4E85-A3E0-846D37E112E6}">
      <dsp:nvSpPr>
        <dsp:cNvPr id="0" name=""/>
        <dsp:cNvSpPr/>
      </dsp:nvSpPr>
      <dsp:spPr>
        <a:xfrm>
          <a:off x="837958" y="2666925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確保日期、時間和地點清晰可見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2666925"/>
        <a:ext cx="3556564" cy="666601"/>
      </dsp:txXfrm>
    </dsp:sp>
    <dsp:sp modelId="{61FB0AC0-EEF4-443D-8B82-C1E193E1E507}">
      <dsp:nvSpPr>
        <dsp:cNvPr id="0" name=""/>
        <dsp:cNvSpPr/>
      </dsp:nvSpPr>
      <dsp:spPr>
        <a:xfrm>
          <a:off x="504657" y="3333527"/>
          <a:ext cx="666601" cy="666601"/>
        </a:xfrm>
        <a:prstGeom prst="ellipse">
          <a:avLst/>
        </a:prstGeom>
        <a:solidFill>
          <a:schemeClr val="accent5">
            <a:alpha val="50000"/>
            <a:hueOff val="2714188"/>
            <a:satOff val="9330"/>
            <a:lumOff val="-4477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DDCF17A-D10B-497B-8E48-62149A6515F3}">
      <dsp:nvSpPr>
        <dsp:cNvPr id="0" name=""/>
        <dsp:cNvSpPr/>
      </dsp:nvSpPr>
      <dsp:spPr>
        <a:xfrm>
          <a:off x="837958" y="3333527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避免擁擠，增加可讀性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3333527"/>
        <a:ext cx="3556564" cy="666601"/>
      </dsp:txXfrm>
    </dsp:sp>
    <dsp:sp modelId="{DB92B7AB-9256-4DD9-971D-73C42C1E2792}">
      <dsp:nvSpPr>
        <dsp:cNvPr id="0" name=""/>
        <dsp:cNvSpPr/>
      </dsp:nvSpPr>
      <dsp:spPr>
        <a:xfrm>
          <a:off x="504657" y="4000129"/>
          <a:ext cx="666601" cy="666601"/>
        </a:xfrm>
        <a:prstGeom prst="ellipse">
          <a:avLst/>
        </a:prstGeom>
        <a:solidFill>
          <a:schemeClr val="accent5">
            <a:alpha val="50000"/>
            <a:hueOff val="3257026"/>
            <a:satOff val="11196"/>
            <a:lumOff val="-53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5F7D6C7-5368-4D6A-8605-1D1AE598FCCA}">
      <dsp:nvSpPr>
        <dsp:cNvPr id="0" name=""/>
        <dsp:cNvSpPr/>
      </dsp:nvSpPr>
      <dsp:spPr>
        <a:xfrm>
          <a:off x="837958" y="4000129"/>
          <a:ext cx="3556564" cy="6666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徵求同學意見，以改進設計</a:t>
          </a:r>
          <a:endParaRPr lang="en-GB" sz="20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37958" y="4000129"/>
        <a:ext cx="3556564" cy="6666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C31F66-7D7B-40C5-9EFA-9E5324268BD4}">
      <dsp:nvSpPr>
        <dsp:cNvPr id="0" name=""/>
        <dsp:cNvSpPr/>
      </dsp:nvSpPr>
      <dsp:spPr>
        <a:xfrm>
          <a:off x="273836" y="0"/>
          <a:ext cx="2300301" cy="114656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選擇一個合適的</a:t>
          </a:r>
          <a:endParaRPr lang="en-GB" altLang="zh-TW" sz="1800" b="0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範本</a:t>
          </a:r>
          <a:endParaRPr lang="en-GB" sz="18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07418" y="33582"/>
        <a:ext cx="2233137" cy="1079403"/>
      </dsp:txXfrm>
    </dsp:sp>
    <dsp:sp modelId="{3753BF3B-5888-400E-A444-1DE0E5DB514B}">
      <dsp:nvSpPr>
        <dsp:cNvPr id="0" name=""/>
        <dsp:cNvSpPr/>
      </dsp:nvSpPr>
      <dsp:spPr>
        <a:xfrm rot="5400000">
          <a:off x="1209006" y="1175231"/>
          <a:ext cx="429962" cy="5159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-5400000">
        <a:off x="1269201" y="1218228"/>
        <a:ext cx="309573" cy="300973"/>
      </dsp:txXfrm>
    </dsp:sp>
    <dsp:sp modelId="{6D090CAF-1FF5-4049-9B1C-E9E926E1133A}">
      <dsp:nvSpPr>
        <dsp:cNvPr id="0" name=""/>
        <dsp:cNvSpPr/>
      </dsp:nvSpPr>
      <dsp:spPr>
        <a:xfrm>
          <a:off x="273836" y="1719851"/>
          <a:ext cx="2300301" cy="114656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24950"/>
            <a:lumOff val="33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將文字、圖片、顏色替換，加入新的元素</a:t>
          </a:r>
          <a:endParaRPr lang="en-GB" sz="18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07418" y="1753433"/>
        <a:ext cx="2233137" cy="1079403"/>
      </dsp:txXfrm>
    </dsp:sp>
    <dsp:sp modelId="{3EA607BB-312A-4A91-B149-DBFAF670554A}">
      <dsp:nvSpPr>
        <dsp:cNvPr id="0" name=""/>
        <dsp:cNvSpPr/>
      </dsp:nvSpPr>
      <dsp:spPr>
        <a:xfrm rot="5400000">
          <a:off x="1209006" y="2895083"/>
          <a:ext cx="429962" cy="515955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-35432"/>
            <a:lumOff val="437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>
            <a:solidFill>
              <a:schemeClr val="tx1"/>
            </a:solidFill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 rot="-5400000">
        <a:off x="1269201" y="2938080"/>
        <a:ext cx="309573" cy="300973"/>
      </dsp:txXfrm>
    </dsp:sp>
    <dsp:sp modelId="{0A8688BB-9283-4E6D-B45D-8B5DDA61B633}">
      <dsp:nvSpPr>
        <dsp:cNvPr id="0" name=""/>
        <dsp:cNvSpPr/>
      </dsp:nvSpPr>
      <dsp:spPr>
        <a:xfrm>
          <a:off x="273836" y="3439703"/>
          <a:ext cx="2300301" cy="1146567"/>
        </a:xfrm>
        <a:prstGeom prst="roundRect">
          <a:avLst>
            <a:gd name="adj" fmla="val 10000"/>
          </a:avLst>
        </a:prstGeom>
        <a:solidFill>
          <a:schemeClr val="accent6">
            <a:shade val="50000"/>
            <a:hueOff val="0"/>
            <a:satOff val="-24950"/>
            <a:lumOff val="3310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把完成的圖片</a:t>
          </a:r>
          <a:endParaRPr lang="en-GB" altLang="zh-TW" sz="1800" b="0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8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下載</a:t>
          </a:r>
          <a:endParaRPr lang="en-GB" sz="180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307418" y="3473285"/>
        <a:ext cx="2233137" cy="10794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13A20B-8739-41B0-91BB-5760F743470E}">
      <dsp:nvSpPr>
        <dsp:cNvPr id="0" name=""/>
        <dsp:cNvSpPr/>
      </dsp:nvSpPr>
      <dsp:spPr>
        <a:xfrm>
          <a:off x="1677" y="0"/>
          <a:ext cx="857357" cy="85735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4EBE5B-8DC1-49F3-B7F9-219E66252B53}">
      <dsp:nvSpPr>
        <dsp:cNvPr id="0" name=""/>
        <dsp:cNvSpPr/>
      </dsp:nvSpPr>
      <dsp:spPr>
        <a:xfrm>
          <a:off x="87413" y="85735"/>
          <a:ext cx="685885" cy="685885"/>
        </a:xfrm>
        <a:prstGeom prst="chord">
          <a:avLst>
            <a:gd name="adj1" fmla="val 1168272"/>
            <a:gd name="adj2" fmla="val 9631728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9F660E-6A4F-44F5-8B0F-BAA1579F2912}">
      <dsp:nvSpPr>
        <dsp:cNvPr id="0" name=""/>
        <dsp:cNvSpPr/>
      </dsp:nvSpPr>
      <dsp:spPr>
        <a:xfrm>
          <a:off x="763243" y="857357"/>
          <a:ext cx="3085163" cy="360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盡量使用可重用的物料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選用回收物／升級再造的物料</a:t>
          </a:r>
          <a:endParaRPr lang="en-US" altLang="zh-TW" sz="2000" b="0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 typeface="Arial" panose="020B0604020202020204" pitchFamily="34" charset="0"/>
            <a:buChar char="•"/>
            <a:tabLst/>
            <a:defRPr/>
          </a:pP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使用電子媒體作宣傳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763243" y="857357"/>
        <a:ext cx="3085163" cy="3608044"/>
      </dsp:txXfrm>
    </dsp:sp>
    <dsp:sp modelId="{3D3EA25E-2B98-4193-AA92-CE416C3A124B}">
      <dsp:nvSpPr>
        <dsp:cNvPr id="0" name=""/>
        <dsp:cNvSpPr/>
      </dsp:nvSpPr>
      <dsp:spPr>
        <a:xfrm>
          <a:off x="1037651" y="0"/>
          <a:ext cx="2536348" cy="857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活動前</a:t>
          </a:r>
          <a:endParaRPr lang="en-GB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1037651" y="0"/>
        <a:ext cx="2536348" cy="857357"/>
      </dsp:txXfrm>
    </dsp:sp>
    <dsp:sp modelId="{E30A0743-D090-4066-9F79-805C50069644}">
      <dsp:nvSpPr>
        <dsp:cNvPr id="0" name=""/>
        <dsp:cNvSpPr/>
      </dsp:nvSpPr>
      <dsp:spPr>
        <a:xfrm>
          <a:off x="4027023" y="0"/>
          <a:ext cx="857357" cy="85735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D152AD-C51D-4F01-8289-DF116E7A6E87}">
      <dsp:nvSpPr>
        <dsp:cNvPr id="0" name=""/>
        <dsp:cNvSpPr/>
      </dsp:nvSpPr>
      <dsp:spPr>
        <a:xfrm>
          <a:off x="4112758" y="85735"/>
          <a:ext cx="685885" cy="685885"/>
        </a:xfrm>
        <a:prstGeom prst="chord">
          <a:avLst>
            <a:gd name="adj1" fmla="val 20431728"/>
            <a:gd name="adj2" fmla="val 11968272"/>
          </a:avLst>
        </a:prstGeom>
        <a:solidFill>
          <a:schemeClr val="accent2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D850F7-313F-4E7B-8F44-17F378C7A33A}">
      <dsp:nvSpPr>
        <dsp:cNvPr id="0" name=""/>
        <dsp:cNvSpPr/>
      </dsp:nvSpPr>
      <dsp:spPr>
        <a:xfrm>
          <a:off x="5062996" y="857357"/>
          <a:ext cx="2536348" cy="360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安排環保風紀駐守回收設施旁，提醒參與者積極參與乾淨及正確回收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062996" y="857357"/>
        <a:ext cx="2536348" cy="3608044"/>
      </dsp:txXfrm>
    </dsp:sp>
    <dsp:sp modelId="{B693BF30-79EF-47C5-8E38-8B96C4080021}">
      <dsp:nvSpPr>
        <dsp:cNvPr id="0" name=""/>
        <dsp:cNvSpPr/>
      </dsp:nvSpPr>
      <dsp:spPr>
        <a:xfrm>
          <a:off x="5062996" y="0"/>
          <a:ext cx="2536348" cy="857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活動期間</a:t>
          </a:r>
          <a:endParaRPr lang="en-GB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5062996" y="0"/>
        <a:ext cx="2536348" cy="857357"/>
      </dsp:txXfrm>
    </dsp:sp>
    <dsp:sp modelId="{062A5121-B0A6-445C-953E-0AEADA1FE34C}">
      <dsp:nvSpPr>
        <dsp:cNvPr id="0" name=""/>
        <dsp:cNvSpPr/>
      </dsp:nvSpPr>
      <dsp:spPr>
        <a:xfrm>
          <a:off x="7777960" y="0"/>
          <a:ext cx="857357" cy="857357"/>
        </a:xfrm>
        <a:prstGeom prst="ellipse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B444CA-6958-4763-B2E4-DF2D75BC5C90}">
      <dsp:nvSpPr>
        <dsp:cNvPr id="0" name=""/>
        <dsp:cNvSpPr/>
      </dsp:nvSpPr>
      <dsp:spPr>
        <a:xfrm>
          <a:off x="7863696" y="85735"/>
          <a:ext cx="685885" cy="685885"/>
        </a:xfrm>
        <a:prstGeom prst="chord">
          <a:avLst>
            <a:gd name="adj1" fmla="val 16200000"/>
            <a:gd name="adj2" fmla="val 16200000"/>
          </a:avLst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39C4AE-5B88-4FA9-99DC-F4B4888BBDE9}">
      <dsp:nvSpPr>
        <dsp:cNvPr id="0" name=""/>
        <dsp:cNvSpPr/>
      </dsp:nvSpPr>
      <dsp:spPr>
        <a:xfrm>
          <a:off x="8813933" y="857357"/>
          <a:ext cx="2536348" cy="360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妥善處理剩食</a:t>
          </a:r>
          <a:endParaRPr lang="en-US" altLang="zh-TW" sz="2000" b="0" i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  <a:buFont typeface="Arial" panose="020B0604020202020204" pitchFamily="34" charset="0"/>
            <a:buChar char="•"/>
          </a:pPr>
          <a:r>
            <a:rPr lang="zh-TW" altLang="en-US" sz="2000" b="0" i="0" kern="1200" dirty="0">
              <a:latin typeface="Microsoft JhengHei" panose="020B0604030504040204" pitchFamily="34" charset="-120"/>
              <a:ea typeface="Microsoft JhengHei" panose="020B0604030504040204" pitchFamily="34" charset="-120"/>
            </a:rPr>
            <a:t>記錄、檢視廢物及回收物的重量及種類</a:t>
          </a:r>
          <a:endParaRPr lang="en-GB" sz="2000" b="0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813933" y="857357"/>
        <a:ext cx="2536348" cy="3608044"/>
      </dsp:txXfrm>
    </dsp:sp>
    <dsp:sp modelId="{BDD618D1-BF11-4646-AE68-250DFBE352B1}">
      <dsp:nvSpPr>
        <dsp:cNvPr id="0" name=""/>
        <dsp:cNvSpPr/>
      </dsp:nvSpPr>
      <dsp:spPr>
        <a:xfrm>
          <a:off x="8813933" y="0"/>
          <a:ext cx="2536348" cy="8573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b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i="0" kern="1200">
              <a:latin typeface="Microsoft JhengHei" panose="020B0604030504040204" pitchFamily="34" charset="-120"/>
              <a:ea typeface="Microsoft JhengHei" panose="020B0604030504040204" pitchFamily="34" charset="-120"/>
            </a:rPr>
            <a:t>活動後</a:t>
          </a:r>
          <a:endParaRPr lang="en-GB" sz="2000" b="1" kern="1200" dirty="0">
            <a:latin typeface="Microsoft JhengHei" panose="020B0604030504040204" pitchFamily="34" charset="-120"/>
            <a:ea typeface="Microsoft JhengHei" panose="020B0604030504040204" pitchFamily="34" charset="-120"/>
          </a:endParaRPr>
        </a:p>
      </dsp:txBody>
      <dsp:txXfrm>
        <a:off x="8813933" y="0"/>
        <a:ext cx="2536348" cy="8573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IncreasingCircleProcess">
  <dgm:title val=""/>
  <dgm:desc val=""/>
  <dgm:catLst>
    <dgm:cat type="list" pri="8300"/>
    <dgm:cat type="process" pri="43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7"/>
      <dgm:chPref val="7"/>
      <dgm:dir/>
      <dgm:animOne val="branch"/>
      <dgm:animLvl val="lvl"/>
    </dgm:varLst>
    <dgm:choose name="Name1">
      <dgm:if name="Name2" func="var" arg="dir" op="equ" val="norm">
        <dgm:alg type="lin">
          <dgm:param type="linDir" val="fromL"/>
          <dgm:param type="horzAlign" val="ctr"/>
          <dgm:param type="vertAlign" val="t"/>
        </dgm:alg>
      </dgm:if>
      <dgm:else name="Name3">
        <dgm:alg type="lin">
          <dgm:param type="linDir" val="fromR"/>
          <dgm:param type="horzAlign" val="ctr"/>
          <dgm:param type="vertAlign" val="t"/>
        </dgm:alg>
      </dgm:else>
    </dgm:choose>
    <dgm:shape xmlns:r="http://schemas.openxmlformats.org/officeDocument/2006/relationships" r:blip="">
      <dgm:adjLst/>
    </dgm:shape>
    <dgm:constrLst>
      <dgm:constr type="primFontSz" for="des" forName="Child" val="65"/>
      <dgm:constr type="primFontSz" for="des" forName="Parent" val="65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05"/>
      <dgm:constr type="w" for="ch" forName="sibTrans" refType="h" refFor="ch" refForName="composite" op="equ" fact="0.04"/>
    </dgm:constrLst>
    <dgm:forEach name="nodesForEach" axis="ch" ptType="node" cnt="7">
      <dgm:layoutNode name="composite">
        <dgm:alg type="composite">
          <dgm:param type="ar" val="0.8"/>
        </dgm:alg>
        <dgm:choose name="Name4">
          <dgm:if name="Name5" func="var" arg="dir" op="equ" val="norm">
            <dgm:constrLst>
              <dgm:constr type="l" for="ch" forName="Child" refType="w" fact="0.29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l" for="ch" forName="Parent" refType="w" fact="0.29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l" for="ch" forName="BackAccent" refType="w" fact="0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l" for="ch" forName="Accent" refType="w" fact="0.024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if>
          <dgm:else name="Name6">
            <dgm:constrLst>
              <dgm:constr type="r" for="ch" forName="Child" refType="w" fact="0.71"/>
              <dgm:constr type="t" for="ch" forName="Child" refType="h" fact="0.192"/>
              <dgm:constr type="w" for="ch" forName="Child" refType="w" fact="0.71"/>
              <dgm:constr type="h" for="ch" forName="Child" refType="h" fact="0.808"/>
              <dgm:constr type="r" for="ch" forName="Parent" refType="w" fact="0.71"/>
              <dgm:constr type="t" for="ch" forName="Parent" refType="h" fact="0"/>
              <dgm:constr type="w" for="ch" forName="Parent" refType="w" fact="0.71"/>
              <dgm:constr type="h" for="ch" forName="Parent" refType="h" fact="0.192"/>
              <dgm:constr type="r" for="ch" forName="BackAccent" refType="w"/>
              <dgm:constr type="t" for="ch" forName="BackAccent" refType="h" fact="0"/>
              <dgm:constr type="w" for="ch" forName="BackAccent" refType="w" fact="0.24"/>
              <dgm:constr type="h" for="ch" forName="BackAccent" refType="h" fact="0.192"/>
              <dgm:constr type="r" for="ch" forName="Accent" refType="w" fact="0.976"/>
              <dgm:constr type="t" for="ch" forName="Accent" refType="h" fact="0.0192"/>
              <dgm:constr type="w" for="ch" forName="Accent" refType="w" fact="0.192"/>
              <dgm:constr type="h" for="ch" forName="Accent" refType="h" fact="0.1536"/>
            </dgm:constrLst>
          </dgm:else>
        </dgm:choose>
        <dgm:layoutNode name="BackAccent" styleLbl="bgShp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Accent" styleLbl="alignNode1">
          <dgm:alg type="sp"/>
          <dgm:choose name="Name7">
            <dgm:if name="Name8" axis="precedSib" ptType="node" func="cnt" op="equ" val="0">
              <dgm:choose name="Name9">
                <dgm:if name="Name1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11" axis="followSib" ptType="node" func="cnt" op="equ" val="1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12" axis="followSib" ptType="node" func="cnt" op="equ" val="2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if name="Name13" axis="followSib" ptType="node" func="cnt" op="equ" val="3">
                  <dgm:shape xmlns:r="http://schemas.openxmlformats.org/officeDocument/2006/relationships" type="chord" r:blip="">
                    <dgm:adjLst>
                      <dgm:adj idx="1" val="30"/>
                      <dgm:adj idx="2" val="150"/>
                    </dgm:adjLst>
                  </dgm:shape>
                </dgm:if>
                <dgm:if name="Name14" axis="followSib" ptType="node" func="cnt" op="equ" val="4">
                  <dgm:shape xmlns:r="http://schemas.openxmlformats.org/officeDocument/2006/relationships" type="chord" r:blip="">
                    <dgm:adjLst>
                      <dgm:adj idx="1" val="38.8699"/>
                      <dgm:adj idx="2" val="143.1301"/>
                    </dgm:adjLst>
                  </dgm:shape>
                </dgm:if>
                <dgm:if name="Name15" axis="followSib" ptType="node" func="cnt" op="equ" val="5">
                  <dgm:shape xmlns:r="http://schemas.openxmlformats.org/officeDocument/2006/relationships" type="chord" r:blip="">
                    <dgm:adjLst>
                      <dgm:adj idx="1" val="41.8103"/>
                      <dgm:adj idx="2" val="138.1897"/>
                    </dgm:adjLst>
                  </dgm:shape>
                </dgm:if>
                <dgm:else name="Name16">
                  <dgm:shape xmlns:r="http://schemas.openxmlformats.org/officeDocument/2006/relationships" type="chord" r:blip="">
                    <dgm:adjLst>
                      <dgm:adj idx="1" val="45.5847"/>
                      <dgm:adj idx="2" val="134.4153"/>
                    </dgm:adjLst>
                  </dgm:shape>
                </dgm:else>
              </dgm:choose>
            </dgm:if>
            <dgm:if name="Name17" axis="precedSib" ptType="node" func="cnt" op="equ" val="1">
              <dgm:choose name="Name18">
                <dgm:if name="Name19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0" axis="followSib" ptType="node" func="cnt" op="equ" val="1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if name="Name21" axis="followSib" ptType="node" func="cnt" op="equ" val="2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if name="Name22" axis="followSib" ptType="node" func="cnt" op="equ" val="3">
                  <dgm:shape xmlns:r="http://schemas.openxmlformats.org/officeDocument/2006/relationships" type="chord" r:blip="">
                    <dgm:adjLst>
                      <dgm:adj idx="1" val="11.537"/>
                      <dgm:adj idx="2" val="168.463"/>
                    </dgm:adjLst>
                  </dgm:shape>
                </dgm:if>
                <dgm:if name="Name23" axis="followSib" ptType="node" func="cnt" op="equ" val="4">
                  <dgm:shape xmlns:r="http://schemas.openxmlformats.org/officeDocument/2006/relationships" type="chord" r:blip="">
                    <dgm:adjLst>
                      <dgm:adj idx="1" val="19.4712"/>
                      <dgm:adj idx="2" val="160.5288"/>
                    </dgm:adjLst>
                  </dgm:shape>
                </dgm:if>
                <dgm:else name="Name24">
                  <dgm:shape xmlns:r="http://schemas.openxmlformats.org/officeDocument/2006/relationships" type="chord" r:blip="">
                    <dgm:adjLst>
                      <dgm:adj idx="1" val="25.3769"/>
                      <dgm:adj idx="2" val="154.6231"/>
                    </dgm:adjLst>
                  </dgm:shape>
                </dgm:else>
              </dgm:choose>
            </dgm:if>
            <dgm:if name="Name25" axis="precedSib" ptType="node" func="cnt" op="equ" val="2">
              <dgm:choose name="Name26">
                <dgm:if name="Name27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28" axis="followSib" ptType="node" func="cnt" op="equ" val="1">
                  <dgm:shape xmlns:r="http://schemas.openxmlformats.org/officeDocument/2006/relationships" type="chord" r:blip="">
                    <dgm:adjLst>
                      <dgm:adj idx="1" val="-30"/>
                      <dgm:adj idx="2" val="-150"/>
                    </dgm:adjLst>
                  </dgm:shape>
                </dgm:if>
                <dgm:if name="Name29" axis="followSib" ptType="node" func="cnt" op="equ" val="2">
                  <dgm:shape xmlns:r="http://schemas.openxmlformats.org/officeDocument/2006/relationships" type="chord" r:blip="">
                    <dgm:adjLst>
                      <dgm:adj idx="1" val="-11.537"/>
                      <dgm:adj idx="2" val="-168.463"/>
                    </dgm:adjLst>
                  </dgm:shape>
                </dgm:if>
                <dgm:if name="Name30" axis="followSib" ptType="node" func="cnt" op="equ" val="3">
                  <dgm:shape xmlns:r="http://schemas.openxmlformats.org/officeDocument/2006/relationships" type="chord" r:blip="">
                    <dgm:adjLst>
                      <dgm:adj idx="1" val="0"/>
                      <dgm:adj idx="2" val="180"/>
                    </dgm:adjLst>
                  </dgm:shape>
                </dgm:if>
                <dgm:else name="Name31">
                  <dgm:shape xmlns:r="http://schemas.openxmlformats.org/officeDocument/2006/relationships" type="chord" r:blip="">
                    <dgm:adjLst>
                      <dgm:adj idx="1" val="8.2133"/>
                      <dgm:adj idx="2" val="171.7867"/>
                    </dgm:adjLst>
                  </dgm:shape>
                </dgm:else>
              </dgm:choose>
            </dgm:if>
            <dgm:if name="Name32" axis="precedSib" ptType="node" func="cnt" op="equ" val="3">
              <dgm:choose name="Name33">
                <dgm:if name="Name34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35" axis="followSib" ptType="node" func="cnt" op="equ" val="1">
                  <dgm:shape xmlns:r="http://schemas.openxmlformats.org/officeDocument/2006/relationships" type="chord" r:blip="">
                    <dgm:adjLst>
                      <dgm:adj idx="1" val="-38.8699"/>
                      <dgm:adj idx="2" val="-143.1301"/>
                    </dgm:adjLst>
                  </dgm:shape>
                </dgm:if>
                <dgm:if name="Name36" axis="followSib" ptType="node" func="cnt" op="equ" val="2">
                  <dgm:shape xmlns:r="http://schemas.openxmlformats.org/officeDocument/2006/relationships" type="chord" r:blip="">
                    <dgm:adjLst>
                      <dgm:adj idx="1" val="-19.4712"/>
                      <dgm:adj idx="2" val="-160.5288"/>
                    </dgm:adjLst>
                  </dgm:shape>
                </dgm:if>
                <dgm:else name="Name37">
                  <dgm:shape xmlns:r="http://schemas.openxmlformats.org/officeDocument/2006/relationships" type="chord" r:blip="">
                    <dgm:adjLst>
                      <dgm:adj idx="1" val="-8.2133"/>
                      <dgm:adj idx="2" val="-171.7867"/>
                    </dgm:adjLst>
                  </dgm:shape>
                </dgm:else>
              </dgm:choose>
            </dgm:if>
            <dgm:if name="Name38" axis="precedSib" ptType="node" func="cnt" op="equ" val="4">
              <dgm:choose name="Name39">
                <dgm:if name="Name40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if name="Name41" axis="followSib" ptType="node" func="cnt" op="equ" val="1">
                  <dgm:shape xmlns:r="http://schemas.openxmlformats.org/officeDocument/2006/relationships" type="chord" r:blip="">
                    <dgm:adjLst>
                      <dgm:adj idx="1" val="-41.8103"/>
                      <dgm:adj idx="2" val="-138.1897"/>
                    </dgm:adjLst>
                  </dgm:shape>
                </dgm:if>
                <dgm:else name="Name42">
                  <dgm:shape xmlns:r="http://schemas.openxmlformats.org/officeDocument/2006/relationships" type="chord" r:blip="">
                    <dgm:adjLst>
                      <dgm:adj idx="1" val="-25.3769"/>
                      <dgm:adj idx="2" val="-154.6231"/>
                    </dgm:adjLst>
                  </dgm:shape>
                </dgm:else>
              </dgm:choose>
            </dgm:if>
            <dgm:if name="Name43" axis="precedSib" ptType="node" func="cnt" op="equ" val="5">
              <dgm:choose name="Name44">
                <dgm:if name="Name45" axis="followSib" ptType="node" func="cnt" op="equ" val="0">
                  <dgm:shape xmlns:r="http://schemas.openxmlformats.org/officeDocument/2006/relationships" type="chord" r:blip="">
                    <dgm:adjLst>
                      <dgm:adj idx="1" val="-90"/>
                      <dgm:adj idx="2" val="-90"/>
                    </dgm:adjLst>
                  </dgm:shape>
                </dgm:if>
                <dgm:else name="Name46">
                  <dgm:shape xmlns:r="http://schemas.openxmlformats.org/officeDocument/2006/relationships" type="chord" r:blip="">
                    <dgm:adjLst>
                      <dgm:adj idx="1" val="-45.5847"/>
                      <dgm:adj idx="2" val="-134.4153"/>
                    </dgm:adjLst>
                  </dgm:shape>
                </dgm:else>
              </dgm:choose>
            </dgm:if>
            <dgm:else name="Name47">
              <dgm:shape xmlns:r="http://schemas.openxmlformats.org/officeDocument/2006/relationships" type="chord" r:blip="">
                <dgm:adjLst>
                  <dgm:adj idx="1" val="-90"/>
                  <dgm:adj idx="2" val="-90"/>
                </dgm:adjLst>
              </dgm:shape>
            </dgm:else>
          </dgm:choose>
          <dgm:presOf/>
        </dgm:layoutNode>
        <dgm:layoutNode name="Child" styleLbl="revTx">
          <dgm:varLst>
            <dgm:chMax val="0"/>
            <dgm:chPref val="0"/>
            <dgm:bulletEnabled val="1"/>
          </dgm:varLst>
          <dgm:choose name="Name48">
            <dgm:if name="Name49" func="var" arg="dir" op="equ" val="norm">
              <dgm:alg type="tx">
                <dgm:param type="parTxLTRAlign" val="l"/>
                <dgm:param type="parTxRTLAlign" val="l"/>
                <dgm:param type="txAnchorVert" val="t"/>
              </dgm:alg>
            </dgm:if>
            <dgm:else name="Name50">
              <dgm:alg type="tx">
                <dgm:param type="parTxLTRAlign" val="r"/>
                <dgm:param type="parTxRTLAlign" val="r"/>
                <dgm:param type="txAnchorVert" val="t"/>
              </dgm:alg>
            </dgm:else>
          </dgm:choose>
          <dgm:choose name="Name51">
            <dgm:if name="Name52" axis="ch" ptType="node" func="cnt" op="gte" val="1">
              <dgm:shape xmlns:r="http://schemas.openxmlformats.org/officeDocument/2006/relationships" type="rect" r:blip="">
                <dgm:adjLst/>
              </dgm:shape>
            </dgm:if>
            <dgm:else name="Name53">
              <dgm:shape xmlns:r="http://schemas.openxmlformats.org/officeDocument/2006/relationships" type="rect" r:blip="" hideGeom="1">
                <dgm:adjLst/>
              </dgm:shape>
            </dgm:else>
          </dgm:choose>
          <dgm:choose name="Name54">
            <dgm:if name="Name55" axis="ch" ptType="node" func="cnt" op="gte" val="1">
              <dgm:presOf axis="des" ptType="node"/>
            </dgm:if>
            <dgm:else name="Name56">
              <dgm:presOf/>
            </dgm:else>
          </dgm:choose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Parent" styleLbl="revTx">
          <dgm:varLst>
            <dgm:chMax val="1"/>
            <dgm:chPref val="1"/>
            <dgm:bulletEnabled val="1"/>
          </dgm:varLst>
          <dgm:choose name="Name57">
            <dgm:if name="Name58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  <dgm:param type="txAnchorVert" val="b"/>
                <dgm:param type="txAnchorVertCh" val="b"/>
              </dgm:alg>
            </dgm:if>
            <dgm:else name="Name59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  <dgm:param type="txAnchorVert" val="b"/>
                <dgm:param type="txAnchorVertCh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B069F23-F1F4-44CA-9E4E-8C57D114A6C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6059FFA5-D27E-4F2F-9858-363EF008472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9B54B29A-7CED-4564-AC30-5949F950C48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A4A2708-023C-49F4-B1F8-86E101F1998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B17F9B-6C78-4344-9DF9-B944513E4B48}" type="slidenum">
              <a:rPr lang="en-US" altLang="zh-HK"/>
              <a:pPr/>
              <a:t>‹#›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123F8448-DC4C-4484-B2E2-25DBFEAC6F3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2BA813E9-E88C-48CD-B0C4-A93C5FCE48E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5796508" y="1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91A5DD7B-B447-47A2-9D71-9117D0BF30BD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49550" y="533400"/>
            <a:ext cx="4735513" cy="2663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C89E88FB-90E1-49FC-ACA9-41CB7DAD988C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298" y="3374762"/>
            <a:ext cx="8188017" cy="3195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HK" noProof="0"/>
              <a:t>Click to edit Master text styles</a:t>
            </a:r>
          </a:p>
          <a:p>
            <a:pPr lvl="1"/>
            <a:r>
              <a:rPr lang="en-US" altLang="zh-HK" noProof="0"/>
              <a:t>Second level</a:t>
            </a:r>
          </a:p>
          <a:p>
            <a:pPr lvl="2"/>
            <a:r>
              <a:rPr lang="en-US" altLang="zh-HK" noProof="0"/>
              <a:t>Third level</a:t>
            </a:r>
          </a:p>
          <a:p>
            <a:pPr lvl="3"/>
            <a:r>
              <a:rPr lang="en-US" altLang="zh-HK" noProof="0"/>
              <a:t>Fourth level</a:t>
            </a:r>
          </a:p>
          <a:p>
            <a:pPr lvl="4"/>
            <a:r>
              <a:rPr lang="en-US" altLang="zh-HK" noProof="0"/>
              <a:t>Fifth level</a:t>
            </a:r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A075BC0A-F515-4587-A698-C7C5B397B53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7867"/>
            <a:ext cx="4434836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+mn-ea"/>
              </a:defRPr>
            </a:lvl1pPr>
          </a:lstStyle>
          <a:p>
            <a:pPr>
              <a:defRPr/>
            </a:pPr>
            <a:endParaRPr lang="en-US" altLang="zh-HK"/>
          </a:p>
        </p:txBody>
      </p:sp>
      <p:sp>
        <p:nvSpPr>
          <p:cNvPr id="66567" name="Rectangle 7">
            <a:extLst>
              <a:ext uri="{FF2B5EF4-FFF2-40B4-BE49-F238E27FC236}">
                <a16:creationId xmlns:a16="http://schemas.microsoft.com/office/drawing/2014/main" id="{96872ED2-C991-43A3-ADB5-15E85C4C8B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6508" y="6747867"/>
            <a:ext cx="4436470" cy="354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668" tIns="47334" rIns="94668" bIns="4733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13AE61D-B777-4EAF-8A91-F2FFCD60CECF}" type="slidenum">
              <a:rPr lang="en-US" altLang="zh-HK"/>
              <a:pPr/>
              <a:t>‹#›</a:t>
            </a:fld>
            <a:endParaRPr lang="en-US" altLang="zh-H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kchronicles.org.hk/%E9%A6%99%E6%B8%AF%E5%BF%97/%E2%BC%A4%E4%BA%8B%E8%A8%98/%E9%A6%99%E6%B8%AF%E5%88%B6%E6%B0%B4%E6%95%85%E4%BA%8B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ater.hku.hk/zh-hant/water-conservation/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jection.com.tw/tw/article/Plastic-inventor-from-ecofriendly-vision-to-single-use-nightmare.html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80842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直接產生指消耗能源，例如燃燒化石燃料如汽油、煤氣等，都會直接產生二氧化碳。	 </a:t>
            </a:r>
            <a:endParaRPr lang="en-US" altLang="zh-TW" dirty="0"/>
          </a:p>
          <a:p>
            <a:r>
              <a:rPr lang="zh-TW" altLang="en-US" dirty="0"/>
              <a:t>間接產生指產品原料的消耗，即是為了生產產品或處理廢棄產品，因此而間接產生的二氧化碳。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16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4940328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461877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smtClean="0"/>
              <a:t>theshiftproject.org/wp-content/uploads/2019/07/Press-kit_Climate-crisis_The-unsustainable-use-of-online-video.pdf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14063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C7F01-362C-A5FB-7F9B-5080868AB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2EDEC0-3030-85A7-AF2D-3038B61B30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D6E175-73B9-2C62-871D-DA099BB046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5A7E5-BD13-8ED7-BCB5-214459FB4F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393751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fr-FR" sz="1200" dirty="0">
                <a:solidFill>
                  <a:srgbClr val="FF0000"/>
                </a:solidFill>
                <a:hlinkClick r:id="rId3"/>
              </a:rPr>
              <a:t>https://hkchronicles.org.hk/%E9%A6%99%E6%B8%AF%E5%BF%97/%E2%BC%A4%E4%BA%8B%E8%A8%98/%</a:t>
            </a:r>
            <a:r>
              <a:rPr lang="fr-FR" sz="1200" dirty="0" smtClean="0">
                <a:solidFill>
                  <a:srgbClr val="FF0000"/>
                </a:solidFill>
                <a:hlinkClick r:id="rId3"/>
              </a:rPr>
              <a:t>E9%A6%99%E6%B8%AF%E5%88%B6%E6%B0%B4%E6%95%85%E4%BA%8B</a:t>
            </a:r>
            <a:endParaRPr lang="fr-FR" sz="1200" dirty="0" smtClean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1200" dirty="0">
              <a:solidFill>
                <a:srgbClr val="FF0000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fr-FR" sz="1200" dirty="0">
                <a:solidFill>
                  <a:srgbClr val="FF0000"/>
                </a:solidFill>
                <a:hlinkClick r:id="rId4"/>
              </a:rPr>
              <a:t>https://water.hku.hk/zh-hant/water-conservation/</a:t>
            </a:r>
            <a:endParaRPr lang="fr-FR" sz="1200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46909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748F1-3A74-BDF4-F56D-0AE294FB9E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A1115-25DE-F4AB-ACC6-620FCA1659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CC9DE4-F749-1535-DF01-C8D916F5D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8FD0E-F838-8FDD-BB94-DB420A658C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27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73781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hk01.com/%E5%81%A5%E5%BA%B7Easy/611701/%E5%BE%AE%E5%A1%91%E8%86%A01%E8%8C%B6%E5%8C%85%E5%90%AB116%E5%84%84%E7%B2%921%E6%94%AF%E6%B0%B4%E8%BF%919%E8%90%AC%E7%B2%92-5%E6%8B%9B%E5%85%8D%E7%A9%8D%E9%AB%94%E5%85%A7%E9%98%B2%E8%87%B4%E7%99%8C%E6%90%8D%E5%85%A7%E5%88%86%E6%B3%8C#google_vign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612635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https://d3q9070b7kewus.cloudfront.net/downloads/ecf_big_issue_of_microplastics_exhibition_panel.pdf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https://epaper.ntuh.gov.tw/health/202005/PDF/%E5%A1%91%E8%86%A0%E5%BE%AE%E7%B2%92.pdf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29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5606453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https://www.sciencemuseum.org.uk/objects-and-stories/chemistry/age-plastic-parkesine-pollution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hlinkClick r:id="rId3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://www.injection.com.tw/tw/article/Plastic-inventor-from-ecofriendly-vision-to-single-use-nightmare.html</a:t>
            </a:r>
            <a:endParaRPr lang="en-US" dirty="0">
              <a:solidFill>
                <a:srgbClr val="FF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0369037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E5513-0441-ED39-2185-BDC003AC8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E7381F-6CB4-B37F-709D-5C7E3DB58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EEFDF6-2BF9-C15D-C580-315A3DCA4A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https://www.ecc.org.hk/en/publicity/green_tips.html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3579C-C431-D383-ED31-0338E8A356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5198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7352928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A29B3-FCD4-2F67-0E11-980D984D6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675ED-4403-AA35-65C9-06C572F66F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5C5327-24EF-D806-C261-C789CD0F7F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110B15-C5DA-5CE1-7036-5A6BDB54B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34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3183826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622253-90C7-44A6-BD3A-55E5C8691110}" type="slidenum">
              <a:rPr lang="zh-HK" altLang="en-US" smtClean="0"/>
              <a:t>55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905977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59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655047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3448452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68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90960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69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1558626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221677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71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949002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33AD8-D848-4F4B-9584-E78A2874321E}" type="slidenum">
              <a:rPr lang="en-HK" smtClean="0"/>
              <a:t>4</a:t>
            </a:fld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282277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10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7082860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11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4222156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08D65-1D18-4F05-2042-246E37391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E6F627-B7F8-B13A-0565-112440AFF9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A5C610-6974-5FA2-DDF5-FA22ACC006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2272A1-0B4B-0F0A-A278-FA8FD5FA8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12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507496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CA2A4-E624-9E94-75A2-101A6E631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41D44-A30E-9AF1-EF1F-A7729A708D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A12C0C-FDE0-B676-C4DC-AE3B5ED7B1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smtClean="0"/>
              <a:t>www.bbc.com/future/article/20240115-visualising-the-great-pacific-garbage-patch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541FCF-B9FA-04E0-CC48-79880397C4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13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1863349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https://www.afcd.gov.hk/tc_chi/conservation/hkbiodiversity/Invasive_Alien_Species/ias.html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14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3898929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https</a:t>
            </a:r>
            <a:r>
              <a:rPr lang="en-GB" dirty="0"/>
              <a:t>://openknowledge.fao.org/server/api/core/bitstreams/fe22a597-a39d-4765-8393-95fbcaed6416/content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AE61D-B777-4EAF-8A91-F2FFCD60CECF}" type="slidenum">
              <a:rPr lang="en-US" altLang="zh-HK" smtClean="0"/>
              <a:pPr/>
              <a:t>15</a:t>
            </a:fld>
            <a:endParaRPr lang="en-US" altLang="zh-HK"/>
          </a:p>
        </p:txBody>
      </p:sp>
    </p:spTree>
    <p:extLst>
      <p:ext uri="{BB962C8B-B14F-4D97-AF65-F5344CB8AC3E}">
        <p14:creationId xmlns:p14="http://schemas.microsoft.com/office/powerpoint/2010/main" val="292025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75EF92C4-99F8-4750-B795-89006E0CCF5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CA72AE-6E26-4BAE-B2B3-F666C4B7AA03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638" y="1644650"/>
            <a:ext cx="3514725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365630"/>
            <a:ext cx="8534400" cy="1584325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515154"/>
                </a:solidFill>
                <a:latin typeface="+mn-lt"/>
              </a:defRPr>
            </a:lvl1pPr>
          </a:lstStyle>
          <a:p>
            <a:pPr lvl="0"/>
            <a:r>
              <a:rPr lang="en-GB" noProof="0" err="1"/>
              <a:t>按一下以編輯母片副標題樣式</a:t>
            </a:r>
            <a:endParaRPr lang="en-GB" noProof="0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3328988"/>
            <a:ext cx="10363200" cy="747712"/>
          </a:xfrm>
        </p:spPr>
        <p:txBody>
          <a:bodyPr/>
          <a:lstStyle>
            <a:lvl1pPr algn="ctr">
              <a:defRPr>
                <a:latin typeface="+mj-lt"/>
              </a:defRPr>
            </a:lvl1pPr>
          </a:lstStyle>
          <a:p>
            <a:pPr lvl="0"/>
            <a:r>
              <a:rPr lang="en-GB" noProof="0" err="1"/>
              <a:t>按一下以編輯母片標題樣式</a:t>
            </a:r>
            <a:endParaRPr lang="en-GB" noProof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EC8566C1-B59C-47B1-B1FD-D25CBC34E2E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515154"/>
                </a:solidFill>
              </a:defRPr>
            </a:lvl1pPr>
          </a:lstStyle>
          <a:p>
            <a:r>
              <a:rPr lang="en-GB" altLang="en-US"/>
              <a:t>Page </a:t>
            </a:r>
            <a:fld id="{C8009071-D781-4C9A-8559-A740277D170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B3E1D792-62AF-998E-3592-88F4E8599C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</p:spTree>
    <p:extLst>
      <p:ext uri="{BB962C8B-B14F-4D97-AF65-F5344CB8AC3E}">
        <p14:creationId xmlns:p14="http://schemas.microsoft.com/office/powerpoint/2010/main" val="161326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B3803A-E120-515B-A9A7-DCE20589E9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E5019DF-630D-46E4-A4F2-6AF6055B010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82B8A5E-99C9-4CDC-B0F9-8A23F214626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C4BB430-9434-866B-10B1-678FF6C0FA5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114D6-417D-44F6-AF29-C829DFD1B4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65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83FBFF-4AD5-5C2B-E670-DD7E78533C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 altLang="zh-HK"/>
              <a:t>Click to edit Master title style</a:t>
            </a:r>
            <a:endParaRPr lang="zh-HK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</a:lstStyle>
          <a:p>
            <a:pPr lvl="0"/>
            <a:r>
              <a:rPr lang="en-US" altLang="zh-HK"/>
              <a:t>Click to edit Master text styles</a:t>
            </a:r>
          </a:p>
          <a:p>
            <a:pPr lvl="1"/>
            <a:r>
              <a:rPr lang="en-US" altLang="zh-HK"/>
              <a:t>Second level</a:t>
            </a:r>
          </a:p>
          <a:p>
            <a:pPr lvl="2"/>
            <a:r>
              <a:rPr lang="en-US" altLang="zh-HK"/>
              <a:t>Third level</a:t>
            </a:r>
          </a:p>
          <a:p>
            <a:pPr lvl="3"/>
            <a:r>
              <a:rPr lang="en-US" altLang="zh-HK"/>
              <a:t>Fourth level</a:t>
            </a:r>
          </a:p>
          <a:p>
            <a:pPr lvl="4"/>
            <a:r>
              <a:rPr lang="en-US" altLang="zh-HK"/>
              <a:t>Fifth level</a:t>
            </a:r>
            <a:endParaRPr lang="zh-HK" alt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887AF1D1-2A3A-40CE-B893-8FBD16B00C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59C8B2C-D6D9-4D05-806B-B8B399649BDA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CD390CA-3087-3D82-8799-D7212152FC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08F06C-0D2A-9AC6-25E4-64457F92E9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943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userDrawn="1">
  <p:cSld name="Title + 1 column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9E943-D7DD-C4A0-E5FA-2AC3A3AA6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300" y="274638"/>
            <a:ext cx="975677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F5624F-322C-1736-506A-BCA61F024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GB" altLang="zh-HK" dirty="0" err="1"/>
              <a:t>按一下以編輯母片</a:t>
            </a:r>
            <a:endParaRPr lang="en-GB" altLang="zh-HK" dirty="0"/>
          </a:p>
          <a:p>
            <a:pPr lvl="1"/>
            <a:r>
              <a:rPr lang="en-GB" altLang="zh-HK" dirty="0" err="1"/>
              <a:t>第二層</a:t>
            </a:r>
            <a:endParaRPr lang="en-GB" altLang="zh-HK" dirty="0"/>
          </a:p>
          <a:p>
            <a:pPr lvl="2"/>
            <a:r>
              <a:rPr lang="en-GB" altLang="zh-HK" dirty="0" err="1"/>
              <a:t>第三層</a:t>
            </a:r>
            <a:endParaRPr lang="en-GB" altLang="zh-HK" dirty="0"/>
          </a:p>
          <a:p>
            <a:pPr lvl="3"/>
            <a:r>
              <a:rPr lang="en-GB" altLang="zh-HK" dirty="0" err="1"/>
              <a:t>第四層</a:t>
            </a:r>
            <a:endParaRPr lang="en-GB" altLang="zh-HK" dirty="0"/>
          </a:p>
          <a:p>
            <a:pPr lvl="4"/>
            <a:r>
              <a:rPr lang="en-GB" altLang="zh-HK" dirty="0" err="1"/>
              <a:t>第五層</a:t>
            </a:r>
            <a:endParaRPr lang="en-GB" altLang="zh-HK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610608F-37E8-9DF3-5164-A95D781B670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 dirty="0"/>
              <a:t>Page </a:t>
            </a:r>
            <a:fld id="{059C8B2C-D6D9-4D05-806B-B8B399649BDA}" type="slidenum">
              <a:rPr lang="en-GB" altLang="en-US" smtClean="0"/>
              <a:pPr/>
              <a:t>‹#›</a:t>
            </a:fld>
            <a:endParaRPr lang="en-GB" altLang="en-US" dirty="0"/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96D8779-1D2C-F064-119B-94110657BEA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lang="en-GB" altLang="zh-HK" sz="1000" kern="1200" dirty="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</a:lstStyle>
          <a:p>
            <a:pPr>
              <a:defRPr/>
            </a:pPr>
            <a:r>
              <a:rPr lang="en-GB" dirty="0"/>
              <a:t>© </a:t>
            </a:r>
            <a:r>
              <a:rPr lang="en-US" dirty="0"/>
              <a:t>2025 Business Environment Council Limited </a:t>
            </a:r>
            <a:r>
              <a:rPr lang="zh-TW" altLang="en-US" dirty="0"/>
              <a:t>商界環保協會有限公司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7A66B2-DE8A-D71D-7A50-22BA13699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7C4486F-DFD5-2954-690F-64B1F41D25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58BE73-4A27-E086-ABEA-D292015DC5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‹#›</a:t>
            </a:fld>
            <a:endParaRPr lang="en-GB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5DF0ED-B358-760C-9F4D-10ACB5CC37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2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8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lnSpc>
                <a:spcPct val="150000"/>
              </a:lnSpc>
              <a:buClrTx/>
              <a:defRPr sz="28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>
              <a:lnSpc>
                <a:spcPct val="150000"/>
              </a:lnSpc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>
              <a:lnSpc>
                <a:spcPct val="150000"/>
              </a:lnSpc>
              <a:defRPr sz="2000"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>
              <a:lnSpc>
                <a:spcPct val="150000"/>
              </a:lnSpc>
              <a:defRPr sz="1600">
                <a:latin typeface="微軟正黑體" panose="020B0604030504040204" pitchFamily="34" charset="-120"/>
                <a:ea typeface="微軟正黑體" panose="020B0604030504040204" pitchFamily="34" charset="-120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E6133E9-5FFC-446D-97A2-5D58BC9F5BAD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0FCC57DD-4DAD-47CC-8B89-79850BEAD9F1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EB85E85-DDFF-BF33-CC43-3A1DE585413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282828-DE30-0ADD-AFE6-1A51397753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0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AAA6B44-59EF-F5C3-9508-70D02FADE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3"/>
            <a:ext cx="10515600" cy="2852737"/>
          </a:xfrm>
        </p:spPr>
        <p:txBody>
          <a:bodyPr anchor="b"/>
          <a:lstStyle>
            <a:lvl1pPr>
              <a:defRPr sz="4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18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670F615-5843-4B81-8AB3-A27167CBA9D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D262CDF-720E-4F5D-9991-1719ADD5053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DC5401C-76DF-5AFA-A656-DAB97D5742D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0F633B-A109-3F3B-C18C-B82D398577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81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2935F2-CC5F-C004-293F-1E74E7445F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00213"/>
            <a:ext cx="5384800" cy="442595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00213"/>
            <a:ext cx="5384800" cy="442595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03D5C78-BEBD-4705-A5EC-37ADC2A73A9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D7780321-0C8C-4D86-8362-3B563829F41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CFB7CC9-91C0-6E4C-751C-4D04648CD11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80A59B-A311-7C9D-52B8-1B121786B3B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59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FB86E2-DBD3-BCD6-B663-76F7185944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1800" b="1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EC99166-6AEA-455B-B87F-223A012658F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AB19B26D-FA83-4C72-808B-4A25A14AE1B5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993945D-5B18-45C8-D38A-0991AD9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CA0741C7-C4FC-30B0-1C61-4A9BC0EA47F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3F4BF09-CF7F-FDFF-CC30-EB30AD28A0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0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3C540-B020-068F-7A20-49FB1610B9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B2E41DED-308A-4D29-BC7E-70F1C1C4DA0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868A794F-FF6A-4DF5-AD63-8E1C0AF689DC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DA699712-2329-333D-606B-CC0F1A41238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C3847E-6742-101D-614B-E08FA0A51E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08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D0E4B4-642D-6A7F-95A2-B40AD181DB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3" name="Rectangle 8">
            <a:extLst>
              <a:ext uri="{FF2B5EF4-FFF2-40B4-BE49-F238E27FC236}">
                <a16:creationId xmlns:a16="http://schemas.microsoft.com/office/drawing/2014/main" id="{26425EDE-E613-4263-A218-347FA695E70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C0BED77A-1A8C-4C6B-BFFD-DFB7995BAD12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9BE28B-8BC1-8D43-4E9D-94BBD278F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/>
          <a:lstStyle>
            <a:lvl1pPr>
              <a:defRPr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3EF5DEF5-2817-4487-6BA9-F737EF29FFE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28D787-5143-B732-846F-900919FE41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769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879FB-AF4B-D3F8-A87A-11D6B5597C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>
              <a:defRPr sz="2100">
                <a:solidFill>
                  <a:schemeClr val="tx1">
                    <a:lumMod val="65000"/>
                    <a:lumOff val="35000"/>
                  </a:schemeClr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>
              <a:defRPr sz="18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>
              <a:defRPr sz="1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>
              <a:defRPr sz="15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  <a:p>
            <a:pPr lvl="1"/>
            <a:r>
              <a:rPr lang="en-US" altLang="zh-HK" dirty="0"/>
              <a:t>Second level</a:t>
            </a:r>
          </a:p>
          <a:p>
            <a:pPr lvl="2"/>
            <a:r>
              <a:rPr lang="en-US" altLang="zh-HK" dirty="0"/>
              <a:t>Third level</a:t>
            </a:r>
          </a:p>
          <a:p>
            <a:pPr lvl="3"/>
            <a:r>
              <a:rPr lang="en-US" altLang="zh-HK" dirty="0"/>
              <a:t>Fourth level</a:t>
            </a:r>
          </a:p>
          <a:p>
            <a:pPr lvl="4"/>
            <a:r>
              <a:rPr lang="en-US" altLang="zh-HK" dirty="0"/>
              <a:t>Fifth level</a:t>
            </a:r>
            <a:endParaRPr lang="zh-HK" alt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0FEA5F05-6C63-4B83-918D-4600E3EF5EF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30C9E3E7-CEE5-4B30-855D-70163ACF5F7E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DB6BCD-4718-5D09-859B-38687710BAB8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5B30C0-5E97-A653-DFED-B546558C6F9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B455C4D-370D-0FBA-33A4-79BB2C766B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97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D682D2-C06B-9A50-6559-205EF254B3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" b="1016"/>
          <a:stretch/>
        </p:blipFill>
        <p:spPr>
          <a:xfrm>
            <a:off x="0" y="0"/>
            <a:ext cx="12192000" cy="6669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</a:lstStyle>
          <a:p>
            <a:r>
              <a:rPr lang="en-US" altLang="zh-HK" dirty="0"/>
              <a:t>Click to edit Master title style</a:t>
            </a:r>
            <a:endParaRPr lang="zh-HK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30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HK" alt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2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altLang="zh-HK" dirty="0"/>
              <a:t>Click to edit Master text styles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99C76FF3-C502-481E-8212-C0FDB55E9D7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Page </a:t>
            </a:r>
            <a:fld id="{B06346BF-2DD5-4F3F-BB1A-C3011B17950D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4E6983-5BFC-007A-6180-922932B79B5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0058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HK" b="1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Click to edit Master title style</a:t>
            </a:r>
            <a:endParaRPr lang="zh-HK" altLang="en-US" b="1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C9FF41-AC63-0DFB-1BF8-BF640E6358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FB641C-0D38-F8E7-F76C-9117401499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78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Line 5">
            <a:extLst>
              <a:ext uri="{FF2B5EF4-FFF2-40B4-BE49-F238E27FC236}">
                <a16:creationId xmlns:a16="http://schemas.microsoft.com/office/drawing/2014/main" id="{FD8BBC5A-754B-4A45-8AD3-A859503F8FAE}"/>
              </a:ext>
            </a:extLst>
          </p:cNvPr>
          <p:cNvSpPr>
            <a:spLocks noChangeShapeType="1"/>
          </p:cNvSpPr>
          <p:nvPr userDrawn="1"/>
        </p:nvSpPr>
        <p:spPr bwMode="auto">
          <a:xfrm flipH="1">
            <a:off x="2987675" y="322263"/>
            <a:ext cx="0" cy="946150"/>
          </a:xfrm>
          <a:prstGeom prst="line">
            <a:avLst/>
          </a:prstGeom>
          <a:noFill/>
          <a:ln w="19050">
            <a:solidFill>
              <a:srgbClr val="71707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31" name="Picture 4">
            <a:extLst>
              <a:ext uri="{FF2B5EF4-FFF2-40B4-BE49-F238E27FC236}">
                <a16:creationId xmlns:a16="http://schemas.microsoft.com/office/drawing/2014/main" id="{47D2B0E9-0E22-460F-87FD-A7DB56BAF827}"/>
              </a:ext>
            </a:extLst>
          </p:cNvPr>
          <p:cNvPicPr>
            <a:picLocks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352425"/>
            <a:ext cx="24415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" name="Rectangle 2">
            <a:extLst>
              <a:ext uri="{FF2B5EF4-FFF2-40B4-BE49-F238E27FC236}">
                <a16:creationId xmlns:a16="http://schemas.microsoft.com/office/drawing/2014/main" id="{CEBEA1B9-1942-4763-A7B6-3C1BA047A2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5050" y="274638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 dirty="0" err="1"/>
              <a:t>按一下以編輯母片標題樣式</a:t>
            </a:r>
            <a:endParaRPr lang="en-GB" altLang="zh-HK" dirty="0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E4D0E56-015D-4A1F-BCD3-9154ED7F85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00213"/>
            <a:ext cx="10972800" cy="442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HK"/>
              <a:t>按一下以編輯母片</a:t>
            </a:r>
          </a:p>
          <a:p>
            <a:pPr lvl="1"/>
            <a:r>
              <a:rPr lang="en-GB" altLang="zh-HK"/>
              <a:t>第二層</a:t>
            </a:r>
          </a:p>
          <a:p>
            <a:pPr lvl="2"/>
            <a:r>
              <a:rPr lang="en-GB" altLang="zh-HK"/>
              <a:t>第三層</a:t>
            </a:r>
          </a:p>
          <a:p>
            <a:pPr lvl="3"/>
            <a:r>
              <a:rPr lang="en-GB" altLang="zh-HK"/>
              <a:t>第四層</a:t>
            </a:r>
          </a:p>
          <a:p>
            <a:pPr lvl="4"/>
            <a:r>
              <a:rPr lang="en-GB" altLang="zh-HK"/>
              <a:t>第五層</a:t>
            </a:r>
          </a:p>
        </p:txBody>
      </p:sp>
      <p:pic>
        <p:nvPicPr>
          <p:cNvPr id="1028" name="Picture 6">
            <a:extLst>
              <a:ext uri="{FF2B5EF4-FFF2-40B4-BE49-F238E27FC236}">
                <a16:creationId xmlns:a16="http://schemas.microsoft.com/office/drawing/2014/main" id="{1E760940-19A7-47F4-8B5B-8E7A9BD794B5}"/>
              </a:ext>
            </a:extLst>
          </p:cNvPr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83375"/>
            <a:ext cx="12192000" cy="20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" name="Rectangle 7">
            <a:extLst>
              <a:ext uri="{FF2B5EF4-FFF2-40B4-BE49-F238E27FC236}">
                <a16:creationId xmlns:a16="http://schemas.microsoft.com/office/drawing/2014/main" id="{EC4CB995-62C1-460B-99EE-6F478094C7D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08567E5D-D92C-4A0D-8568-ADC26B3E7CB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616365"/>
                </a:solidFill>
              </a:defRPr>
            </a:lvl1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/>
              <a:pPr/>
              <a:t>‹#›</a:t>
            </a:fld>
            <a:endParaRPr lang="en-GB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3EF7B6-74A8-236C-57EE-A3E34400B8D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0494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1" r:id="rId12"/>
    <p:sldLayoutId id="2147484042" r:id="rId1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rgbClr val="005893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100" b="1">
          <a:solidFill>
            <a:srgbClr val="005893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600" kern="1200">
          <a:solidFill>
            <a:srgbClr val="005893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616365"/>
        </a:buClr>
        <a:buChar char="•"/>
        <a:defRPr sz="2000" kern="1200">
          <a:solidFill>
            <a:srgbClr val="616365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E59700"/>
        </a:buClr>
        <a:buChar char="•"/>
        <a:defRPr kern="1200">
          <a:solidFill>
            <a:srgbClr val="E59700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005893"/>
        </a:buClr>
        <a:buChar char="•"/>
        <a:defRPr sz="1400" kern="1200">
          <a:solidFill>
            <a:srgbClr val="515154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info.gov.hk/gia/general/202411/14/P2024111400017.htm" TargetMode="External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svg"/><Relationship Id="rId3" Type="http://schemas.openxmlformats.org/officeDocument/2006/relationships/image" Target="../media/image37.png"/><Relationship Id="rId7" Type="http://schemas.openxmlformats.org/officeDocument/2006/relationships/image" Target="../media/image35.sv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39.svg"/><Relationship Id="rId5" Type="http://schemas.openxmlformats.org/officeDocument/2006/relationships/chart" Target="../charts/chart1.xml"/><Relationship Id="rId10" Type="http://schemas.openxmlformats.org/officeDocument/2006/relationships/image" Target="../media/image40.png"/><Relationship Id="rId4" Type="http://schemas.openxmlformats.org/officeDocument/2006/relationships/image" Target="../media/image33.svg"/><Relationship Id="rId9" Type="http://schemas.openxmlformats.org/officeDocument/2006/relationships/image" Target="../media/image37.sv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svg"/><Relationship Id="rId18" Type="http://schemas.openxmlformats.org/officeDocument/2006/relationships/image" Target="../media/image47.png"/><Relationship Id="rId26" Type="http://schemas.openxmlformats.org/officeDocument/2006/relationships/image" Target="../media/image51.png"/><Relationship Id="rId39" Type="http://schemas.openxmlformats.org/officeDocument/2006/relationships/image" Target="../media/image58.png"/><Relationship Id="rId21" Type="http://schemas.openxmlformats.org/officeDocument/2006/relationships/image" Target="../media/image35.svg"/><Relationship Id="rId34" Type="http://schemas.openxmlformats.org/officeDocument/2006/relationships/image" Target="../media/image55.png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png"/><Relationship Id="rId20" Type="http://schemas.openxmlformats.org/officeDocument/2006/relationships/image" Target="../media/image48.png"/><Relationship Id="rId29" Type="http://schemas.openxmlformats.org/officeDocument/2006/relationships/image" Target="../media/image61.svg"/><Relationship Id="rId41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5.svg"/><Relationship Id="rId24" Type="http://schemas.openxmlformats.org/officeDocument/2006/relationships/image" Target="../media/image50.png"/><Relationship Id="rId32" Type="http://schemas.openxmlformats.org/officeDocument/2006/relationships/image" Target="../media/image54.png"/><Relationship Id="rId37" Type="http://schemas.openxmlformats.org/officeDocument/2006/relationships/image" Target="../media/image69.svg"/><Relationship Id="rId40" Type="http://schemas.openxmlformats.org/officeDocument/2006/relationships/image" Target="../media/image59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9.svg"/><Relationship Id="rId23" Type="http://schemas.openxmlformats.org/officeDocument/2006/relationships/image" Target="../media/image55.svg"/><Relationship Id="rId28" Type="http://schemas.openxmlformats.org/officeDocument/2006/relationships/image" Target="../media/image52.png"/><Relationship Id="rId36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3.svg"/><Relationship Id="rId31" Type="http://schemas.openxmlformats.org/officeDocument/2006/relationships/image" Target="../media/image63.svg"/><Relationship Id="rId4" Type="http://schemas.openxmlformats.org/officeDocument/2006/relationships/diagramLayout" Target="../diagrams/layout1.xml"/><Relationship Id="rId9" Type="http://schemas.openxmlformats.org/officeDocument/2006/relationships/image" Target="../media/image43.svg"/><Relationship Id="rId14" Type="http://schemas.openxmlformats.org/officeDocument/2006/relationships/image" Target="../media/image45.png"/><Relationship Id="rId22" Type="http://schemas.openxmlformats.org/officeDocument/2006/relationships/image" Target="../media/image49.png"/><Relationship Id="rId27" Type="http://schemas.openxmlformats.org/officeDocument/2006/relationships/image" Target="../media/image59.svg"/><Relationship Id="rId30" Type="http://schemas.openxmlformats.org/officeDocument/2006/relationships/image" Target="../media/image53.png"/><Relationship Id="rId35" Type="http://schemas.openxmlformats.org/officeDocument/2006/relationships/image" Target="../media/image67.svg"/><Relationship Id="rId8" Type="http://schemas.openxmlformats.org/officeDocument/2006/relationships/image" Target="../media/image42.png"/><Relationship Id="rId3" Type="http://schemas.openxmlformats.org/officeDocument/2006/relationships/diagramData" Target="../diagrams/data1.xml"/><Relationship Id="rId12" Type="http://schemas.openxmlformats.org/officeDocument/2006/relationships/image" Target="../media/image44.png"/><Relationship Id="rId17" Type="http://schemas.openxmlformats.org/officeDocument/2006/relationships/image" Target="../media/image51.svg"/><Relationship Id="rId25" Type="http://schemas.openxmlformats.org/officeDocument/2006/relationships/image" Target="../media/image57.svg"/><Relationship Id="rId33" Type="http://schemas.openxmlformats.org/officeDocument/2006/relationships/image" Target="../media/image65.svg"/><Relationship Id="rId38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6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64.png"/><Relationship Id="rId4" Type="http://schemas.openxmlformats.org/officeDocument/2006/relationships/diagramData" Target="../diagrams/data2.xml"/><Relationship Id="rId9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sv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microsoft.com/office/2018/10/relationships/comments" Target="../comments/modernComment_7F3E8ABE_3594627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svg"/><Relationship Id="rId5" Type="http://schemas.openxmlformats.org/officeDocument/2006/relationships/image" Target="../media/image74.png"/><Relationship Id="rId4" Type="http://schemas.openxmlformats.org/officeDocument/2006/relationships/image" Target="../media/image8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8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svg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97.png"/><Relationship Id="rId12" Type="http://schemas.openxmlformats.org/officeDocument/2006/relationships/image" Target="../media/image10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png"/><Relationship Id="rId11" Type="http://schemas.openxmlformats.org/officeDocument/2006/relationships/image" Target="../media/image101.png"/><Relationship Id="rId5" Type="http://schemas.openxmlformats.org/officeDocument/2006/relationships/image" Target="../media/image112.svg"/><Relationship Id="rId10" Type="http://schemas.openxmlformats.org/officeDocument/2006/relationships/image" Target="../media/image100.png"/><Relationship Id="rId4" Type="http://schemas.openxmlformats.org/officeDocument/2006/relationships/image" Target="../media/image95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6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12.sv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7.png"/><Relationship Id="rId5" Type="http://schemas.openxmlformats.org/officeDocument/2006/relationships/image" Target="../media/image112.svg"/><Relationship Id="rId4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12.png"/><Relationship Id="rId3" Type="http://schemas.openxmlformats.org/officeDocument/2006/relationships/image" Target="../media/image94.png"/><Relationship Id="rId7" Type="http://schemas.openxmlformats.org/officeDocument/2006/relationships/image" Target="../media/image108.png"/><Relationship Id="rId12" Type="http://schemas.openxmlformats.org/officeDocument/2006/relationships/image" Target="../media/image111.png"/><Relationship Id="rId2" Type="http://schemas.openxmlformats.org/officeDocument/2006/relationships/image" Target="../media/image93.png"/><Relationship Id="rId16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11" Type="http://schemas.openxmlformats.org/officeDocument/2006/relationships/image" Target="../media/image106.png"/><Relationship Id="rId5" Type="http://schemas.openxmlformats.org/officeDocument/2006/relationships/image" Target="../media/image112.svg"/><Relationship Id="rId15" Type="http://schemas.openxmlformats.org/officeDocument/2006/relationships/image" Target="../media/image114.png"/><Relationship Id="rId10" Type="http://schemas.openxmlformats.org/officeDocument/2006/relationships/image" Target="../media/image110.png"/><Relationship Id="rId4" Type="http://schemas.openxmlformats.org/officeDocument/2006/relationships/image" Target="../media/image95.png"/><Relationship Id="rId9" Type="http://schemas.openxmlformats.org/officeDocument/2006/relationships/image" Target="../media/image109.png"/><Relationship Id="rId14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95.png"/><Relationship Id="rId4" Type="http://schemas.openxmlformats.org/officeDocument/2006/relationships/image" Target="../media/image11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svg"/><Relationship Id="rId4" Type="http://schemas.openxmlformats.org/officeDocument/2006/relationships/image" Target="../media/image9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svg"/><Relationship Id="rId4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4.png"/><Relationship Id="rId7" Type="http://schemas.openxmlformats.org/officeDocument/2006/relationships/image" Target="../media/image11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97.png"/><Relationship Id="rId5" Type="http://schemas.openxmlformats.org/officeDocument/2006/relationships/image" Target="../media/image112.svg"/><Relationship Id="rId10" Type="http://schemas.openxmlformats.org/officeDocument/2006/relationships/image" Target="../media/image119.png"/><Relationship Id="rId4" Type="http://schemas.openxmlformats.org/officeDocument/2006/relationships/image" Target="../media/image95.png"/><Relationship Id="rId9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112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96.png"/><Relationship Id="rId5" Type="http://schemas.openxmlformats.org/officeDocument/2006/relationships/image" Target="../media/image94.png"/><Relationship Id="rId10" Type="http://schemas.openxmlformats.org/officeDocument/2006/relationships/image" Target="../media/image122.png"/><Relationship Id="rId4" Type="http://schemas.openxmlformats.org/officeDocument/2006/relationships/image" Target="../media/image120.png"/><Relationship Id="rId9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94.png"/><Relationship Id="rId7" Type="http://schemas.openxmlformats.org/officeDocument/2006/relationships/image" Target="../media/image123.png"/><Relationship Id="rId12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96.png"/><Relationship Id="rId5" Type="http://schemas.openxmlformats.org/officeDocument/2006/relationships/image" Target="../media/image112.svg"/><Relationship Id="rId10" Type="http://schemas.openxmlformats.org/officeDocument/2006/relationships/image" Target="../media/image126.png"/><Relationship Id="rId4" Type="http://schemas.openxmlformats.org/officeDocument/2006/relationships/image" Target="../media/image95.png"/><Relationship Id="rId9" Type="http://schemas.openxmlformats.org/officeDocument/2006/relationships/image" Target="../media/image125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94.png"/><Relationship Id="rId7" Type="http://schemas.openxmlformats.org/officeDocument/2006/relationships/image" Target="../media/image12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11" Type="http://schemas.openxmlformats.org/officeDocument/2006/relationships/image" Target="../media/image130.png"/><Relationship Id="rId5" Type="http://schemas.openxmlformats.org/officeDocument/2006/relationships/image" Target="../media/image112.svg"/><Relationship Id="rId10" Type="http://schemas.openxmlformats.org/officeDocument/2006/relationships/image" Target="../media/image129.png"/><Relationship Id="rId4" Type="http://schemas.openxmlformats.org/officeDocument/2006/relationships/image" Target="../media/image95.png"/><Relationship Id="rId9" Type="http://schemas.openxmlformats.org/officeDocument/2006/relationships/image" Target="../media/image9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2.svg"/><Relationship Id="rId4" Type="http://schemas.openxmlformats.org/officeDocument/2006/relationships/image" Target="../media/image9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3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1.png"/></Relationships>
</file>

<file path=ppt/slides/_rels/slide64.xml.rels><?xml version="1.0" encoding="UTF-8" standalone="yes"?>
<Relationships xmlns="http://schemas.openxmlformats.org/package/2006/relationships"><Relationship Id="rId8" Type="http://schemas.microsoft.com/office/2018/10/relationships/comments" Target="../comments/modernComment_7F3E8A74_AB64161.xml"/><Relationship Id="rId3" Type="http://schemas.openxmlformats.org/officeDocument/2006/relationships/diagramLayout" Target="../diagrams/layout5.xml"/><Relationship Id="rId7" Type="http://schemas.openxmlformats.org/officeDocument/2006/relationships/image" Target="../media/image142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155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9.png"/><Relationship Id="rId12" Type="http://schemas.openxmlformats.org/officeDocument/2006/relationships/image" Target="../media/image154.png"/><Relationship Id="rId2" Type="http://schemas.openxmlformats.org/officeDocument/2006/relationships/diagramData" Target="../diagrams/data6.xml"/><Relationship Id="rId16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153.png"/><Relationship Id="rId5" Type="http://schemas.openxmlformats.org/officeDocument/2006/relationships/diagramColors" Target="../diagrams/colors6.xml"/><Relationship Id="rId15" Type="http://schemas.openxmlformats.org/officeDocument/2006/relationships/image" Target="../media/image134.png"/><Relationship Id="rId10" Type="http://schemas.openxmlformats.org/officeDocument/2006/relationships/image" Target="../media/image152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151.png"/><Relationship Id="rId14" Type="http://schemas.openxmlformats.org/officeDocument/2006/relationships/image" Target="../media/image1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p_hotline@bec.org.hk" TargetMode="External"/><Relationship Id="rId5" Type="http://schemas.openxmlformats.org/officeDocument/2006/relationships/hyperlink" Target="mailto:schools@eeb.gov.hk" TargetMode="External"/><Relationship Id="rId4" Type="http://schemas.openxmlformats.org/officeDocument/2006/relationships/image" Target="../media/image161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9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50A20-7EBC-1EC0-5555-BAED873D3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Content Placeholder 12" descr="A green and orange logo&#10;&#10;Description automatically generated">
            <a:extLst>
              <a:ext uri="{FF2B5EF4-FFF2-40B4-BE49-F238E27FC236}">
                <a16:creationId xmlns:a16="http://schemas.microsoft.com/office/drawing/2014/main" id="{9029E9DF-C4C7-1727-E1AB-732BD2DF4B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95" y="1700213"/>
            <a:ext cx="6051809" cy="44259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8A826C-E326-7A23-CB0B-473C03A42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6F0D4-353F-F1B7-97DE-7A5004A537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 descr="A cartoon characters on a board&#10;&#10;Description automatically generated">
            <a:extLst>
              <a:ext uri="{FF2B5EF4-FFF2-40B4-BE49-F238E27FC236}">
                <a16:creationId xmlns:a16="http://schemas.microsoft.com/office/drawing/2014/main" id="{5FE50485-2404-AC3D-F8ED-AE68EDB07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61" y="1"/>
            <a:ext cx="12216263" cy="6871648"/>
          </a:xfrm>
          <a:prstGeom prst="rect">
            <a:avLst/>
          </a:prstGeom>
        </p:spPr>
      </p:pic>
      <p:pic>
        <p:nvPicPr>
          <p:cNvPr id="7" name="Picture 6" descr="A cartoon characters on a board&#10;&#10;Description automatically generated">
            <a:extLst>
              <a:ext uri="{FF2B5EF4-FFF2-40B4-BE49-F238E27FC236}">
                <a16:creationId xmlns:a16="http://schemas.microsoft.com/office/drawing/2014/main" id="{A83A58D4-A7DC-68E4-F3AC-5FBB04C4784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4104">
            <a:off x="3364311" y="1595611"/>
            <a:ext cx="5210792" cy="1706306"/>
          </a:xfrm>
          <a:prstGeom prst="rect">
            <a:avLst/>
          </a:prstGeom>
        </p:spPr>
      </p:pic>
      <p:pic>
        <p:nvPicPr>
          <p:cNvPr id="8" name="Picture 7" descr="A cartoon characters on a board&#10;&#10;Description automatically generated">
            <a:extLst>
              <a:ext uri="{FF2B5EF4-FFF2-40B4-BE49-F238E27FC236}">
                <a16:creationId xmlns:a16="http://schemas.microsoft.com/office/drawing/2014/main" id="{4F697166-9D1C-9045-C3E4-C689921FED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24104">
            <a:off x="4750814" y="2770034"/>
            <a:ext cx="2750499" cy="9006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F019455-C849-7B90-C82A-95AB6A998A4E}"/>
              </a:ext>
            </a:extLst>
          </p:cNvPr>
          <p:cNvSpPr txBox="1"/>
          <p:nvPr/>
        </p:nvSpPr>
        <p:spPr>
          <a:xfrm>
            <a:off x="0" y="2669078"/>
            <a:ext cx="12192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培訓工作坊（小學）</a:t>
            </a:r>
            <a:endParaRPr lang="en-GB" altLang="zh-TW" sz="28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endParaRPr lang="en-GB" sz="7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algn="ctr"/>
            <a:r>
              <a:rPr lang="en-GB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2025</a:t>
            </a:r>
            <a:r>
              <a:rPr lang="zh-TW" altLang="en-US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年</a:t>
            </a:r>
            <a:r>
              <a:rPr lang="en-GB" altLang="zh-TW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</a:t>
            </a:r>
            <a:r>
              <a:rPr lang="zh-TW" altLang="en-US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月</a:t>
            </a:r>
            <a:r>
              <a:rPr lang="en-GB" altLang="zh-TW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15</a:t>
            </a:r>
            <a:r>
              <a:rPr lang="zh-TW" altLang="en-US" sz="20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日（六）</a:t>
            </a:r>
            <a:endParaRPr lang="en-GB" sz="20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32A8F8-E545-3370-E5F8-846995329A32}"/>
              </a:ext>
            </a:extLst>
          </p:cNvPr>
          <p:cNvSpPr txBox="1"/>
          <p:nvPr/>
        </p:nvSpPr>
        <p:spPr>
          <a:xfrm>
            <a:off x="0" y="193254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環保風紀計劃</a:t>
            </a:r>
            <a:endParaRPr lang="en-GB" sz="44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48BAF4-6FCA-4D8D-6124-906FD657B6A1}"/>
              </a:ext>
            </a:extLst>
          </p:cNvPr>
          <p:cNvSpPr txBox="1"/>
          <p:nvPr/>
        </p:nvSpPr>
        <p:spPr>
          <a:xfrm>
            <a:off x="0" y="1579141"/>
            <a:ext cx="1219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2024/25 </a:t>
            </a:r>
            <a:r>
              <a:rPr lang="zh-TW" altLang="en-US" sz="1600" b="1" dirty="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學年環境教育項目</a:t>
            </a:r>
            <a:endParaRPr lang="en-GB" sz="1600" b="1" dirty="0">
              <a:solidFill>
                <a:schemeClr val="bg1"/>
              </a:solidFill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925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6C8D7-7E20-7B80-68FD-F68466C13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dirty="0">
                <a:solidFill>
                  <a:schemeClr val="bg1"/>
                </a:solidFill>
              </a:rPr>
              <a:t>© </a:t>
            </a:r>
            <a:r>
              <a:rPr lang="en-US" dirty="0">
                <a:solidFill>
                  <a:schemeClr val="bg1"/>
                </a:solidFill>
              </a:rPr>
              <a:t>2025 Business Environment Council Limited </a:t>
            </a:r>
            <a:r>
              <a:rPr lang="zh-TW" altLang="en-US" dirty="0">
                <a:solidFill>
                  <a:schemeClr val="bg1"/>
                </a:solidFill>
              </a:rPr>
              <a:t>商界環保協會有限公司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BB6365-BE8D-8F84-2E50-53EB1190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930" y="90441"/>
            <a:ext cx="6377407" cy="1143000"/>
          </a:xfrm>
        </p:spPr>
        <p:txBody>
          <a:bodyPr/>
          <a:lstStyle/>
          <a:p>
            <a:r>
              <a:rPr lang="zh-TW" altLang="en-US" sz="4400" dirty="0">
                <a:solidFill>
                  <a:schemeClr val="bg1"/>
                </a:solidFill>
              </a:rPr>
              <a:t>減碳目標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91159E06-796F-2E23-A200-5DAED147B21D}"/>
              </a:ext>
            </a:extLst>
          </p:cNvPr>
          <p:cNvSpPr txBox="1"/>
          <p:nvPr/>
        </p:nvSpPr>
        <p:spPr>
          <a:xfrm>
            <a:off x="238930" y="6439732"/>
            <a:ext cx="234049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050" dirty="0">
                <a:solidFill>
                  <a:schemeClr val="bg1"/>
                </a:solidFill>
              </a:rPr>
              <a:t>來源</a:t>
            </a:r>
            <a:r>
              <a:rPr lang="en-US" sz="1050" dirty="0">
                <a:solidFill>
                  <a:schemeClr val="bg1"/>
                </a:solidFill>
              </a:rPr>
              <a:t>: </a:t>
            </a:r>
            <a:r>
              <a:rPr lang="en-US" altLang="zh-TW" sz="1050" b="0" i="0" dirty="0">
                <a:solidFill>
                  <a:schemeClr val="bg1"/>
                </a:solidFill>
                <a:effectLst/>
                <a:latin typeface="Noto Sans TC"/>
              </a:rPr>
              <a:t>《</a:t>
            </a:r>
            <a:r>
              <a:rPr lang="zh-TW" altLang="en-US" sz="1050" b="0" i="0" dirty="0">
                <a:solidFill>
                  <a:schemeClr val="bg1"/>
                </a:solidFill>
                <a:effectLst/>
                <a:latin typeface="Noto Sans TC"/>
              </a:rPr>
              <a:t>香港氣候行動藍圖</a:t>
            </a:r>
            <a:r>
              <a:rPr lang="en-US" altLang="zh-TW" sz="1050" b="0" i="0" dirty="0">
                <a:solidFill>
                  <a:schemeClr val="bg1"/>
                </a:solidFill>
                <a:effectLst/>
                <a:latin typeface="Noto Sans TC"/>
              </a:rPr>
              <a:t>2030+》</a:t>
            </a:r>
            <a:endParaRPr lang="en-GB" sz="1050" dirty="0">
              <a:solidFill>
                <a:schemeClr val="bg1"/>
              </a:solidFill>
            </a:endParaRP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D55A8F52-E040-3D38-D36B-954730A38B18}"/>
              </a:ext>
            </a:extLst>
          </p:cNvPr>
          <p:cNvSpPr txBox="1">
            <a:spLocks/>
          </p:cNvSpPr>
          <p:nvPr/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/>
              <a:t>© 2024 Business Environment Council Limited </a:t>
            </a:r>
            <a:r>
              <a:rPr lang="zh-TW" altLang="en-US"/>
              <a:t>商界環保協會有限公司</a:t>
            </a:r>
            <a:endParaRPr lang="en-GB" altLang="zh-HK" dirty="0">
              <a:solidFill>
                <a:srgbClr val="FFFFFF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C1B267AA-6454-54B7-7E35-192CE4E9466D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10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CB9BA7DD-D4A9-8767-81BE-8CB67088B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10972800" cy="4425950"/>
          </a:xfrm>
        </p:spPr>
        <p:txBody>
          <a:bodyPr/>
          <a:lstStyle/>
          <a:p>
            <a:endParaRPr lang="en-HK" dirty="0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C662E7F1-6494-5AB1-FF50-516DF8A9A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3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A34B99E-BBA5-9220-E7B2-F718619C2F53}"/>
              </a:ext>
            </a:extLst>
          </p:cNvPr>
          <p:cNvSpPr txBox="1">
            <a:spLocks/>
          </p:cNvSpPr>
          <p:nvPr/>
        </p:nvSpPr>
        <p:spPr bwMode="auto">
          <a:xfrm>
            <a:off x="401228" y="248878"/>
            <a:ext cx="8000387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indent="0" algn="just">
              <a:spcBef>
                <a:spcPct val="20000"/>
              </a:spcBef>
              <a:buNone/>
              <a:defRPr sz="540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557213" indent="-214313">
              <a:spcBef>
                <a:spcPct val="20000"/>
              </a:spcBef>
              <a:buChar char="•"/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 marL="857250" indent="-171450">
              <a:spcBef>
                <a:spcPct val="20000"/>
              </a:spcBef>
              <a:buClr>
                <a:srgbClr val="616365"/>
              </a:buClr>
              <a:buChar char="•"/>
              <a:defRPr sz="2000">
                <a:solidFill>
                  <a:srgbClr val="616365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 marL="1200150" indent="-171450">
              <a:spcBef>
                <a:spcPct val="20000"/>
              </a:spcBef>
              <a:buClr>
                <a:srgbClr val="E59700"/>
              </a:buClr>
              <a:buChar char="•"/>
              <a:defRPr>
                <a:solidFill>
                  <a:srgbClr val="E597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 marL="1543050" indent="-171450">
              <a:spcBef>
                <a:spcPct val="20000"/>
              </a:spcBef>
              <a:buClr>
                <a:srgbClr val="005893"/>
              </a:buClr>
              <a:buChar char="•"/>
              <a:defRPr sz="1400">
                <a:solidFill>
                  <a:srgbClr val="51515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港鐵站水浸</a:t>
            </a:r>
            <a:endParaRPr lang="en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166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989E73-64C4-FC45-6079-F2BE057E6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7E18B-3E58-EBB0-4276-742EDC1011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616381-8934-0EEF-29BB-B37FC40AD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zh-TW" altLang="en-US" sz="4400" dirty="0"/>
              <a:t>香港氣候行動</a:t>
            </a:r>
            <a:r>
              <a:rPr lang="zh-CN" altLang="en-US" sz="4400" dirty="0"/>
              <a:t>藍圖</a:t>
            </a:r>
            <a:endParaRPr lang="en-GB" sz="4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8CD9A6-A10E-BC80-1A55-5BB0BC161A39}"/>
              </a:ext>
            </a:extLst>
          </p:cNvPr>
          <p:cNvSpPr txBox="1"/>
          <p:nvPr/>
        </p:nvSpPr>
        <p:spPr>
          <a:xfrm>
            <a:off x="3518723" y="1443330"/>
            <a:ext cx="511782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2021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年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10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月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8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日推出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zh-TW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「零碳排放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·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宜居城市 </a:t>
            </a:r>
            <a:r>
              <a:rPr kumimoji="0" lang="en-US" altLang="zh-TW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· </a:t>
            </a:r>
            <a:r>
              <a:rPr kumimoji="0" lang="zh-TW" alt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可持續發展」</a:t>
            </a:r>
            <a:endParaRPr kumimoji="0" lang="en-US" altLang="zh-TW" sz="2200" b="0" i="0" u="none" strike="noStrike" kern="1200" cap="none" spc="0" normalizeH="0" baseline="0" noProof="0" dirty="0">
              <a:ln>
                <a:noFill/>
              </a:ln>
              <a:solidFill>
                <a:srgbClr val="212529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F51305-3E71-0BAF-5248-CB1911BD28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86" y="418304"/>
            <a:ext cx="2406223" cy="3421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9F0DBC-8558-8C09-9812-0F6CBA8C290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63704" y="2174540"/>
            <a:ext cx="3286511" cy="1037847"/>
          </a:xfrm>
          <a:prstGeom prst="rect">
            <a:avLst/>
          </a:prstGeom>
        </p:spPr>
      </p:pic>
      <p:pic>
        <p:nvPicPr>
          <p:cNvPr id="15" name="Picture 14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58976B20-A35C-05C5-C728-9A36A9735C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753" y="4862285"/>
            <a:ext cx="1609502" cy="1765329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A52BB33D-22B0-265C-4790-499081E797A4}"/>
              </a:ext>
            </a:extLst>
          </p:cNvPr>
          <p:cNvSpPr/>
          <p:nvPr/>
        </p:nvSpPr>
        <p:spPr bwMode="auto">
          <a:xfrm>
            <a:off x="2228658" y="3991082"/>
            <a:ext cx="3559758" cy="1349120"/>
          </a:xfrm>
          <a:prstGeom prst="wedgeRoundRectCallout">
            <a:avLst>
              <a:gd name="adj1" fmla="val -43820"/>
              <a:gd name="adj2" fmla="val 7957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zh-TW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2023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年香港的人均碳排放量是</a:t>
            </a:r>
            <a:r>
              <a:rPr lang="en-GB" altLang="zh-TW" sz="2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4.4</a:t>
            </a:r>
            <a:r>
              <a:rPr lang="zh-TW" altLang="en-US" sz="2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公噸</a:t>
            </a:r>
            <a:endParaRPr lang="en-GB" altLang="zh-TW" sz="2200" strike="sngStrike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eaLnBrk="1" hangingPunct="1"/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資料來源</a:t>
            </a:r>
            <a:r>
              <a:rPr lang="en-GB" altLang="zh-TW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10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環境及生態局局長發言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BC6650B7-435E-4FB9-AFE0-18565463515A}"/>
              </a:ext>
            </a:extLst>
          </p:cNvPr>
          <p:cNvSpPr txBox="1"/>
          <p:nvPr/>
        </p:nvSpPr>
        <p:spPr>
          <a:xfrm>
            <a:off x="2303688" y="4912213"/>
            <a:ext cx="3258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1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https://www.info.gov.hk/gia/general/202411/14/P2024111400017.htm</a:t>
            </a:r>
            <a:endParaRPr lang="zh-HK" altLang="en-US" sz="1000" dirty="0">
              <a:solidFill>
                <a:schemeClr val="bg1"/>
              </a:solidFill>
            </a:endParaRPr>
          </a:p>
        </p:txBody>
      </p:sp>
      <p:grpSp>
        <p:nvGrpSpPr>
          <p:cNvPr id="3" name="群組 2"/>
          <p:cNvGrpSpPr/>
          <p:nvPr/>
        </p:nvGrpSpPr>
        <p:grpSpPr>
          <a:xfrm>
            <a:off x="6122267" y="3308228"/>
            <a:ext cx="5966881" cy="3238907"/>
            <a:chOff x="6122267" y="3308228"/>
            <a:chExt cx="5966881" cy="3238907"/>
          </a:xfrm>
        </p:grpSpPr>
        <p:pic>
          <p:nvPicPr>
            <p:cNvPr id="30" name="Picture 7">
              <a:extLst>
                <a:ext uri="{FF2B5EF4-FFF2-40B4-BE49-F238E27FC236}">
                  <a16:creationId xmlns:a16="http://schemas.microsoft.com/office/drawing/2014/main" id="{F2384A9F-DAB9-7534-1BEC-FFFCFDC0B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2267" y="3308230"/>
              <a:ext cx="5966881" cy="3238905"/>
            </a:xfrm>
            <a:prstGeom prst="rect">
              <a:avLst/>
            </a:prstGeom>
          </p:spPr>
        </p:pic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A6889BFA-AE8B-373A-26FC-85A611AC3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19054" y="3308229"/>
              <a:ext cx="708599" cy="3238905"/>
            </a:xfrm>
            <a:prstGeom prst="rect">
              <a:avLst/>
            </a:prstGeom>
          </p:spPr>
        </p:pic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9EECDB3B-1659-C529-BAF3-BDE2C48E6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166782" y="3308228"/>
              <a:ext cx="708599" cy="3238905"/>
            </a:xfrm>
            <a:prstGeom prst="rect">
              <a:avLst/>
            </a:prstGeom>
          </p:spPr>
        </p:pic>
        <p:grpSp>
          <p:nvGrpSpPr>
            <p:cNvPr id="34" name="群組 33"/>
            <p:cNvGrpSpPr/>
            <p:nvPr/>
          </p:nvGrpSpPr>
          <p:grpSpPr>
            <a:xfrm>
              <a:off x="10384592" y="3308228"/>
              <a:ext cx="739083" cy="3036241"/>
              <a:chOff x="10361916" y="3319789"/>
              <a:chExt cx="739083" cy="3036241"/>
            </a:xfrm>
          </p:grpSpPr>
          <p:sp>
            <p:nvSpPr>
              <p:cNvPr id="35" name="TextBox 10">
                <a:extLst>
                  <a:ext uri="{FF2B5EF4-FFF2-40B4-BE49-F238E27FC236}">
                    <a16:creationId xmlns:a16="http://schemas.microsoft.com/office/drawing/2014/main" id="{FCD6B471-FADC-1B9C-0B6D-166E089EAB0C}"/>
                  </a:ext>
                </a:extLst>
              </p:cNvPr>
              <p:cNvSpPr txBox="1"/>
              <p:nvPr/>
            </p:nvSpPr>
            <p:spPr>
              <a:xfrm>
                <a:off x="10388185" y="4838404"/>
                <a:ext cx="6976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</a:rPr>
                  <a:t>2023</a:t>
                </a:r>
                <a:endParaRPr lang="en-GB" sz="16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" name="群組 35">
                <a:extLst>
                  <a:ext uri="{FF2B5EF4-FFF2-40B4-BE49-F238E27FC236}">
                    <a16:creationId xmlns:a16="http://schemas.microsoft.com/office/drawing/2014/main" id="{E6406BE6-84E8-4C84-A8AC-4646739B606D}"/>
                  </a:ext>
                </a:extLst>
              </p:cNvPr>
              <p:cNvGrpSpPr/>
              <p:nvPr/>
            </p:nvGrpSpPr>
            <p:grpSpPr>
              <a:xfrm>
                <a:off x="10361916" y="3319789"/>
                <a:ext cx="739083" cy="3036241"/>
                <a:chOff x="10361916" y="3319789"/>
                <a:chExt cx="739083" cy="3036241"/>
              </a:xfrm>
            </p:grpSpPr>
            <p:grpSp>
              <p:nvGrpSpPr>
                <p:cNvPr id="37" name="群組 36">
                  <a:extLst>
                    <a:ext uri="{FF2B5EF4-FFF2-40B4-BE49-F238E27FC236}">
                      <a16:creationId xmlns:a16="http://schemas.microsoft.com/office/drawing/2014/main" id="{4B9CA348-530F-4A79-9983-65AC5A14D4C3}"/>
                    </a:ext>
                  </a:extLst>
                </p:cNvPr>
                <p:cNvGrpSpPr/>
                <p:nvPr/>
              </p:nvGrpSpPr>
              <p:grpSpPr>
                <a:xfrm>
                  <a:off x="10361916" y="3319789"/>
                  <a:ext cx="739083" cy="1542497"/>
                  <a:chOff x="8992368" y="4436487"/>
                  <a:chExt cx="739083" cy="1542497"/>
                </a:xfrm>
              </p:grpSpPr>
              <p:pic>
                <p:nvPicPr>
                  <p:cNvPr id="40" name="Picture 7">
                    <a:extLst>
                      <a:ext uri="{FF2B5EF4-FFF2-40B4-BE49-F238E27FC236}">
                        <a16:creationId xmlns:a16="http://schemas.microsoft.com/office/drawing/2014/main" id="{65A8F6DF-2632-47CD-A7AD-468B7A4182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10" cstate="hq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>
                  <a:xfrm>
                    <a:off x="8992368" y="4436487"/>
                    <a:ext cx="708599" cy="1542497"/>
                  </a:xfrm>
                  <a:prstGeom prst="rect">
                    <a:avLst/>
                  </a:prstGeom>
                </p:spPr>
              </p:pic>
              <p:grpSp>
                <p:nvGrpSpPr>
                  <p:cNvPr id="41" name="Group 11">
                    <a:extLst>
                      <a:ext uri="{FF2B5EF4-FFF2-40B4-BE49-F238E27FC236}">
                        <a16:creationId xmlns:a16="http://schemas.microsoft.com/office/drawing/2014/main" id="{EF97CC67-ADDD-ED0A-9013-83654DF9798D}"/>
                      </a:ext>
                    </a:extLst>
                  </p:cNvPr>
                  <p:cNvGrpSpPr/>
                  <p:nvPr/>
                </p:nvGrpSpPr>
                <p:grpSpPr>
                  <a:xfrm>
                    <a:off x="9009771" y="5290499"/>
                    <a:ext cx="721680" cy="570232"/>
                    <a:chOff x="10124425" y="3892216"/>
                    <a:chExt cx="773776" cy="611396"/>
                  </a:xfrm>
                </p:grpSpPr>
                <p:sp>
                  <p:nvSpPr>
                    <p:cNvPr id="42" name="Oval 12">
                      <a:extLst>
                        <a:ext uri="{FF2B5EF4-FFF2-40B4-BE49-F238E27FC236}">
                          <a16:creationId xmlns:a16="http://schemas.microsoft.com/office/drawing/2014/main" id="{6FD61227-F85C-0A8B-584D-7E5C4E26EECF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10190535" y="3892216"/>
                      <a:ext cx="641557" cy="611396"/>
                    </a:xfrm>
                    <a:prstGeom prst="ellipse">
                      <a:avLst/>
                    </a:prstGeom>
                    <a:solidFill>
                      <a:schemeClr val="tx1">
                        <a:lumMod val="65000"/>
                        <a:lumOff val="35000"/>
                      </a:schemeClr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43" name="TextBox 13">
                      <a:extLst>
                        <a:ext uri="{FF2B5EF4-FFF2-40B4-BE49-F238E27FC236}">
                          <a16:creationId xmlns:a16="http://schemas.microsoft.com/office/drawing/2014/main" id="{9866833D-4C0F-B03D-9028-229EEC78AD9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0124425" y="3931453"/>
                      <a:ext cx="773776" cy="5114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GB" sz="1400" b="1" dirty="0">
                          <a:solidFill>
                            <a:schemeClr val="bg1"/>
                          </a:solidFill>
                          <a:latin typeface="Agency FB" panose="020B0503020202020204" pitchFamily="34" charset="0"/>
                          <a:ea typeface="微軟正黑體" panose="020B0604030504040204" pitchFamily="34" charset="-120"/>
                        </a:rPr>
                        <a:t>4.4</a:t>
                      </a:r>
                    </a:p>
                    <a:p>
                      <a:pPr algn="ctr"/>
                      <a:r>
                        <a:rPr lang="zh-TW" altLang="en-US" sz="1100" b="1" dirty="0">
                          <a:solidFill>
                            <a:schemeClr val="bg1"/>
                          </a:solidFill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endParaRPr lang="en-GB" sz="1100" b="1" dirty="0">
                        <a:solidFill>
                          <a:schemeClr val="bg1"/>
                        </a:solidFill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p:txBody>
                </p:sp>
              </p:grpSp>
            </p:grpSp>
            <p:sp>
              <p:nvSpPr>
                <p:cNvPr id="38" name="箭號: 向下 19">
                  <a:extLst>
                    <a:ext uri="{FF2B5EF4-FFF2-40B4-BE49-F238E27FC236}">
                      <a16:creationId xmlns:a16="http://schemas.microsoft.com/office/drawing/2014/main" id="{1C527D61-63E7-4267-9F65-BFCCBB8A3C69}"/>
                    </a:ext>
                  </a:extLst>
                </p:cNvPr>
                <p:cNvSpPr/>
                <p:nvPr/>
              </p:nvSpPr>
              <p:spPr bwMode="auto">
                <a:xfrm>
                  <a:off x="10539691" y="5393696"/>
                  <a:ext cx="432737" cy="634566"/>
                </a:xfrm>
                <a:prstGeom prst="downArrow">
                  <a:avLst/>
                </a:prstGeom>
                <a:solidFill>
                  <a:srgbClr val="FF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zh-HK" alt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39" name="文字方塊 38">
                  <a:extLst>
                    <a:ext uri="{FF2B5EF4-FFF2-40B4-BE49-F238E27FC236}">
                      <a16:creationId xmlns:a16="http://schemas.microsoft.com/office/drawing/2014/main" id="{67073C70-D585-4F45-9796-9364EDAEA298}"/>
                    </a:ext>
                  </a:extLst>
                </p:cNvPr>
                <p:cNvSpPr txBox="1"/>
                <p:nvPr/>
              </p:nvSpPr>
              <p:spPr>
                <a:xfrm>
                  <a:off x="10487395" y="5986698"/>
                  <a:ext cx="5485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HK" b="1" dirty="0">
                      <a:solidFill>
                        <a:srgbClr val="FF0000"/>
                      </a:solidFill>
                      <a:latin typeface="Agency FB" panose="020B0503020202020204" pitchFamily="34" charset="0"/>
                    </a:rPr>
                    <a:t>30%</a:t>
                  </a:r>
                  <a:endParaRPr lang="zh-HK" altLang="en-US" b="1" dirty="0">
                    <a:solidFill>
                      <a:srgbClr val="FF0000"/>
                    </a:solidFill>
                    <a:latin typeface="Agency FB" panose="020B0503020202020204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79885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7C7B2-0E7C-065D-2149-248F58C59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42B67A-C927-B227-319E-FFED79DC8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25"/>
            <a:ext cx="12153900" cy="6705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1A116-4096-B550-3929-EE8D79EC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2.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低碳生活小知識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9E716-5874-EA07-774C-8E4BEBB237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A687DF98-EA31-EF18-0A64-85BFCAE754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E67E9-726C-98B5-C490-5F97803323AA}"/>
              </a:ext>
            </a:extLst>
          </p:cNvPr>
          <p:cNvGrpSpPr/>
          <p:nvPr/>
        </p:nvGrpSpPr>
        <p:grpSpPr>
          <a:xfrm>
            <a:off x="789927" y="2948727"/>
            <a:ext cx="2268872" cy="3200400"/>
            <a:chOff x="599427" y="1827272"/>
            <a:chExt cx="2268872" cy="3200400"/>
          </a:xfrm>
        </p:grpSpPr>
        <p:pic>
          <p:nvPicPr>
            <p:cNvPr id="8" name="Picture 7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C1CD97A2-5E6E-AEB0-0A31-A0BCAE07D7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5AB05469-3550-7685-3FB4-8AE2D27E00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823C8AB-3954-5984-0FE4-411210A731BB}"/>
              </a:ext>
            </a:extLst>
          </p:cNvPr>
          <p:cNvGrpSpPr/>
          <p:nvPr/>
        </p:nvGrpSpPr>
        <p:grpSpPr>
          <a:xfrm>
            <a:off x="8508763" y="2948727"/>
            <a:ext cx="2330162" cy="3263746"/>
            <a:chOff x="9349566" y="1830328"/>
            <a:chExt cx="2236656" cy="3200400"/>
          </a:xfrm>
        </p:grpSpPr>
        <p:pic>
          <p:nvPicPr>
            <p:cNvPr id="16" name="Picture 15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AC44FA27-6DF2-397D-3303-F3038F27B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AB50C9A1-853C-976D-981A-BB43452EB9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7127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8FB9D-5973-D3C0-5590-3979C13EE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565CC-E31B-915E-AC90-9EBC140B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太平洋垃圾帶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D81DD-1193-7D5D-E9D4-7E0D2BD01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58765"/>
            <a:ext cx="10972800" cy="2515091"/>
          </a:xfrm>
        </p:spPr>
        <p:txBody>
          <a:bodyPr/>
          <a:lstStyle/>
          <a:p>
            <a:pPr marL="0" indent="0" algn="ctr">
              <a:buNone/>
            </a:pPr>
            <a:r>
              <a:rPr lang="zh-TW" altLang="en-US" dirty="0"/>
              <a:t>太平洋垃圾帶的面積相當於約</a:t>
            </a:r>
            <a:r>
              <a:rPr lang="en-US" altLang="zh-TW" dirty="0"/>
              <a:t>1,435</a:t>
            </a:r>
            <a:r>
              <a:rPr lang="zh-TW" altLang="en-US" dirty="0"/>
              <a:t>個香港的大小，</a:t>
            </a:r>
            <a:endParaRPr lang="en-GB" altLang="zh-TW" dirty="0"/>
          </a:p>
          <a:p>
            <a:pPr marL="0" indent="0" algn="ctr">
              <a:buNone/>
            </a:pPr>
            <a:r>
              <a:rPr lang="zh-TW" altLang="en-US" dirty="0"/>
              <a:t>其中約有 </a:t>
            </a:r>
            <a:r>
              <a:rPr lang="en-US" altLang="zh-TW" dirty="0"/>
              <a:t>1.8 </a:t>
            </a:r>
            <a:r>
              <a:rPr lang="zh-TW" altLang="en-US" dirty="0"/>
              <a:t>兆（</a:t>
            </a:r>
            <a:r>
              <a:rPr lang="en-US" altLang="zh-TW" dirty="0"/>
              <a:t>1,800,000,000,000</a:t>
            </a:r>
            <a:r>
              <a:rPr lang="zh-TW" altLang="en-US" dirty="0"/>
              <a:t>）塊塑膠，而微塑膠佔 </a:t>
            </a:r>
            <a:r>
              <a:rPr lang="en-US" altLang="zh-TW" dirty="0"/>
              <a:t>94%</a:t>
            </a:r>
            <a:endParaRPr lang="en-GB" altLang="zh-TW" dirty="0"/>
          </a:p>
          <a:p>
            <a:pPr marL="0" indent="0">
              <a:buNone/>
            </a:pPr>
            <a:endParaRPr lang="en-GB" altLang="zh-TW" dirty="0"/>
          </a:p>
          <a:p>
            <a:pPr marL="0" indent="0">
              <a:buNone/>
            </a:pPr>
            <a:endParaRPr lang="en-GB" baseline="30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D7FDB5-25B2-DB9E-8682-A61CA02BD7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EE7CE-8861-955C-5D5B-A771BFECA7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Picture 6" descr="A group of plastic bottles and other objects in water&#10;&#10;Description automatically generated">
            <a:extLst>
              <a:ext uri="{FF2B5EF4-FFF2-40B4-BE49-F238E27FC236}">
                <a16:creationId xmlns:a16="http://schemas.microsoft.com/office/drawing/2014/main" id="{1732F0D5-3DDE-3808-E0BB-C2E6EDB2C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733" y="2645751"/>
            <a:ext cx="5258534" cy="3496163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A0F198-954D-178C-DA49-D6DE7E97FD53}"/>
              </a:ext>
            </a:extLst>
          </p:cNvPr>
          <p:cNvSpPr txBox="1">
            <a:spLocks/>
          </p:cNvSpPr>
          <p:nvPr/>
        </p:nvSpPr>
        <p:spPr bwMode="auto">
          <a:xfrm>
            <a:off x="896938" y="6208273"/>
            <a:ext cx="10972800" cy="378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BBC- </a:t>
            </a:r>
            <a:r>
              <a:rPr lang="en-US" altLang="zh-TW" sz="1000" dirty="0" err="1"/>
              <a:t>Visualising</a:t>
            </a:r>
            <a:r>
              <a:rPr lang="en-US" altLang="zh-TW" sz="1000" dirty="0"/>
              <a:t> the Great Pacific Garbage Patch</a:t>
            </a:r>
            <a:r>
              <a:rPr lang="en-GB" altLang="zh-TW" sz="1000" dirty="0"/>
              <a:t/>
            </a:r>
            <a:br>
              <a:rPr lang="en-GB" altLang="zh-TW" sz="1000" dirty="0"/>
            </a:br>
            <a:r>
              <a:rPr lang="en-GB" altLang="zh-TW" sz="1000" dirty="0"/>
              <a:t>                  https://www.bbc.com/future/article/20240115-visualising-the-great-pacific-garbage-patch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358667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E8CB6-9582-49E7-B7BF-79F581428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15832"/>
            <a:ext cx="10972800" cy="4148137"/>
          </a:xfrm>
        </p:spPr>
        <p:txBody>
          <a:bodyPr/>
          <a:lstStyle/>
          <a:p>
            <a:pPr>
              <a:buFontTx/>
              <a:buChar char="-"/>
            </a:pPr>
            <a:r>
              <a:rPr lang="zh-TW" altLang="en-US" dirty="0"/>
              <a:t>非本地原生，但在本地自然環境中建立種群，並對自然生態、社會或經濟帶來負面影響的物種</a:t>
            </a:r>
            <a:r>
              <a:rPr lang="en-GB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。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97540-698C-BAF7-45D6-523EC7C82F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BE9642-808B-2C00-998A-AA901C1082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26689EC-94DC-5D8B-6BE1-56FF4E7C8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966203"/>
            <a:ext cx="2986007" cy="199067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553173-6730-87B4-AAA2-E5566E3D6451}"/>
              </a:ext>
            </a:extLst>
          </p:cNvPr>
          <p:cNvSpPr txBox="1"/>
          <p:nvPr/>
        </p:nvSpPr>
        <p:spPr>
          <a:xfrm>
            <a:off x="609600" y="5071498"/>
            <a:ext cx="33489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薇金菊（</a:t>
            </a:r>
            <a:r>
              <a:rPr lang="en-GB" altLang="zh-TW" b="0" i="1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Mikania micrantha</a:t>
            </a:r>
            <a:r>
              <a:rPr lang="zh-TW" altLang="en-GB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GB" altLang="zh-TW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原產於熱帶中南美洲</a:t>
            </a:r>
            <a:endParaRPr lang="en-GB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</a:t>
            </a:r>
            <a:r>
              <a:rPr lang="en-GB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漁農自然護理署網站</a:t>
            </a:r>
            <a:endParaRPr lang="en-GB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28" name="Picture 4" descr="巴西龜">
            <a:extLst>
              <a:ext uri="{FF2B5EF4-FFF2-40B4-BE49-F238E27FC236}">
                <a16:creationId xmlns:a16="http://schemas.microsoft.com/office/drawing/2014/main" id="{99FAE946-97E9-C797-3C58-6CC036D3D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126" y="2974215"/>
            <a:ext cx="2747356" cy="197809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8ED980-9CE1-6F25-245D-2BD617284760}"/>
              </a:ext>
            </a:extLst>
          </p:cNvPr>
          <p:cNvSpPr txBox="1"/>
          <p:nvPr/>
        </p:nvSpPr>
        <p:spPr>
          <a:xfrm>
            <a:off x="4149389" y="5054359"/>
            <a:ext cx="416248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巴西龜（</a:t>
            </a:r>
            <a:r>
              <a:rPr lang="en-GB" b="0" i="1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Trachemys scripta elegans</a:t>
            </a:r>
            <a:r>
              <a:rPr lang="zh-TW" altLang="en-GB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GB" altLang="zh-TW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原產於北美洲</a:t>
            </a:r>
            <a:endParaRPr lang="en-GB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</a:t>
            </a:r>
            <a:r>
              <a:rPr lang="en-GB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漁農自然護理署網站</a:t>
            </a:r>
            <a:endParaRPr lang="en-GB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99B1944A-2D54-36B9-FB31-E88054EA3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379" y="2974215"/>
            <a:ext cx="2921519" cy="19441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AC8FA05-3B02-B867-4E1C-699828CB25E3}"/>
              </a:ext>
            </a:extLst>
          </p:cNvPr>
          <p:cNvSpPr txBox="1"/>
          <p:nvPr/>
        </p:nvSpPr>
        <p:spPr>
          <a:xfrm>
            <a:off x="8122379" y="5127930"/>
            <a:ext cx="300434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含羞草（</a:t>
            </a:r>
            <a:r>
              <a:rPr lang="en-GB" b="0" i="1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Mimosa </a:t>
            </a:r>
            <a:r>
              <a:rPr lang="en-GB" b="0" i="1" dirty="0" err="1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pudica</a:t>
            </a:r>
            <a:r>
              <a:rPr lang="zh-TW" altLang="en-GB" b="0" i="0" dirty="0">
                <a:solidFill>
                  <a:srgbClr val="4B4B4B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GB" altLang="zh-TW" b="0" i="0" dirty="0">
              <a:solidFill>
                <a:srgbClr val="4B4B4B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原產於中南美洲</a:t>
            </a:r>
            <a:endParaRPr lang="en-GB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圖片來源</a:t>
            </a:r>
            <a:r>
              <a:rPr lang="en-GB" altLang="zh-TW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: </a:t>
            </a:r>
            <a:r>
              <a:rPr lang="zh-TW" altLang="en-US" sz="1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香港濕地公園網站</a:t>
            </a:r>
            <a:endParaRPr lang="en-GB" sz="120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7A565CC-E31B-915E-AC90-9EBC140B1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9850" y="263279"/>
            <a:ext cx="7312025" cy="11430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外來入侵物種是什麼？</a:t>
            </a:r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41545692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F2E0-3F5C-EC70-14EE-DC67F59EF9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2106" y="1830388"/>
            <a:ext cx="4566834" cy="4425950"/>
          </a:xfrm>
        </p:spPr>
        <p:txBody>
          <a:bodyPr/>
          <a:lstStyle/>
          <a:p>
            <a:r>
              <a:rPr lang="zh-TW" altLang="en-US" dirty="0"/>
              <a:t>農業擴張</a:t>
            </a:r>
            <a:r>
              <a:rPr lang="en-GB" altLang="zh-TW" dirty="0"/>
              <a:t>(49.6%)</a:t>
            </a:r>
          </a:p>
          <a:p>
            <a:r>
              <a:rPr lang="zh-TW" altLang="en-US" dirty="0"/>
              <a:t>牲畜放牧</a:t>
            </a:r>
            <a:r>
              <a:rPr lang="en-GB" altLang="zh-TW" dirty="0"/>
              <a:t>(38.5%)</a:t>
            </a:r>
          </a:p>
          <a:p>
            <a:r>
              <a:rPr lang="zh-TW" altLang="en-US" dirty="0"/>
              <a:t>城市及基建發展</a:t>
            </a:r>
            <a:r>
              <a:rPr lang="en-GB" altLang="zh-TW" dirty="0"/>
              <a:t>(6.16%)</a:t>
            </a:r>
          </a:p>
          <a:p>
            <a:pPr marL="0" indent="0">
              <a:buNone/>
            </a:pPr>
            <a:r>
              <a:rPr lang="zh-TW" altLang="en-US" sz="1600" dirty="0"/>
              <a:t>資料來源</a:t>
            </a:r>
            <a:r>
              <a:rPr lang="en-GB" altLang="zh-TW" sz="1600" dirty="0"/>
              <a:t>: </a:t>
            </a:r>
            <a:r>
              <a:rPr lang="zh-TW" altLang="en-US" sz="1600" dirty="0"/>
              <a:t>聯合國糧食及農業組織</a:t>
            </a:r>
            <a:r>
              <a:rPr lang="en-GB" altLang="zh-TW" sz="1600" dirty="0"/>
              <a:t>(FAO)- Global causes of deforestation 2000-2018</a:t>
            </a:r>
          </a:p>
          <a:p>
            <a:endParaRPr lang="en-GB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27588-4027-963A-4805-790A530CB3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4699B-9132-7918-9ADE-4183F20F01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8" name="Graphic 7" descr="Tree With Roots outline">
            <a:extLst>
              <a:ext uri="{FF2B5EF4-FFF2-40B4-BE49-F238E27FC236}">
                <a16:creationId xmlns:a16="http://schemas.microsoft.com/office/drawing/2014/main" id="{7B802CA7-AD91-3F4D-889D-523D33574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-289315" y="3036498"/>
            <a:ext cx="3864365" cy="3864365"/>
          </a:xfrm>
          <a:prstGeom prst="rect">
            <a:avLst/>
          </a:prstGeom>
        </p:spPr>
      </p:pic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12D0B6C-1129-905B-E649-0FC42E7F2D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8304273"/>
              </p:ext>
            </p:extLst>
          </p:nvPr>
        </p:nvGraphicFramePr>
        <p:xfrm>
          <a:off x="6685353" y="1830388"/>
          <a:ext cx="6337300" cy="3970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2" name="Graphic 11" descr="Cow with solid fill">
            <a:extLst>
              <a:ext uri="{FF2B5EF4-FFF2-40B4-BE49-F238E27FC236}">
                <a16:creationId xmlns:a16="http://schemas.microsoft.com/office/drawing/2014/main" id="{1B5D7915-ECD7-EE91-2009-3E389EB42B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20511477">
            <a:off x="8493968" y="3934649"/>
            <a:ext cx="914400" cy="914400"/>
          </a:xfrm>
          <a:prstGeom prst="rect">
            <a:avLst/>
          </a:prstGeom>
        </p:spPr>
      </p:pic>
      <p:pic>
        <p:nvPicPr>
          <p:cNvPr id="14" name="Graphic 13" descr="Grain with solid fill">
            <a:extLst>
              <a:ext uri="{FF2B5EF4-FFF2-40B4-BE49-F238E27FC236}">
                <a16:creationId xmlns:a16="http://schemas.microsoft.com/office/drawing/2014/main" id="{20467B2A-88D7-5AB6-5EE1-89567CAA9FC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0344150" y="2759693"/>
            <a:ext cx="914400" cy="914400"/>
          </a:xfrm>
          <a:prstGeom prst="rect">
            <a:avLst/>
          </a:prstGeom>
        </p:spPr>
      </p:pic>
      <p:pic>
        <p:nvPicPr>
          <p:cNvPr id="16" name="Graphic 15" descr="Corn outline">
            <a:extLst>
              <a:ext uri="{FF2B5EF4-FFF2-40B4-BE49-F238E27FC236}">
                <a16:creationId xmlns:a16="http://schemas.microsoft.com/office/drawing/2014/main" id="{7CC5BC9D-BA96-F195-47CA-830D8450AFE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 rot="20763672">
            <a:off x="10164843" y="3977138"/>
            <a:ext cx="914400" cy="914400"/>
          </a:xfrm>
          <a:prstGeom prst="rect">
            <a:avLst/>
          </a:prstGeom>
        </p:spPr>
      </p:pic>
      <p:pic>
        <p:nvPicPr>
          <p:cNvPr id="18" name="Graphic 17" descr="City with solid fill">
            <a:extLst>
              <a:ext uri="{FF2B5EF4-FFF2-40B4-BE49-F238E27FC236}">
                <a16:creationId xmlns:a16="http://schemas.microsoft.com/office/drawing/2014/main" id="{E7825DA1-61C1-AD9D-7BDB-DB95899AA1F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rot="21033532">
            <a:off x="8204179" y="1585587"/>
            <a:ext cx="921460" cy="92146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7A565CC-E31B-915E-AC90-9EBC140B1C2B}"/>
              </a:ext>
            </a:extLst>
          </p:cNvPr>
          <p:cNvSpPr txBox="1">
            <a:spLocks/>
          </p:cNvSpPr>
          <p:nvPr/>
        </p:nvSpPr>
        <p:spPr bwMode="auto">
          <a:xfrm>
            <a:off x="999850" y="263279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zh-TW" altLang="en-US" dirty="0"/>
              <a:t>為甚麼森林會消失？</a:t>
            </a:r>
            <a:endParaRPr lang="en-GB" altLang="zh-TW" dirty="0"/>
          </a:p>
        </p:txBody>
      </p:sp>
    </p:spTree>
    <p:extLst>
      <p:ext uri="{BB962C8B-B14F-4D97-AF65-F5344CB8AC3E}">
        <p14:creationId xmlns:p14="http://schemas.microsoft.com/office/powerpoint/2010/main" val="2476484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2639D-189D-EDA1-E930-3CA4F3828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45963" cy="1143000"/>
          </a:xfrm>
        </p:spPr>
        <p:txBody>
          <a:bodyPr/>
          <a:lstStyle/>
          <a:p>
            <a:pPr algn="ctr"/>
            <a:r>
              <a:rPr lang="zh-TW" altLang="en-US" dirty="0"/>
              <a:t>日常生活中常見的碳排放源頭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7D76A7-415D-5451-6C05-A55D37D2CB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0790B9-32FB-C338-FF5A-BD2D426FB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CE42AA44-3E61-0F2F-2788-1B01A56E05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2817918"/>
              </p:ext>
            </p:extLst>
          </p:nvPr>
        </p:nvGraphicFramePr>
        <p:xfrm>
          <a:off x="586581" y="2456584"/>
          <a:ext cx="10972800" cy="39147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Speech Bubble: Rectangle with Corners Rounded 8">
            <a:extLst>
              <a:ext uri="{FF2B5EF4-FFF2-40B4-BE49-F238E27FC236}">
                <a16:creationId xmlns:a16="http://schemas.microsoft.com/office/drawing/2014/main" id="{00BC048F-EEC3-C447-9C51-99B88269D325}"/>
              </a:ext>
            </a:extLst>
          </p:cNvPr>
          <p:cNvSpPr/>
          <p:nvPr/>
        </p:nvSpPr>
        <p:spPr bwMode="auto">
          <a:xfrm>
            <a:off x="2542901" y="1515547"/>
            <a:ext cx="4754370" cy="935049"/>
          </a:xfrm>
          <a:prstGeom prst="wedgeRoundRectCallout">
            <a:avLst>
              <a:gd name="adj1" fmla="val -54122"/>
              <a:gd name="adj2" fmla="val 2088"/>
              <a:gd name="adj3" fmla="val 16667"/>
            </a:avLst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200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我們的日常生活如何導致碳排放？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D776CD0-F87E-380F-DD2D-FC6654A2E81E}"/>
              </a:ext>
            </a:extLst>
          </p:cNvPr>
          <p:cNvGrpSpPr/>
          <p:nvPr/>
        </p:nvGrpSpPr>
        <p:grpSpPr>
          <a:xfrm>
            <a:off x="1462598" y="2531364"/>
            <a:ext cx="1704300" cy="2677344"/>
            <a:chOff x="1462598" y="2531364"/>
            <a:chExt cx="1704300" cy="2677344"/>
          </a:xfrm>
        </p:grpSpPr>
        <p:pic>
          <p:nvPicPr>
            <p:cNvPr id="30" name="Graphic 29" descr="Factory with solid fill">
              <a:extLst>
                <a:ext uri="{FF2B5EF4-FFF2-40B4-BE49-F238E27FC236}">
                  <a16:creationId xmlns:a16="http://schemas.microsoft.com/office/drawing/2014/main" id="{3D3220E3-687D-DDDA-1F34-D5793BD1E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2422359" y="3096377"/>
              <a:ext cx="744539" cy="744539"/>
            </a:xfrm>
            <a:prstGeom prst="rect">
              <a:avLst/>
            </a:prstGeom>
          </p:spPr>
        </p:pic>
        <p:pic>
          <p:nvPicPr>
            <p:cNvPr id="32" name="Graphic 31" descr="Truck with solid fill">
              <a:extLst>
                <a:ext uri="{FF2B5EF4-FFF2-40B4-BE49-F238E27FC236}">
                  <a16:creationId xmlns:a16="http://schemas.microsoft.com/office/drawing/2014/main" id="{234DF38E-A537-4E05-06FB-E42058211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2170632" y="3795151"/>
              <a:ext cx="744538" cy="744538"/>
            </a:xfrm>
            <a:prstGeom prst="rect">
              <a:avLst/>
            </a:prstGeom>
          </p:spPr>
        </p:pic>
        <p:pic>
          <p:nvPicPr>
            <p:cNvPr id="34" name="Graphic 33" descr="Washing Machine with solid fill">
              <a:extLst>
                <a:ext uri="{FF2B5EF4-FFF2-40B4-BE49-F238E27FC236}">
                  <a16:creationId xmlns:a16="http://schemas.microsoft.com/office/drawing/2014/main" id="{256B630B-D652-0B6A-92F7-39846E531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 rot="781972">
              <a:off x="1813966" y="4751504"/>
              <a:ext cx="457204" cy="457204"/>
            </a:xfrm>
            <a:prstGeom prst="rect">
              <a:avLst/>
            </a:prstGeom>
          </p:spPr>
        </p:pic>
        <p:pic>
          <p:nvPicPr>
            <p:cNvPr id="45" name="Graphic 44" descr="Shirt with solid fill">
              <a:extLst>
                <a:ext uri="{FF2B5EF4-FFF2-40B4-BE49-F238E27FC236}">
                  <a16:creationId xmlns:a16="http://schemas.microsoft.com/office/drawing/2014/main" id="{4A97022E-8E73-A6C1-3F8F-307025F8C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462598" y="2531364"/>
              <a:ext cx="914400" cy="914400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F8D019C-3BE2-9A87-95D3-A27741A0DC48}"/>
              </a:ext>
            </a:extLst>
          </p:cNvPr>
          <p:cNvGrpSpPr/>
          <p:nvPr/>
        </p:nvGrpSpPr>
        <p:grpSpPr>
          <a:xfrm>
            <a:off x="4288119" y="3489542"/>
            <a:ext cx="1712693" cy="2401528"/>
            <a:chOff x="4288119" y="3489542"/>
            <a:chExt cx="1712693" cy="2401528"/>
          </a:xfrm>
        </p:grpSpPr>
        <p:pic>
          <p:nvPicPr>
            <p:cNvPr id="37" name="Graphic 36" descr="Dead Fish Skeleton with solid fill">
              <a:extLst>
                <a:ext uri="{FF2B5EF4-FFF2-40B4-BE49-F238E27FC236}">
                  <a16:creationId xmlns:a16="http://schemas.microsoft.com/office/drawing/2014/main" id="{3C7451C2-6DFF-8CDA-9BC6-18254CD70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 rot="21193122">
              <a:off x="5173609" y="5244738"/>
              <a:ext cx="646332" cy="646332"/>
            </a:xfrm>
            <a:prstGeom prst="rect">
              <a:avLst/>
            </a:prstGeom>
          </p:spPr>
        </p:pic>
        <p:pic>
          <p:nvPicPr>
            <p:cNvPr id="41" name="Graphic 40" descr="Food Delivery with solid fill">
              <a:extLst>
                <a:ext uri="{FF2B5EF4-FFF2-40B4-BE49-F238E27FC236}">
                  <a16:creationId xmlns:a16="http://schemas.microsoft.com/office/drawing/2014/main" id="{DDE5987F-3A29-65A4-0970-7BE40D1E3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5354232" y="4869046"/>
              <a:ext cx="646580" cy="646580"/>
            </a:xfrm>
            <a:prstGeom prst="rect">
              <a:avLst/>
            </a:prstGeom>
          </p:spPr>
        </p:pic>
        <p:pic>
          <p:nvPicPr>
            <p:cNvPr id="43" name="Graphic 42" descr="Cow with solid fill">
              <a:extLst>
                <a:ext uri="{FF2B5EF4-FFF2-40B4-BE49-F238E27FC236}">
                  <a16:creationId xmlns:a16="http://schemas.microsoft.com/office/drawing/2014/main" id="{9A976C77-30E3-B75E-ACDD-C8F6A5EB9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5186651" y="4292418"/>
              <a:ext cx="646579" cy="646579"/>
            </a:xfrm>
            <a:prstGeom prst="rect">
              <a:avLst/>
            </a:prstGeom>
          </p:spPr>
        </p:pic>
        <p:pic>
          <p:nvPicPr>
            <p:cNvPr id="47" name="Graphic 46" descr="Noodles with solid fill">
              <a:extLst>
                <a:ext uri="{FF2B5EF4-FFF2-40B4-BE49-F238E27FC236}">
                  <a16:creationId xmlns:a16="http://schemas.microsoft.com/office/drawing/2014/main" id="{7690EC38-606A-D5A2-AD61-7969B78F4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4288119" y="3489542"/>
              <a:ext cx="914400" cy="914400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F52A69-C2D0-6CF6-143B-AB957D075D76}"/>
              </a:ext>
            </a:extLst>
          </p:cNvPr>
          <p:cNvGrpSpPr/>
          <p:nvPr/>
        </p:nvGrpSpPr>
        <p:grpSpPr>
          <a:xfrm>
            <a:off x="6960205" y="2476591"/>
            <a:ext cx="1611946" cy="2392115"/>
            <a:chOff x="6960205" y="2476591"/>
            <a:chExt cx="1611946" cy="2392115"/>
          </a:xfrm>
        </p:grpSpPr>
        <p:pic>
          <p:nvPicPr>
            <p:cNvPr id="18" name="Graphic 17" descr="Oil Rig with solid fill">
              <a:extLst>
                <a:ext uri="{FF2B5EF4-FFF2-40B4-BE49-F238E27FC236}">
                  <a16:creationId xmlns:a16="http://schemas.microsoft.com/office/drawing/2014/main" id="{1D0B2201-5797-BD18-9C5B-4078E3A5C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7782251" y="2964233"/>
              <a:ext cx="646579" cy="646579"/>
            </a:xfrm>
            <a:prstGeom prst="rect">
              <a:avLst/>
            </a:prstGeom>
          </p:spPr>
        </p:pic>
        <p:pic>
          <p:nvPicPr>
            <p:cNvPr id="22" name="Graphic 21" descr="Fluorescent Light Bulb with solid fill">
              <a:extLst>
                <a:ext uri="{FF2B5EF4-FFF2-40B4-BE49-F238E27FC236}">
                  <a16:creationId xmlns:a16="http://schemas.microsoft.com/office/drawing/2014/main" id="{F4506152-3705-D227-F680-8AC665F12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7925572" y="3671414"/>
              <a:ext cx="646579" cy="646579"/>
            </a:xfrm>
            <a:prstGeom prst="rect">
              <a:avLst/>
            </a:prstGeom>
          </p:spPr>
        </p:pic>
        <p:pic>
          <p:nvPicPr>
            <p:cNvPr id="26" name="Graphic 25" descr="Garbage with solid fill">
              <a:extLst>
                <a:ext uri="{FF2B5EF4-FFF2-40B4-BE49-F238E27FC236}">
                  <a16:creationId xmlns:a16="http://schemas.microsoft.com/office/drawing/2014/main" id="{4B9D83DC-514C-498D-22CF-CAD67C48F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7874605" y="4314481"/>
              <a:ext cx="554225" cy="554225"/>
            </a:xfrm>
            <a:prstGeom prst="rect">
              <a:avLst/>
            </a:prstGeom>
          </p:spPr>
        </p:pic>
        <p:pic>
          <p:nvPicPr>
            <p:cNvPr id="49" name="Graphic 48" descr="Building with solid fill">
              <a:extLst>
                <a:ext uri="{FF2B5EF4-FFF2-40B4-BE49-F238E27FC236}">
                  <a16:creationId xmlns:a16="http://schemas.microsoft.com/office/drawing/2014/main" id="{F4B7D994-7954-93FB-17A3-0799FC37B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tretch>
              <a:fillRect/>
            </a:stretch>
          </p:blipFill>
          <p:spPr>
            <a:xfrm>
              <a:off x="6960205" y="2476591"/>
              <a:ext cx="914400" cy="91440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FD4F58-85F1-B182-00F9-20582AB9CE7D}"/>
              </a:ext>
            </a:extLst>
          </p:cNvPr>
          <p:cNvGrpSpPr/>
          <p:nvPr/>
        </p:nvGrpSpPr>
        <p:grpSpPr>
          <a:xfrm>
            <a:off x="9927946" y="3478578"/>
            <a:ext cx="1573784" cy="2768896"/>
            <a:chOff x="9927946" y="3478578"/>
            <a:chExt cx="1573784" cy="2768896"/>
          </a:xfrm>
        </p:grpSpPr>
        <p:pic>
          <p:nvPicPr>
            <p:cNvPr id="14" name="Graphic 13" descr="Airplane with solid fill">
              <a:extLst>
                <a:ext uri="{FF2B5EF4-FFF2-40B4-BE49-F238E27FC236}">
                  <a16:creationId xmlns:a16="http://schemas.microsoft.com/office/drawing/2014/main" id="{AC3665BB-65F0-77A2-5A72-EE8B8CF4B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3"/>
                </a:ext>
              </a:extLst>
            </a:blip>
            <a:stretch>
              <a:fillRect/>
            </a:stretch>
          </p:blipFill>
          <p:spPr>
            <a:xfrm rot="2354314">
              <a:off x="10035460" y="5455154"/>
              <a:ext cx="792320" cy="792320"/>
            </a:xfrm>
            <a:prstGeom prst="rect">
              <a:avLst/>
            </a:prstGeom>
          </p:spPr>
        </p:pic>
        <p:pic>
          <p:nvPicPr>
            <p:cNvPr id="16" name="Graphic 15" descr="Car with solid fill">
              <a:extLst>
                <a:ext uri="{FF2B5EF4-FFF2-40B4-BE49-F238E27FC236}">
                  <a16:creationId xmlns:a16="http://schemas.microsoft.com/office/drawing/2014/main" id="{460DABCC-1BE9-06F9-5689-F04F332A01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5"/>
                </a:ext>
              </a:extLst>
            </a:blip>
            <a:stretch>
              <a:fillRect/>
            </a:stretch>
          </p:blipFill>
          <p:spPr>
            <a:xfrm>
              <a:off x="10720206" y="4403942"/>
              <a:ext cx="781524" cy="781524"/>
            </a:xfrm>
            <a:prstGeom prst="rect">
              <a:avLst/>
            </a:prstGeom>
          </p:spPr>
        </p:pic>
        <p:pic>
          <p:nvPicPr>
            <p:cNvPr id="51" name="Graphic 50" descr="Bus with solid fill">
              <a:extLst>
                <a:ext uri="{FF2B5EF4-FFF2-40B4-BE49-F238E27FC236}">
                  <a16:creationId xmlns:a16="http://schemas.microsoft.com/office/drawing/2014/main" id="{A2F56C8F-46A1-D6AD-F4E1-83068F1F4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7"/>
                </a:ext>
              </a:extLst>
            </a:blip>
            <a:stretch>
              <a:fillRect/>
            </a:stretch>
          </p:blipFill>
          <p:spPr>
            <a:xfrm>
              <a:off x="9927946" y="3478578"/>
              <a:ext cx="1223937" cy="122393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04DE00B-B8EB-6E69-B31A-4630B2A6E943}"/>
              </a:ext>
            </a:extLst>
          </p:cNvPr>
          <p:cNvGrpSpPr/>
          <p:nvPr/>
        </p:nvGrpSpPr>
        <p:grpSpPr>
          <a:xfrm>
            <a:off x="380821" y="1043105"/>
            <a:ext cx="975564" cy="1376100"/>
            <a:chOff x="599427" y="1827272"/>
            <a:chExt cx="2268872" cy="3200400"/>
          </a:xfrm>
        </p:grpSpPr>
        <p:pic>
          <p:nvPicPr>
            <p:cNvPr id="8" name="Picture 7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C801E811-EC8F-B429-4DBD-B952C6F10D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A4207181-65D5-A850-FC51-6051B11DA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F6EFBB-D658-0509-23CE-D361B0E10EC9}"/>
              </a:ext>
            </a:extLst>
          </p:cNvPr>
          <p:cNvGrpSpPr/>
          <p:nvPr/>
        </p:nvGrpSpPr>
        <p:grpSpPr>
          <a:xfrm>
            <a:off x="1385413" y="1053247"/>
            <a:ext cx="959387" cy="1343767"/>
            <a:chOff x="9349566" y="1830328"/>
            <a:chExt cx="2236656" cy="3200400"/>
          </a:xfrm>
        </p:grpSpPr>
        <p:pic>
          <p:nvPicPr>
            <p:cNvPr id="17" name="Picture 16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5942DA76-3F56-8E7F-35FA-2E388FBF2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A190959A-D5A2-4F67-8F51-DA8AD3FBA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8804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ED4A2DA-C09D-425C-9413-E8B926ECA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9ED4A2DA-C09D-425C-9413-E8B926ECA2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22D56D6-E652-4060-ACCA-A978C7EBF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122D56D6-E652-4060-ACCA-A978C7EBF6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566E1FE-0373-4A32-82EB-180375194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E566E1FE-0373-4A32-82EB-180375194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D758DD-A517-49BD-9853-957FF5FAF4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24D758DD-A517-49BD-9853-957FF5FAF4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6BD5EE7-3530-5271-52B6-79FF4B4231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1" y="1286676"/>
            <a:ext cx="457200" cy="3524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7E5A70-63F4-5450-A03E-0CA11094B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低碳生活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EC9885-3EF3-C0F9-A7D8-5443EAA984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7F686F-1D58-7775-5185-2B4B864155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2" descr="綺麗な地球のイラスト（環境問題）">
            <a:extLst>
              <a:ext uri="{FF2B5EF4-FFF2-40B4-BE49-F238E27FC236}">
                <a16:creationId xmlns:a16="http://schemas.microsoft.com/office/drawing/2014/main" id="{6C794EF1-C52A-037A-EE9F-323F3180C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7655" y="3527295"/>
            <a:ext cx="2540259" cy="254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F812BF7D-AAA4-6EDD-8D43-753904B4EC5B}"/>
              </a:ext>
            </a:extLst>
          </p:cNvPr>
          <p:cNvGraphicFramePr/>
          <p:nvPr/>
        </p:nvGraphicFramePr>
        <p:xfrm>
          <a:off x="609600" y="3135839"/>
          <a:ext cx="8698055" cy="2083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6" descr="Cartoon character holding a green belt&#10;&#10;Description automatically generated">
            <a:extLst>
              <a:ext uri="{FF2B5EF4-FFF2-40B4-BE49-F238E27FC236}">
                <a16:creationId xmlns:a16="http://schemas.microsoft.com/office/drawing/2014/main" id="{5F1A2038-7757-91CF-52D3-C7DCE61E163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203" y="1417638"/>
            <a:ext cx="921603" cy="1318709"/>
          </a:xfrm>
          <a:prstGeom prst="rect">
            <a:avLst/>
          </a:prstGeom>
        </p:spPr>
      </p:pic>
      <p:sp>
        <p:nvSpPr>
          <p:cNvPr id="10" name="Speech Bubble: Rectangle with Corners Rounded 8">
            <a:extLst>
              <a:ext uri="{FF2B5EF4-FFF2-40B4-BE49-F238E27FC236}">
                <a16:creationId xmlns:a16="http://schemas.microsoft.com/office/drawing/2014/main" id="{00BC048F-EEC3-C447-9C51-99B88269D325}"/>
              </a:ext>
            </a:extLst>
          </p:cNvPr>
          <p:cNvSpPr/>
          <p:nvPr/>
        </p:nvSpPr>
        <p:spPr bwMode="auto">
          <a:xfrm>
            <a:off x="2542901" y="1533594"/>
            <a:ext cx="6890810" cy="1081661"/>
          </a:xfrm>
          <a:prstGeom prst="wedgeRoundRectCallout">
            <a:avLst>
              <a:gd name="adj1" fmla="val -54122"/>
              <a:gd name="adj2" fmla="val 2088"/>
              <a:gd name="adj3" fmla="val 16667"/>
            </a:avLst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200" dirty="0">
                <a:solidFill>
                  <a:sysClr val="windowText" lastClr="0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我們可以改變日常的生活習慣，減少二氧化碳排放量，以減緩氣候變化！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6FE038B-2AE9-D0CC-E480-A7C95EBF8819}"/>
              </a:ext>
            </a:extLst>
          </p:cNvPr>
          <p:cNvGrpSpPr/>
          <p:nvPr/>
        </p:nvGrpSpPr>
        <p:grpSpPr>
          <a:xfrm>
            <a:off x="396763" y="1417637"/>
            <a:ext cx="934878" cy="1318709"/>
            <a:chOff x="599427" y="1827272"/>
            <a:chExt cx="2268872" cy="3200400"/>
          </a:xfrm>
        </p:grpSpPr>
        <p:pic>
          <p:nvPicPr>
            <p:cNvPr id="12" name="Picture 11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0C6C63A9-6715-6ADB-AC35-0B727D723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7BBD3F8-735A-EB39-9B27-327C74926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4">
            <a:extLst>
              <a:ext uri="{FF2B5EF4-FFF2-40B4-BE49-F238E27FC236}">
                <a16:creationId xmlns:a16="http://schemas.microsoft.com/office/drawing/2014/main" id="{F028940E-48F5-94D7-E384-D535E45D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4597">
            <a:off x="1672527" y="2167099"/>
            <a:ext cx="111754" cy="81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348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5695A6-7194-E2DC-FFEC-CE0920F3AF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6F15C-E858-C447-1823-44D8AD77A2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C8759D-B74C-4B75-0E48-FB6CD08F7ADA}"/>
              </a:ext>
            </a:extLst>
          </p:cNvPr>
          <p:cNvSpPr/>
          <p:nvPr/>
        </p:nvSpPr>
        <p:spPr bwMode="auto">
          <a:xfrm>
            <a:off x="0" y="2276871"/>
            <a:ext cx="12192000" cy="2535757"/>
          </a:xfrm>
          <a:prstGeom prst="rect">
            <a:avLst/>
          </a:prstGeom>
          <a:solidFill>
            <a:srgbClr val="F2880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54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節省能源</a:t>
            </a:r>
            <a:endParaRPr lang="zh-HK" altLang="en-US" sz="5400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69017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E3E77-B8C0-7FF7-8F00-75D251812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6743A-92B1-4ECB-75B3-56EC5FFC4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B77A1C-0F4B-B3C8-A477-13277AF524F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098F-41A0-79F1-E4D8-C84971433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2" descr="http://www.hkelectric.com/NR/rdonlyres/9380E895-36FC-4E94-A9FF-737C64DB193C/12209/LammaL9shore.jpg">
            <a:extLst>
              <a:ext uri="{FF2B5EF4-FFF2-40B4-BE49-F238E27FC236}">
                <a16:creationId xmlns:a16="http://schemas.microsoft.com/office/drawing/2014/main" id="{700230AB-8E13-6818-435A-3E6754788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F21A7F-2164-5118-600F-8EAAA6D4F062}"/>
              </a:ext>
            </a:extLst>
          </p:cNvPr>
          <p:cNvSpPr/>
          <p:nvPr/>
        </p:nvSpPr>
        <p:spPr bwMode="auto">
          <a:xfrm>
            <a:off x="0" y="0"/>
            <a:ext cx="12192000" cy="1439327"/>
          </a:xfrm>
          <a:prstGeom prst="rect">
            <a:avLst/>
          </a:prstGeom>
          <a:solidFill>
            <a:schemeClr val="tx1">
              <a:lumMod val="50000"/>
              <a:lumOff val="50000"/>
              <a:alpha val="74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SimSun" pitchFamily="2" charset="-122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A36A6BC7-9EC3-629A-79F8-01107023C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895" y="115888"/>
            <a:ext cx="549220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zh-TW" alt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發電和能源生產</a:t>
            </a:r>
            <a:endParaRPr lang="en-US" altLang="zh-TW" sz="40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eaLnBrk="0" hangingPunct="0"/>
            <a:r>
              <a:rPr lang="zh-TW" altLang="en-US" sz="4000" b="1" dirty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佔香港碳排放總量 </a:t>
            </a:r>
            <a:r>
              <a:rPr lang="en-US" altLang="zh-TW" sz="4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63%</a:t>
            </a:r>
            <a:endParaRPr lang="zh-HK" altLang="en-US" sz="4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493FBC-81A5-399C-EB2E-A04A21A417AC}"/>
              </a:ext>
            </a:extLst>
          </p:cNvPr>
          <p:cNvSpPr txBox="1"/>
          <p:nvPr/>
        </p:nvSpPr>
        <p:spPr>
          <a:xfrm>
            <a:off x="8321405" y="1474886"/>
            <a:ext cx="38245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資料來源</a:t>
            </a:r>
            <a:r>
              <a:rPr kumimoji="0" lang="en-GB" altLang="zh-TW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: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細明體_HKSCS" panose="02020500000000000000" pitchFamily="18" charset="-120"/>
                <a:ea typeface="細明體_HKSCS" panose="02020500000000000000" pitchFamily="18" charset="-120"/>
              </a:rPr>
              <a:t>《</a:t>
            </a:r>
            <a:r>
              <a:rPr lang="zh-TW" altLang="en-US" sz="10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二零二二年香港溫室氣體排放清單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細明體_HKSCS" panose="02020500000000000000" pitchFamily="18" charset="-120"/>
                <a:ea typeface="細明體_HKSCS" panose="02020500000000000000" pitchFamily="18" charset="-120"/>
              </a:rPr>
              <a:t>》</a:t>
            </a:r>
            <a:endParaRPr lang="zh-TW" altLang="en-US" sz="10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8297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45963" cy="1143000"/>
          </a:xfrm>
        </p:spPr>
        <p:txBody>
          <a:bodyPr/>
          <a:lstStyle/>
          <a:p>
            <a:pPr algn="ctr"/>
            <a:r>
              <a:rPr lang="zh-TW" altLang="en-US" dirty="0"/>
              <a:t>培訓工作坊流程</a:t>
            </a:r>
            <a:endParaRPr lang="en-H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EA3CE3F-7AFA-4DB6-74FF-FACA70BADB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5853388"/>
              </p:ext>
            </p:extLst>
          </p:nvPr>
        </p:nvGraphicFramePr>
        <p:xfrm>
          <a:off x="1341801" y="2043657"/>
          <a:ext cx="9508398" cy="3473247"/>
        </p:xfrm>
        <a:graphic>
          <a:graphicData uri="http://schemas.openxmlformats.org/drawingml/2006/table">
            <a:tbl>
              <a:tblPr firstRow="1" firstCol="1" bandRow="1">
                <a:tableStyleId>{10A1B5D5-9B99-4C35-A422-299274C87663}</a:tableStyleId>
              </a:tblPr>
              <a:tblGrid>
                <a:gridCol w="6362556">
                  <a:extLst>
                    <a:ext uri="{9D8B030D-6E8A-4147-A177-3AD203B41FA5}">
                      <a16:colId xmlns:a16="http://schemas.microsoft.com/office/drawing/2014/main" val="1547907620"/>
                    </a:ext>
                  </a:extLst>
                </a:gridCol>
                <a:gridCol w="3145842">
                  <a:extLst>
                    <a:ext uri="{9D8B030D-6E8A-4147-A177-3AD203B41FA5}">
                      <a16:colId xmlns:a16="http://schemas.microsoft.com/office/drawing/2014/main" val="4256073696"/>
                    </a:ext>
                  </a:extLst>
                </a:gridCol>
              </a:tblGrid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60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活動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600" dirty="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時間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98868229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1. </a:t>
                      </a:r>
                      <a:r>
                        <a:rPr lang="zh-TW" altLang="en-US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簡介</a:t>
                      </a:r>
                      <a:endParaRPr lang="en-HK" sz="2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 </a:t>
                      </a:r>
                      <a:r>
                        <a:rPr lang="zh-TW" altLang="en-US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73718456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2. </a:t>
                      </a:r>
                      <a:r>
                        <a:rPr lang="zh-TW" altLang="en-US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低碳生活小知識</a:t>
                      </a:r>
                      <a:endParaRPr lang="en-HK" sz="2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10 </a:t>
                      </a:r>
                      <a:r>
                        <a:rPr lang="zh-TW" altLang="en-US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329011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HK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3. </a:t>
                      </a:r>
                      <a:r>
                        <a:rPr lang="zh-TW" altLang="en-US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桌上遊戲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6858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50</a:t>
                      </a:r>
                      <a:r>
                        <a:rPr lang="en-GB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 </a:t>
                      </a:r>
                      <a:r>
                        <a:rPr lang="zh-TW" altLang="en-US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kern="12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87979487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lvl="0" indent="0" algn="just" defTabSz="685800" rtl="0" eaLnBrk="0" fontAlgn="auto" latin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4. </a:t>
                      </a:r>
                      <a:r>
                        <a:rPr lang="zh-TW" altLang="en-US" sz="2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籌辦環保推廣活動</a:t>
                      </a:r>
                      <a:endParaRPr lang="en-HK" sz="2600" b="0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HK" sz="2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4</a:t>
                      </a:r>
                      <a:r>
                        <a:rPr lang="en-GB" sz="2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0 </a:t>
                      </a:r>
                      <a:r>
                        <a:rPr lang="zh-TW" altLang="en-US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2358708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b="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</a:t>
                      </a:r>
                      <a:r>
                        <a:rPr lang="en-GB" sz="2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. </a:t>
                      </a:r>
                      <a:r>
                        <a:rPr lang="zh-TW" altLang="en-US" sz="2600" b="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總結</a:t>
                      </a:r>
                      <a:endParaRPr lang="en-HK" sz="2600" b="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 eaLnBrk="0" hangingPunct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6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5 </a:t>
                      </a:r>
                      <a:r>
                        <a:rPr lang="zh-TW" altLang="en-US" sz="2600" dirty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分鐘</a:t>
                      </a:r>
                      <a:endParaRPr lang="en-HK" sz="26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056859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88088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E39C32-91BC-4A53-CBF3-2D150E2B9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336366-441A-0369-CBC7-2D4CDAD1F8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A5971-5E40-15B8-D08B-931D0B9B83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0C44C92-2B54-9D01-9A57-EECBDFAB18DA}"/>
              </a:ext>
            </a:extLst>
          </p:cNvPr>
          <p:cNvSpPr/>
          <p:nvPr/>
        </p:nvSpPr>
        <p:spPr bwMode="auto">
          <a:xfrm>
            <a:off x="2385414" y="1192147"/>
            <a:ext cx="7136047" cy="2227854"/>
          </a:xfrm>
          <a:prstGeom prst="wedgeRoundRectCallout">
            <a:avLst>
              <a:gd name="adj1" fmla="val -10321"/>
              <a:gd name="adj2" fmla="val 6872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32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你能想到哪些方法來減少日常生活中使用的能源？</a:t>
            </a:r>
            <a:endParaRPr kumimoji="0" lang="en-GB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2CCBE6-3354-6322-A073-D6EA2C80DAAD}"/>
              </a:ext>
            </a:extLst>
          </p:cNvPr>
          <p:cNvGrpSpPr/>
          <p:nvPr/>
        </p:nvGrpSpPr>
        <p:grpSpPr>
          <a:xfrm>
            <a:off x="4068428" y="3988784"/>
            <a:ext cx="1913100" cy="2698560"/>
            <a:chOff x="599427" y="1827272"/>
            <a:chExt cx="2268872" cy="3200400"/>
          </a:xfrm>
        </p:grpSpPr>
        <p:pic>
          <p:nvPicPr>
            <p:cNvPr id="3" name="Picture 2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BEF83718-0C54-B6F1-2E4B-29916803C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179B0C40-186D-1465-F076-21871B6E34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4D3C6D-A54D-798D-3FA6-22134907C711}"/>
              </a:ext>
            </a:extLst>
          </p:cNvPr>
          <p:cNvGrpSpPr/>
          <p:nvPr/>
        </p:nvGrpSpPr>
        <p:grpSpPr>
          <a:xfrm>
            <a:off x="6210474" y="3985186"/>
            <a:ext cx="1926646" cy="2698561"/>
            <a:chOff x="9349566" y="1830328"/>
            <a:chExt cx="2236656" cy="3200400"/>
          </a:xfrm>
        </p:grpSpPr>
        <p:pic>
          <p:nvPicPr>
            <p:cNvPr id="14" name="Picture 13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E0C29085-F937-5015-3DD1-BA176165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31F140C0-CE59-AA6D-F76A-01A59CA808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201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D9495-9FA1-3192-C9E1-47D9A66F7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algn="ctr"/>
            <a:r>
              <a:rPr lang="zh-TW" altLang="en-US" dirty="0"/>
              <a:t>環保冷知識</a:t>
            </a:r>
            <a:endParaRPr lang="en-GB" strike="sngStrike" dirty="0">
              <a:solidFill>
                <a:srgbClr val="FF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33AB-222A-ABCB-A70F-8904C40D8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700213"/>
            <a:ext cx="11039475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觀看影片時，使用哪一種解析度會產生</a:t>
            </a:r>
            <a:r>
              <a:rPr lang="zh-TW" altLang="en-US" b="1" u="sng" dirty="0"/>
              <a:t>更高</a:t>
            </a:r>
            <a:r>
              <a:rPr lang="zh-TW" altLang="en-US" dirty="0"/>
              <a:t>碳排放？</a:t>
            </a:r>
            <a:endParaRPr lang="en-GB" altLang="zh-TW" dirty="0"/>
          </a:p>
          <a:p>
            <a:pPr marL="0" indent="0">
              <a:buNone/>
            </a:pPr>
            <a:endParaRPr lang="en-GB" altLang="zh-TW" dirty="0"/>
          </a:p>
          <a:p>
            <a:pPr marL="0" indent="0" algn="ctr">
              <a:buNone/>
            </a:pPr>
            <a:r>
              <a:rPr lang="zh-TW" altLang="en-US" sz="4000" dirty="0"/>
              <a:t>高解析度</a:t>
            </a:r>
            <a:r>
              <a:rPr lang="en-GB" altLang="zh-TW" sz="4000" dirty="0"/>
              <a:t>(8K)</a:t>
            </a:r>
            <a:r>
              <a:rPr lang="zh-TW" altLang="en-US" sz="4000" dirty="0"/>
              <a:t> </a:t>
            </a:r>
            <a:r>
              <a:rPr lang="zh-TW" altLang="en-US" sz="4800" dirty="0"/>
              <a:t>　　</a:t>
            </a:r>
            <a:r>
              <a:rPr lang="en-GB" altLang="zh-TW" sz="4800" dirty="0"/>
              <a:t>vs </a:t>
            </a:r>
            <a:r>
              <a:rPr lang="zh-TW" altLang="en-US" sz="4800" dirty="0"/>
              <a:t>　　</a:t>
            </a:r>
            <a:r>
              <a:rPr lang="zh-TW" altLang="en-US" sz="4000" dirty="0"/>
              <a:t>普通解析度</a:t>
            </a:r>
            <a:r>
              <a:rPr lang="en-GB" altLang="zh-TW" sz="4000" dirty="0"/>
              <a:t>(480p)</a:t>
            </a:r>
            <a:endParaRPr lang="en-GB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46069-D81A-EA93-CD2D-42A521FA7B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E548B-0F88-C04E-92A7-0759715CF4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7" name="Graphic 6" descr="Presentation with media with solid fill">
            <a:extLst>
              <a:ext uri="{FF2B5EF4-FFF2-40B4-BE49-F238E27FC236}">
                <a16:creationId xmlns:a16="http://schemas.microsoft.com/office/drawing/2014/main" id="{84B3C897-BD24-DCCB-60D9-70370CE3A5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910643">
            <a:off x="9364536" y="1184941"/>
            <a:ext cx="1894196" cy="189419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C5A962B-2D2B-907B-1566-1CCB585A6DAF}"/>
              </a:ext>
            </a:extLst>
          </p:cNvPr>
          <p:cNvSpPr txBox="1">
            <a:spLocks/>
          </p:cNvSpPr>
          <p:nvPr/>
        </p:nvSpPr>
        <p:spPr bwMode="auto">
          <a:xfrm>
            <a:off x="896938" y="5703776"/>
            <a:ext cx="10972800" cy="378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The</a:t>
            </a:r>
            <a:r>
              <a:rPr lang="zh-TW" altLang="en-US" sz="1000" dirty="0"/>
              <a:t> </a:t>
            </a:r>
            <a:r>
              <a:rPr lang="en-GB" altLang="zh-TW" sz="1000" dirty="0"/>
              <a:t>Shift</a:t>
            </a:r>
            <a:r>
              <a:rPr lang="zh-TW" altLang="en-US" sz="1000" dirty="0"/>
              <a:t> </a:t>
            </a:r>
            <a:r>
              <a:rPr lang="en-GB" altLang="zh-TW" sz="1000" dirty="0"/>
              <a:t>Project </a:t>
            </a:r>
            <a:r>
              <a:rPr lang="zh-TW" altLang="en-US" sz="1000" dirty="0"/>
              <a:t>的報告 </a:t>
            </a:r>
            <a:r>
              <a:rPr lang="en-GB" altLang="zh-TW" sz="1000" dirty="0"/>
              <a:t>- </a:t>
            </a:r>
            <a:r>
              <a:rPr lang="en-US" altLang="zh-TW" sz="1000" dirty="0"/>
              <a:t>Climate crisis: the unsustainable use of online video</a:t>
            </a:r>
            <a:r>
              <a:rPr lang="en-GB" altLang="zh-TW" sz="1000" dirty="0"/>
              <a:t/>
            </a:r>
            <a:br>
              <a:rPr lang="en-GB" altLang="zh-TW" sz="1000" dirty="0"/>
            </a:br>
            <a:r>
              <a:rPr lang="en-GB" altLang="zh-TW" sz="1000" dirty="0"/>
              <a:t>                  https://theshiftproject.org/wp-content/uploads/2019/07/2019-02.pdf</a:t>
            </a:r>
            <a:endParaRPr lang="en-GB" sz="1000" dirty="0"/>
          </a:p>
        </p:txBody>
      </p:sp>
      <p:sp>
        <p:nvSpPr>
          <p:cNvPr id="9" name="Rectangle: Rounded Corners 10">
            <a:extLst>
              <a:ext uri="{FF2B5EF4-FFF2-40B4-BE49-F238E27FC236}">
                <a16:creationId xmlns:a16="http://schemas.microsoft.com/office/drawing/2014/main" id="{67E3AC82-E34C-7F96-D463-F3A1E020F861}"/>
              </a:ext>
            </a:extLst>
          </p:cNvPr>
          <p:cNvSpPr/>
          <p:nvPr/>
        </p:nvSpPr>
        <p:spPr bwMode="auto">
          <a:xfrm>
            <a:off x="753834" y="3457575"/>
            <a:ext cx="3341916" cy="841177"/>
          </a:xfrm>
          <a:prstGeom prst="roundRect">
            <a:avLst/>
          </a:prstGeom>
          <a:noFill/>
          <a:ln w="76200" cap="flat" cmpd="sng" algn="ctr">
            <a:solidFill>
              <a:srgbClr val="F1753D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64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0AB5B-6A7A-AFC7-3917-CD7DE69E0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EBC41-73D5-427E-EAF5-8C289DE51B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73D382-B293-066E-B8C8-79CDA2EEC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BD7F26-AD03-9540-235C-B83395852622}"/>
              </a:ext>
            </a:extLst>
          </p:cNvPr>
          <p:cNvSpPr/>
          <p:nvPr/>
        </p:nvSpPr>
        <p:spPr bwMode="auto">
          <a:xfrm>
            <a:off x="0" y="2276871"/>
            <a:ext cx="12192000" cy="2535757"/>
          </a:xfrm>
          <a:prstGeom prst="rect">
            <a:avLst/>
          </a:prstGeom>
          <a:solidFill>
            <a:srgbClr val="0070C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54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節約用水</a:t>
            </a:r>
            <a:endParaRPr lang="zh-HK" altLang="en-US" sz="5400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21752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5DE84-6893-E61D-140B-9C3D9E8F6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938" y="285751"/>
            <a:ext cx="7312025" cy="1143000"/>
          </a:xfrm>
        </p:spPr>
        <p:txBody>
          <a:bodyPr/>
          <a:lstStyle/>
          <a:p>
            <a:pPr algn="ctr"/>
            <a:r>
              <a:rPr lang="zh-TW" altLang="en-US" dirty="0"/>
              <a:t>環保冷知識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95AFD-A2B9-498B-CFE3-7B07CA196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sz="3200" dirty="0"/>
              <a:t>香港有沒有發生過水荒？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9173A-A0AF-5FC3-886D-78EEF3834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B4B7D-BD22-06C1-0A16-810239918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CF63F0D-CC8D-B4C7-A85B-9AFB92060BB7}"/>
              </a:ext>
            </a:extLst>
          </p:cNvPr>
          <p:cNvSpPr/>
          <p:nvPr/>
        </p:nvSpPr>
        <p:spPr bwMode="auto">
          <a:xfrm>
            <a:off x="2890838" y="3171759"/>
            <a:ext cx="2290762" cy="2195617"/>
          </a:xfrm>
          <a:prstGeom prst="ellipse">
            <a:avLst/>
          </a:prstGeom>
          <a:noFill/>
          <a:ln w="76200" cap="flat" cmpd="sng" algn="ctr">
            <a:solidFill>
              <a:srgbClr val="F1753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795AFD-A2B9-498B-CFE3-7B07CA1965CF}"/>
              </a:ext>
            </a:extLst>
          </p:cNvPr>
          <p:cNvSpPr txBox="1">
            <a:spLocks/>
          </p:cNvSpPr>
          <p:nvPr/>
        </p:nvSpPr>
        <p:spPr bwMode="auto">
          <a:xfrm>
            <a:off x="3579019" y="3529793"/>
            <a:ext cx="914400" cy="785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5400" dirty="0"/>
              <a:t>有</a:t>
            </a:r>
            <a:endParaRPr lang="en-GB" sz="5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C795AFD-A2B9-498B-CFE3-7B07CA1965CF}"/>
              </a:ext>
            </a:extLst>
          </p:cNvPr>
          <p:cNvSpPr txBox="1">
            <a:spLocks/>
          </p:cNvSpPr>
          <p:nvPr/>
        </p:nvSpPr>
        <p:spPr bwMode="auto">
          <a:xfrm>
            <a:off x="7462838" y="3630194"/>
            <a:ext cx="1619250" cy="1278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5400" dirty="0"/>
              <a:t>沒有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4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95AFD-A2B9-498B-CFE3-7B07CA1965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00213"/>
            <a:ext cx="10515600" cy="1604962"/>
          </a:xfrm>
        </p:spPr>
        <p:txBody>
          <a:bodyPr/>
          <a:lstStyle/>
          <a:p>
            <a:pPr marL="0" indent="0">
              <a:buNone/>
            </a:pPr>
            <a:r>
              <a:rPr lang="zh-TW" altLang="en-US" sz="3200" dirty="0"/>
              <a:t>香港曾於</a:t>
            </a:r>
            <a:r>
              <a:rPr lang="en-US" altLang="zh-TW" sz="3200" dirty="0"/>
              <a:t>1963</a:t>
            </a:r>
            <a:r>
              <a:rPr lang="zh-TW" altLang="en-US" sz="3200" dirty="0"/>
              <a:t>年發生水荒，當時港英政府實行的制水措施歷時多久？</a:t>
            </a:r>
            <a:endParaRPr lang="en-GB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9173A-A0AF-5FC3-886D-78EEF3834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DB4B7D-BD22-06C1-0A16-8102399185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6FF977-742B-1ABC-1D01-A72E33097234}"/>
              </a:ext>
            </a:extLst>
          </p:cNvPr>
          <p:cNvSpPr txBox="1">
            <a:spLocks/>
          </p:cNvSpPr>
          <p:nvPr/>
        </p:nvSpPr>
        <p:spPr bwMode="auto">
          <a:xfrm>
            <a:off x="2147094" y="3305175"/>
            <a:ext cx="7558881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lnSpc>
                <a:spcPct val="200000"/>
              </a:lnSpc>
              <a:buFontTx/>
              <a:buAutoNum type="alphaUcPeriod"/>
            </a:pPr>
            <a:r>
              <a:rPr lang="zh-TW" altLang="en-US" sz="3200" dirty="0"/>
              <a:t>２個月</a:t>
            </a:r>
            <a:r>
              <a:rPr lang="en-US" altLang="zh-TW" sz="3200" dirty="0"/>
              <a:t>				</a:t>
            </a:r>
            <a:r>
              <a:rPr lang="en-GB" sz="3200" dirty="0"/>
              <a:t>B. </a:t>
            </a:r>
            <a:r>
              <a:rPr lang="zh-TW" altLang="en-US" sz="3200" dirty="0"/>
              <a:t>５個月</a:t>
            </a:r>
            <a:endParaRPr lang="en-US" altLang="zh-TW" sz="3200" dirty="0"/>
          </a:p>
          <a:p>
            <a:pPr marL="0" indent="0">
              <a:lnSpc>
                <a:spcPct val="200000"/>
              </a:lnSpc>
              <a:buNone/>
            </a:pPr>
            <a:r>
              <a:rPr lang="en-GB" sz="3200" dirty="0"/>
              <a:t>C. </a:t>
            </a:r>
            <a:r>
              <a:rPr lang="zh-TW" altLang="en-US" sz="3200" dirty="0"/>
              <a:t>９個月</a:t>
            </a:r>
            <a:r>
              <a:rPr lang="en-US" altLang="zh-TW" sz="3200" dirty="0"/>
              <a:t>				</a:t>
            </a:r>
            <a:r>
              <a:rPr lang="en-GB" sz="3200" dirty="0"/>
              <a:t>D. </a:t>
            </a:r>
            <a:r>
              <a:rPr lang="zh-TW" altLang="en-US" sz="3200" dirty="0"/>
              <a:t>超過１年</a:t>
            </a:r>
            <a:endParaRPr lang="en-GB" altLang="zh-TW" sz="3200" dirty="0"/>
          </a:p>
        </p:txBody>
      </p:sp>
      <p:sp>
        <p:nvSpPr>
          <p:cNvPr id="14" name="Rectangle: Rounded Corners 10">
            <a:extLst>
              <a:ext uri="{FF2B5EF4-FFF2-40B4-BE49-F238E27FC236}">
                <a16:creationId xmlns:a16="http://schemas.microsoft.com/office/drawing/2014/main" id="{67E3AC82-E34C-7F96-D463-F3A1E020F861}"/>
              </a:ext>
            </a:extLst>
          </p:cNvPr>
          <p:cNvSpPr/>
          <p:nvPr/>
        </p:nvSpPr>
        <p:spPr bwMode="auto">
          <a:xfrm>
            <a:off x="6535509" y="4639072"/>
            <a:ext cx="2586719" cy="733028"/>
          </a:xfrm>
          <a:prstGeom prst="roundRect">
            <a:avLst/>
          </a:prstGeom>
          <a:noFill/>
          <a:ln w="76200" cap="flat" cmpd="sng" algn="ctr">
            <a:solidFill>
              <a:srgbClr val="F1753D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5DE84-6893-E61D-140B-9C3D9E8F6244}"/>
              </a:ext>
            </a:extLst>
          </p:cNvPr>
          <p:cNvSpPr txBox="1">
            <a:spLocks/>
          </p:cNvSpPr>
          <p:nvPr/>
        </p:nvSpPr>
        <p:spPr bwMode="auto">
          <a:xfrm>
            <a:off x="2293938" y="285751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zh-TW" altLang="en-US" dirty="0"/>
              <a:t>環保冷知識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263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57221A-FD19-8EF4-B540-9A7C07613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92ECA-606E-D1DA-217A-FC8CD2DA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5050" y="274638"/>
            <a:ext cx="7312025" cy="1143000"/>
          </a:xfrm>
        </p:spPr>
        <p:txBody>
          <a:bodyPr wrap="square" anchor="ctr">
            <a:normAutofit/>
          </a:bodyPr>
          <a:lstStyle/>
          <a:p>
            <a:r>
              <a:rPr lang="zh-TW" altLang="en-US" dirty="0"/>
              <a:t>缺水的影響</a:t>
            </a:r>
            <a:endParaRPr lang="en-GB" dirty="0"/>
          </a:p>
        </p:txBody>
      </p:sp>
      <p:pic>
        <p:nvPicPr>
          <p:cNvPr id="6" name="Content Placeholder 5" descr="香港制水故事">
            <a:extLst>
              <a:ext uri="{FF2B5EF4-FFF2-40B4-BE49-F238E27FC236}">
                <a16:creationId xmlns:a16="http://schemas.microsoft.com/office/drawing/2014/main" id="{5D514E05-630B-C7B1-03BC-AA5EBAED1E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658" y="1591724"/>
            <a:ext cx="6992900" cy="433559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15976-02F8-F82F-A91B-CC5590F3E3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801350" y="6669088"/>
            <a:ext cx="1344613" cy="26035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>
                <a:spcAft>
                  <a:spcPts val="600"/>
                </a:spcAft>
              </a:pPr>
              <a:t>25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6DE22-71C8-7BA4-6E75-9A44F10F3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GB" altLang="zh-HK" sz="500"/>
              <a:t>© </a:t>
            </a:r>
            <a:r>
              <a:rPr lang="en-US" altLang="zh-HK" sz="500"/>
              <a:t>2025 Business Environment Council Limited </a:t>
            </a:r>
            <a:r>
              <a:rPr lang="zh-TW" altLang="en-US" sz="500"/>
              <a:t>商界環保協會有限公司</a:t>
            </a:r>
            <a:endParaRPr lang="en-GB" altLang="zh-HK" sz="50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D2DFA5D-0332-9AC4-E7AC-72A88DE0ECE3}"/>
              </a:ext>
            </a:extLst>
          </p:cNvPr>
          <p:cNvSpPr txBox="1">
            <a:spLocks/>
          </p:cNvSpPr>
          <p:nvPr/>
        </p:nvSpPr>
        <p:spPr bwMode="auto">
          <a:xfrm>
            <a:off x="7509758" y="1977244"/>
            <a:ext cx="4317784" cy="453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000" dirty="0"/>
              <a:t>最嚴峻時：每</a:t>
            </a:r>
            <a:r>
              <a:rPr lang="en-US" altLang="zh-TW" sz="2000" dirty="0"/>
              <a:t>4</a:t>
            </a:r>
            <a:r>
              <a:rPr lang="zh-TW" altLang="en-US" sz="2000" dirty="0"/>
              <a:t>天供水</a:t>
            </a:r>
            <a:r>
              <a:rPr lang="en-US" altLang="zh-TW" sz="2000" dirty="0"/>
              <a:t>4</a:t>
            </a:r>
            <a:r>
              <a:rPr lang="zh-TW" altLang="en-US" sz="2000" dirty="0"/>
              <a:t>小時</a:t>
            </a:r>
            <a:endParaRPr lang="en-GB" altLang="zh-TW" sz="2000" dirty="0"/>
          </a:p>
          <a:p>
            <a:r>
              <a:rPr lang="zh-TW" altLang="en-US" sz="2000" dirty="0"/>
              <a:t>政府推出多項節水措施：</a:t>
            </a:r>
            <a:endParaRPr lang="en-GB" altLang="zh-TW" sz="2000" dirty="0"/>
          </a:p>
          <a:p>
            <a:pPr lvl="1"/>
            <a:r>
              <a:rPr lang="zh-TW" altLang="en-US" sz="2000" dirty="0"/>
              <a:t>關閉公共球場的浴室及公共泳池</a:t>
            </a:r>
            <a:endParaRPr lang="en-GB" altLang="zh-TW" sz="2000" dirty="0"/>
          </a:p>
          <a:p>
            <a:pPr lvl="1"/>
            <a:r>
              <a:rPr lang="zh-TW" altLang="en-US" sz="2000" dirty="0"/>
              <a:t>暫緩醫院的慢性病外科手術</a:t>
            </a:r>
            <a:endParaRPr lang="en-GB" altLang="zh-TW" sz="2000" dirty="0"/>
          </a:p>
          <a:p>
            <a:r>
              <a:rPr lang="zh-TW" altLang="en-US" sz="2000" dirty="0"/>
              <a:t>農地和魚塘乾涸，重創漁農業</a:t>
            </a:r>
            <a:endParaRPr lang="en-GB" altLang="zh-TW" sz="2000" dirty="0"/>
          </a:p>
          <a:p>
            <a:r>
              <a:rPr lang="zh-TW" altLang="en-US" sz="2000" dirty="0"/>
              <a:t>多個行業因制水而減產或停產，如製衣業</a:t>
            </a:r>
          </a:p>
          <a:p>
            <a:r>
              <a:rPr lang="zh-TW" altLang="en-US" sz="2000" dirty="0"/>
              <a:t>酷熱天氣加上缺水導致疾病蔓延，如霍亂</a:t>
            </a:r>
            <a:endParaRPr lang="en-US" altLang="zh-TW" sz="2000" dirty="0"/>
          </a:p>
          <a:p>
            <a:pPr marL="0" indent="0">
              <a:buNone/>
            </a:pPr>
            <a:endParaRPr lang="en-US" altLang="zh-TW" sz="2000" dirty="0"/>
          </a:p>
          <a:p>
            <a:endParaRPr lang="en-US" altLang="zh-TW" sz="2000" dirty="0"/>
          </a:p>
          <a:p>
            <a:endParaRPr lang="en-GB" altLang="zh-TW" sz="2000" dirty="0"/>
          </a:p>
          <a:p>
            <a:endParaRPr lang="en-US" altLang="zh-TW" sz="2000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E22F9F05-DD0B-D361-D1A5-D556B80F346B}"/>
              </a:ext>
            </a:extLst>
          </p:cNvPr>
          <p:cNvSpPr/>
          <p:nvPr/>
        </p:nvSpPr>
        <p:spPr bwMode="auto">
          <a:xfrm rot="720362">
            <a:off x="8725702" y="1201597"/>
            <a:ext cx="2793322" cy="590177"/>
          </a:xfrm>
          <a:prstGeom prst="wedgeRoundRectCallo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樓下閂水喉呀</a:t>
            </a:r>
            <a:r>
              <a:rPr lang="zh-TW" altLang="en-US" sz="2400" dirty="0"/>
              <a:t>！</a:t>
            </a:r>
            <a:endParaRPr kumimoji="0" lang="en-GB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25237F-719F-A0E5-4432-D4EA489A84E7}"/>
              </a:ext>
            </a:extLst>
          </p:cNvPr>
          <p:cNvSpPr txBox="1"/>
          <p:nvPr/>
        </p:nvSpPr>
        <p:spPr>
          <a:xfrm>
            <a:off x="440658" y="5916742"/>
            <a:ext cx="609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圖片來源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0" i="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香港地方志中⼼網站</a:t>
            </a:r>
            <a:r>
              <a:rPr lang="en-GB" altLang="zh-TW" sz="1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GB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98916982"/>
      </p:ext>
    </p:extLst>
  </p:cSld>
  <p:clrMapOvr>
    <a:masterClrMapping/>
  </p:clrMapOvr>
  <p:extLst mod="1">
    <p:ext uri="{6950BFC3-D8DA-4A85-94F7-54DA5524770B}">
      <p188:commentRel xmlns:p188="http://schemas.microsoft.com/office/powerpoint/2018/8/main" xmlns="" r:id="rId4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993172-587F-E99D-8D5E-220A8EBC1D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F9998-2FEE-4FA3-A93C-C240BE514D1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D0F3F-ACC3-1720-B1DB-CD20BCE7B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963697B9-E0D3-49EF-4B86-F2D1214FA537}"/>
              </a:ext>
            </a:extLst>
          </p:cNvPr>
          <p:cNvSpPr/>
          <p:nvPr/>
        </p:nvSpPr>
        <p:spPr bwMode="auto">
          <a:xfrm>
            <a:off x="2385414" y="1192147"/>
            <a:ext cx="7136047" cy="2227854"/>
          </a:xfrm>
          <a:prstGeom prst="wedgeRoundRectCallout">
            <a:avLst>
              <a:gd name="adj1" fmla="val -10321"/>
              <a:gd name="adj2" fmla="val 68728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36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日常生活中，有哪些簡單的方法可以節約用水？</a:t>
            </a:r>
            <a:endParaRPr kumimoji="0" lang="en-GB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39E47E8-42AE-795C-0755-A3AEB9B4DEB5}"/>
              </a:ext>
            </a:extLst>
          </p:cNvPr>
          <p:cNvGrpSpPr/>
          <p:nvPr/>
        </p:nvGrpSpPr>
        <p:grpSpPr>
          <a:xfrm>
            <a:off x="4068428" y="3988784"/>
            <a:ext cx="1913100" cy="2698560"/>
            <a:chOff x="599427" y="1827272"/>
            <a:chExt cx="2268872" cy="3200400"/>
          </a:xfrm>
        </p:grpSpPr>
        <p:pic>
          <p:nvPicPr>
            <p:cNvPr id="3" name="Picture 2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5084C389-D2E2-87CE-5F21-EB5CBAD8F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F1430114-A484-16B2-BC31-B460D77C79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9F40E5-8CD2-6FD4-4BD3-9200E31E5DA9}"/>
              </a:ext>
            </a:extLst>
          </p:cNvPr>
          <p:cNvGrpSpPr/>
          <p:nvPr/>
        </p:nvGrpSpPr>
        <p:grpSpPr>
          <a:xfrm>
            <a:off x="6210474" y="3985186"/>
            <a:ext cx="1926646" cy="2698561"/>
            <a:chOff x="9349566" y="1830328"/>
            <a:chExt cx="2236656" cy="3200400"/>
          </a:xfrm>
        </p:grpSpPr>
        <p:pic>
          <p:nvPicPr>
            <p:cNvPr id="11" name="Picture 10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973A06E4-854E-025F-2716-170E826BD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234EA810-7ED7-CE21-FFAF-DC52612A26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123708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9408C-5F1D-0A91-C923-C6027DA07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FD91E-A16D-C1BC-B370-4FC33D141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476CF-46B4-54A9-00B4-AFB3D2338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F2E73C9-60E1-1E02-87A0-58249B75DEB4}"/>
              </a:ext>
            </a:extLst>
          </p:cNvPr>
          <p:cNvSpPr/>
          <p:nvPr/>
        </p:nvSpPr>
        <p:spPr bwMode="auto">
          <a:xfrm>
            <a:off x="0" y="2276871"/>
            <a:ext cx="12192000" cy="2535757"/>
          </a:xfrm>
          <a:prstGeom prst="rect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5400" b="1" dirty="0">
                <a:solidFill>
                  <a:schemeClr val="bg1"/>
                </a:solidFill>
                <a:latin typeface="華康細圓體(P)" panose="020F0300000000000000" pitchFamily="34" charset="-120"/>
                <a:ea typeface="華康細圓體(P)" panose="020F0300000000000000" pitchFamily="34" charset="-120"/>
              </a:rPr>
              <a:t>減少廢物</a:t>
            </a:r>
            <a:endParaRPr lang="zh-HK" altLang="en-US" sz="5400" b="1" dirty="0">
              <a:solidFill>
                <a:schemeClr val="bg1"/>
              </a:solidFill>
              <a:latin typeface="華康細圓體(P)" panose="020F0300000000000000" pitchFamily="34" charset="-120"/>
              <a:ea typeface="華康細圓體(P)" panose="020F0300000000000000" pitchFamily="34" charset="-120"/>
            </a:endParaRPr>
          </a:p>
        </p:txBody>
      </p:sp>
      <p:pic>
        <p:nvPicPr>
          <p:cNvPr id="2" name="Picture 1" descr="An orange cartoon character holding a paper and a bottle&#10;&#10;Description automatically generated">
            <a:extLst>
              <a:ext uri="{FF2B5EF4-FFF2-40B4-BE49-F238E27FC236}">
                <a16:creationId xmlns:a16="http://schemas.microsoft.com/office/drawing/2014/main" id="{7FDD23E4-0DC1-BAE2-EC73-01A5F17D5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619" y="4410520"/>
            <a:ext cx="2437037" cy="225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60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269E-2373-C67B-00B4-4800C1FA7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endParaRPr lang="en-GB" altLang="zh-TW" sz="1600" dirty="0"/>
          </a:p>
          <a:p>
            <a:pPr marL="0" indent="0"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The Guardian </a:t>
            </a:r>
            <a:r>
              <a:rPr lang="en-US" altLang="zh-TW" sz="1000" dirty="0"/>
              <a:t>— People eat at least 50,000 plastic particles a year, study finds</a:t>
            </a:r>
            <a:r>
              <a:rPr lang="en-GB" altLang="zh-TW" sz="1000" dirty="0"/>
              <a:t/>
            </a:r>
            <a:br>
              <a:rPr lang="en-GB" altLang="zh-TW" sz="1000" dirty="0"/>
            </a:br>
            <a:r>
              <a:rPr lang="en-GB" altLang="zh-TW" sz="1000" dirty="0"/>
              <a:t>                  https://www.theguardian.com/environment/2019/jun/05/people-eat-at-least-50000-plastic-particles-a-year-study-finds</a:t>
            </a:r>
            <a:endParaRPr lang="en-GB" sz="1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B015A-E71B-A3E9-BEA2-E75FF3E578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28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4EE22-6553-41C7-34EE-4FE4E3C785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FE71A4C-8120-BBC8-7F08-3E548DCF93BD}"/>
              </a:ext>
            </a:extLst>
          </p:cNvPr>
          <p:cNvSpPr txBox="1">
            <a:spLocks/>
          </p:cNvSpPr>
          <p:nvPr/>
        </p:nvSpPr>
        <p:spPr bwMode="auto">
          <a:xfrm>
            <a:off x="609600" y="1960563"/>
            <a:ext cx="10972800" cy="92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dirty="0"/>
              <a:t>猜一猜，水喉水與市面上的塑膠樽裝水相比，哪一項對我們的健康較有害？</a:t>
            </a:r>
            <a:endParaRPr lang="en-GB" altLang="zh-TW" dirty="0"/>
          </a:p>
          <a:p>
            <a:pPr marL="0" indent="0">
              <a:buFontTx/>
              <a:buNone/>
            </a:pPr>
            <a:endParaRPr lang="en-GB" altLang="zh-TW" dirty="0"/>
          </a:p>
          <a:p>
            <a:pPr marL="0" indent="0">
              <a:buFontTx/>
              <a:buNone/>
            </a:pPr>
            <a:endParaRPr lang="en-GB" altLang="zh-TW" dirty="0"/>
          </a:p>
        </p:txBody>
      </p:sp>
      <p:pic>
        <p:nvPicPr>
          <p:cNvPr id="9" name="Graphic 8" descr="Water Bottle outline">
            <a:extLst>
              <a:ext uri="{FF2B5EF4-FFF2-40B4-BE49-F238E27FC236}">
                <a16:creationId xmlns:a16="http://schemas.microsoft.com/office/drawing/2014/main" id="{8CCCA25A-A612-F126-25E6-6E7A5C78C0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772741">
            <a:off x="6904403" y="3178602"/>
            <a:ext cx="1596008" cy="1596008"/>
          </a:xfrm>
          <a:prstGeom prst="rect">
            <a:avLst/>
          </a:prstGeom>
        </p:spPr>
      </p:pic>
      <p:pic>
        <p:nvPicPr>
          <p:cNvPr id="11" name="Graphic 10" descr="Leaky Tap outline">
            <a:extLst>
              <a:ext uri="{FF2B5EF4-FFF2-40B4-BE49-F238E27FC236}">
                <a16:creationId xmlns:a16="http://schemas.microsoft.com/office/drawing/2014/main" id="{405F10F7-60BD-7BC6-052D-0EBB558798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214688" y="3020807"/>
            <a:ext cx="1911598" cy="19115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83B6A8E-2098-10FD-D428-F7ECB2279F51}"/>
              </a:ext>
            </a:extLst>
          </p:cNvPr>
          <p:cNvSpPr/>
          <p:nvPr/>
        </p:nvSpPr>
        <p:spPr bwMode="auto">
          <a:xfrm>
            <a:off x="6746608" y="3020807"/>
            <a:ext cx="1911598" cy="1911598"/>
          </a:xfrm>
          <a:prstGeom prst="ellipse">
            <a:avLst/>
          </a:prstGeom>
          <a:noFill/>
          <a:ln w="76200" cap="flat" cmpd="sng" algn="ctr">
            <a:solidFill>
              <a:srgbClr val="F288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DD5DE84-6893-E61D-140B-9C3D9E8F6244}"/>
              </a:ext>
            </a:extLst>
          </p:cNvPr>
          <p:cNvSpPr txBox="1">
            <a:spLocks/>
          </p:cNvSpPr>
          <p:nvPr/>
        </p:nvSpPr>
        <p:spPr bwMode="auto">
          <a:xfrm>
            <a:off x="2293938" y="285751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zh-TW" altLang="en-US" dirty="0"/>
              <a:t>環保冷知識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289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BFBA5-422B-5AB0-3E70-10AC685B5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微塑膠</a:t>
            </a:r>
            <a:r>
              <a:rPr lang="zh-TW" altLang="en-GB" dirty="0"/>
              <a:t>（</a:t>
            </a:r>
            <a:r>
              <a:rPr lang="zh-TW" altLang="en-US" dirty="0"/>
              <a:t>Ｍ</a:t>
            </a:r>
            <a:r>
              <a:rPr lang="en-GB" altLang="zh-TW" dirty="0" err="1"/>
              <a:t>icroplastics</a:t>
            </a:r>
            <a:r>
              <a:rPr lang="zh-TW" altLang="en-GB" dirty="0"/>
              <a:t>）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1293A-F13A-313E-1F20-732E2DD8D7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/>
              <a:t>小於 </a:t>
            </a:r>
            <a:r>
              <a:rPr lang="en-US" altLang="zh-TW" dirty="0"/>
              <a:t>5 </a:t>
            </a:r>
            <a:r>
              <a:rPr lang="zh-TW" altLang="en-US" dirty="0"/>
              <a:t>毫米（大小約為一粒黑芝麻）</a:t>
            </a:r>
            <a:endParaRPr lang="en-GB" altLang="zh-TW" dirty="0"/>
          </a:p>
          <a:p>
            <a:r>
              <a:rPr lang="zh-TW" altLang="en-US" dirty="0"/>
              <a:t>來源與我們的日常用品息息相關</a:t>
            </a:r>
            <a:endParaRPr lang="en-GB" altLang="zh-TW" dirty="0"/>
          </a:p>
          <a:p>
            <a:pPr lvl="1"/>
            <a:r>
              <a:rPr lang="zh-TW" altLang="en-US" sz="2400" dirty="0">
                <a:solidFill>
                  <a:srgbClr val="005893"/>
                </a:solidFill>
              </a:rPr>
              <a:t>不當棄置的</a:t>
            </a:r>
            <a:r>
              <a:rPr lang="zh-TW" altLang="en-US" sz="2400" b="1" dirty="0">
                <a:solidFill>
                  <a:srgbClr val="005893"/>
                </a:solidFill>
              </a:rPr>
              <a:t>塑膠垃圾</a:t>
            </a:r>
            <a:endParaRPr lang="en-GB" sz="2400" dirty="0"/>
          </a:p>
          <a:p>
            <a:pPr lvl="1"/>
            <a:r>
              <a:rPr lang="zh-TW" altLang="en-US" sz="2400" b="1" dirty="0">
                <a:solidFill>
                  <a:srgbClr val="005893"/>
                </a:solidFill>
              </a:rPr>
              <a:t>個人護理產品</a:t>
            </a:r>
            <a:endParaRPr lang="en-GB" altLang="zh-TW" sz="2400" b="1" dirty="0">
              <a:solidFill>
                <a:srgbClr val="005893"/>
              </a:solidFill>
            </a:endParaRPr>
          </a:p>
          <a:p>
            <a:pPr lvl="1"/>
            <a:r>
              <a:rPr lang="zh-TW" altLang="en-US" sz="2400" dirty="0">
                <a:solidFill>
                  <a:srgbClr val="005893"/>
                </a:solidFill>
              </a:rPr>
              <a:t>捕魚工具</a:t>
            </a:r>
          </a:p>
          <a:p>
            <a:pPr lvl="1"/>
            <a:endParaRPr lang="en-GB" altLang="zh-TW" sz="2400" b="1" dirty="0">
              <a:solidFill>
                <a:srgbClr val="00589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CD4BA-942A-551A-3B3F-FB9DB00C7E3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29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49B-CD2B-6628-C6A4-DF84FB21D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" name="Graphic 8" descr="Fork and knife with solid fill">
            <a:extLst>
              <a:ext uri="{FF2B5EF4-FFF2-40B4-BE49-F238E27FC236}">
                <a16:creationId xmlns:a16="http://schemas.microsoft.com/office/drawing/2014/main" id="{9DDD2214-2987-255A-4229-66CC91B591A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808603" y="3202712"/>
            <a:ext cx="996467" cy="9964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2F10C7-0314-424E-8893-ABB7AD117F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911">
            <a:off x="6710322" y="1733312"/>
            <a:ext cx="5096586" cy="339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501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820154A9-71BB-1F41-F837-8DD6C268A7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25"/>
            <a:ext cx="12153900" cy="6705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1.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簡介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6C00121-50BA-995D-BEA7-2AFE6576F1D6}"/>
              </a:ext>
            </a:extLst>
          </p:cNvPr>
          <p:cNvGrpSpPr/>
          <p:nvPr/>
        </p:nvGrpSpPr>
        <p:grpSpPr>
          <a:xfrm>
            <a:off x="599427" y="1827272"/>
            <a:ext cx="2268872" cy="3200400"/>
            <a:chOff x="599427" y="1827272"/>
            <a:chExt cx="2268872" cy="3200400"/>
          </a:xfrm>
        </p:grpSpPr>
        <p:pic>
          <p:nvPicPr>
            <p:cNvPr id="17" name="Picture 16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07D77F66-EDBD-9B23-9906-1F7A665A3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0272AB55-D0B4-6017-2E65-94245A21E0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0CF4D1A-76A7-81E2-63AD-DFBA5C162B06}"/>
              </a:ext>
            </a:extLst>
          </p:cNvPr>
          <p:cNvGrpSpPr/>
          <p:nvPr/>
        </p:nvGrpSpPr>
        <p:grpSpPr>
          <a:xfrm>
            <a:off x="9349566" y="1830328"/>
            <a:ext cx="2236656" cy="3200400"/>
            <a:chOff x="9349566" y="1830328"/>
            <a:chExt cx="2236656" cy="3200400"/>
          </a:xfrm>
        </p:grpSpPr>
        <p:pic>
          <p:nvPicPr>
            <p:cNvPr id="18" name="Picture 17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5D25DE76-4B25-8850-0F59-FF566425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2D93F868-4D99-F071-78A7-5CE09F437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84949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6DFF1-98EC-46F0-F835-563AEEB7F8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zh-TW" altLang="en-US" dirty="0"/>
              <a:t>於</a:t>
            </a:r>
            <a:r>
              <a:rPr lang="en-GB" altLang="zh-TW" dirty="0"/>
              <a:t>19</a:t>
            </a:r>
            <a:r>
              <a:rPr lang="zh-TW" altLang="en-US" dirty="0"/>
              <a:t>世紀，發明塑膠的原意是為了保護環境，取代象牙和海龜龜殼。</a:t>
            </a:r>
            <a:endParaRPr lang="en-GB" altLang="zh-TW" dirty="0"/>
          </a:p>
          <a:p>
            <a:pPr marL="0" indent="0">
              <a:buNone/>
            </a:pPr>
            <a:endParaRPr lang="en-GB" altLang="zh-TW" dirty="0"/>
          </a:p>
          <a:p>
            <a:pPr marL="0" indent="0" algn="ctr">
              <a:buNone/>
            </a:pPr>
            <a:r>
              <a:rPr lang="zh-TW" altLang="en-US" sz="4400" dirty="0"/>
              <a:t>正確       錯誤</a:t>
            </a:r>
            <a:endParaRPr lang="en-GB" altLang="zh-TW" sz="4400" dirty="0"/>
          </a:p>
          <a:p>
            <a:pPr marL="0" indent="0">
              <a:buNone/>
            </a:pPr>
            <a:endParaRPr lang="en-GB" altLang="zh-TW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298D0-8F2A-1FE2-429D-AFDA2CF32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4547C-6B66-0477-8F45-2E37F931BC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F8FBE1-3E50-19E9-CA33-1BA936FC19F2}"/>
              </a:ext>
            </a:extLst>
          </p:cNvPr>
          <p:cNvSpPr/>
          <p:nvPr/>
        </p:nvSpPr>
        <p:spPr bwMode="auto">
          <a:xfrm>
            <a:off x="4115188" y="2984046"/>
            <a:ext cx="1809750" cy="1809750"/>
          </a:xfrm>
          <a:prstGeom prst="ellipse">
            <a:avLst/>
          </a:prstGeom>
          <a:noFill/>
          <a:ln w="76200" cap="flat" cmpd="sng" algn="ctr">
            <a:solidFill>
              <a:srgbClr val="F2880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466F14D-2D27-5092-AA36-895F9C9875D2}"/>
              </a:ext>
            </a:extLst>
          </p:cNvPr>
          <p:cNvSpPr txBox="1">
            <a:spLocks/>
          </p:cNvSpPr>
          <p:nvPr/>
        </p:nvSpPr>
        <p:spPr bwMode="auto">
          <a:xfrm>
            <a:off x="762000" y="5467349"/>
            <a:ext cx="10972800" cy="81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</a:pPr>
            <a:r>
              <a:rPr lang="zh-TW" altLang="en-US" sz="1000" dirty="0"/>
              <a:t>資料來源</a:t>
            </a:r>
            <a:r>
              <a:rPr lang="en-GB" altLang="zh-TW" sz="1000" dirty="0"/>
              <a:t>: UK Science Museum</a:t>
            </a:r>
            <a:br>
              <a:rPr lang="en-GB" altLang="zh-TW" sz="1000" dirty="0"/>
            </a:br>
            <a:r>
              <a:rPr lang="en-GB" altLang="zh-TW" sz="1000" dirty="0"/>
              <a:t>                  https://www.sciencemuseum.org.uk/objects-and-stories/chemistry/age-plastic-parkesine-pollution</a:t>
            </a:r>
            <a:endParaRPr lang="en-GB" sz="1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DD5DE84-6893-E61D-140B-9C3D9E8F6244}"/>
              </a:ext>
            </a:extLst>
          </p:cNvPr>
          <p:cNvSpPr txBox="1">
            <a:spLocks/>
          </p:cNvSpPr>
          <p:nvPr/>
        </p:nvSpPr>
        <p:spPr bwMode="auto">
          <a:xfrm>
            <a:off x="2293938" y="285751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zh-TW" altLang="en-US" dirty="0"/>
              <a:t>環保冷知識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124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100A8-FFD7-6CA0-0FB9-4BBBD5B0A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1B1C5-2071-38FD-8D17-D97D0EE4AA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41483-6EED-8802-5B4B-1B7981BE6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CF68852-A65B-1DA6-66D0-EEB88C42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b="1" dirty="0"/>
              <a:t>廢物管理架構</a:t>
            </a:r>
            <a:endParaRPr lang="en-GB" b="1" dirty="0"/>
          </a:p>
        </p:txBody>
      </p:sp>
      <p:graphicFrame>
        <p:nvGraphicFramePr>
          <p:cNvPr id="2" name="資料庫圖表 1"/>
          <p:cNvGraphicFramePr/>
          <p:nvPr/>
        </p:nvGraphicFramePr>
        <p:xfrm>
          <a:off x="3608309" y="1547255"/>
          <a:ext cx="5047810" cy="49560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向下箭號 14"/>
          <p:cNvSpPr/>
          <p:nvPr/>
        </p:nvSpPr>
        <p:spPr bwMode="auto">
          <a:xfrm>
            <a:off x="2327448" y="1547255"/>
            <a:ext cx="887240" cy="4744903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9579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BB7E6-E3AD-DE5B-865F-225C9490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950" y="274638"/>
            <a:ext cx="10033125" cy="1143000"/>
          </a:xfrm>
        </p:spPr>
        <p:txBody>
          <a:bodyPr/>
          <a:lstStyle/>
          <a:p>
            <a:r>
              <a:rPr lang="zh-TW" altLang="en-US" dirty="0"/>
              <a:t>考考你！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ED316-E955-EDB7-02F7-F9AE77F21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950" y="1433513"/>
            <a:ext cx="10728450" cy="442595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/>
              <a:t>以下哪樣物品可以回收</a:t>
            </a:r>
            <a:r>
              <a:rPr lang="en-US" altLang="zh-TW" dirty="0"/>
              <a:t>?</a:t>
            </a:r>
          </a:p>
          <a:p>
            <a:pPr marL="0" indent="0">
              <a:buNone/>
            </a:pPr>
            <a:r>
              <a:rPr lang="en-US" altLang="zh-TW" dirty="0"/>
              <a:t>(A) </a:t>
            </a:r>
            <a:r>
              <a:rPr lang="zh-TW" altLang="en-US" dirty="0"/>
              <a:t>泡泡紙</a:t>
            </a:r>
          </a:p>
          <a:p>
            <a:pPr marL="0" indent="0">
              <a:buNone/>
            </a:pPr>
            <a:r>
              <a:rPr lang="en-US" altLang="zh-TW" dirty="0"/>
              <a:t>(B) </a:t>
            </a:r>
            <a:r>
              <a:rPr lang="zh-TW" altLang="en-US" dirty="0"/>
              <a:t>有膠紙的紙皮</a:t>
            </a:r>
          </a:p>
          <a:p>
            <a:pPr marL="0" indent="0">
              <a:buNone/>
            </a:pPr>
            <a:r>
              <a:rPr lang="en-US" altLang="zh-TW" dirty="0"/>
              <a:t>(C) </a:t>
            </a:r>
            <a:r>
              <a:rPr lang="zh-TW" altLang="en-US" dirty="0"/>
              <a:t>發泡膠</a:t>
            </a:r>
          </a:p>
          <a:p>
            <a:pPr marL="0" indent="0">
              <a:buNone/>
            </a:pPr>
            <a:r>
              <a:rPr lang="en-US" altLang="zh-TW" dirty="0"/>
              <a:t>(D) </a:t>
            </a:r>
            <a:r>
              <a:rPr lang="zh-TW" altLang="en-US" dirty="0"/>
              <a:t>膠袋</a:t>
            </a:r>
          </a:p>
          <a:p>
            <a:pPr marL="0" indent="0">
              <a:buNone/>
            </a:pPr>
            <a:r>
              <a:rPr lang="en-US" altLang="zh-TW" dirty="0"/>
              <a:t>(E) </a:t>
            </a:r>
            <a:r>
              <a:rPr lang="zh-TW" altLang="en-US" dirty="0"/>
              <a:t>充氣袋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7673D0-C781-5159-0101-9848E2AF5C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57CDD-D722-1D88-168B-AD05CD1D23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7F1008-6D3C-696F-81D3-E63A2CFD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103" y="3114894"/>
            <a:ext cx="6106947" cy="342973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1AD0512-BD8E-64A6-7793-67BD2CD267D0}"/>
              </a:ext>
            </a:extLst>
          </p:cNvPr>
          <p:cNvSpPr/>
          <p:nvPr/>
        </p:nvSpPr>
        <p:spPr bwMode="auto">
          <a:xfrm>
            <a:off x="5253155" y="4144291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(A)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F0A3E1-2C44-85B6-D7AE-2E390585625B}"/>
              </a:ext>
            </a:extLst>
          </p:cNvPr>
          <p:cNvSpPr/>
          <p:nvPr/>
        </p:nvSpPr>
        <p:spPr bwMode="auto">
          <a:xfrm>
            <a:off x="7798258" y="4103298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(B)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A694E0-C6F1-7BAB-2813-D909B1FE9A13}"/>
              </a:ext>
            </a:extLst>
          </p:cNvPr>
          <p:cNvSpPr/>
          <p:nvPr/>
        </p:nvSpPr>
        <p:spPr bwMode="auto">
          <a:xfrm>
            <a:off x="9553282" y="4142380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(C)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B1A6C1-8472-ADB0-0A0A-E651D4382029}"/>
              </a:ext>
            </a:extLst>
          </p:cNvPr>
          <p:cNvSpPr/>
          <p:nvPr/>
        </p:nvSpPr>
        <p:spPr bwMode="auto">
          <a:xfrm>
            <a:off x="5231103" y="5886460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(D)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21866B8-A7B2-9E8F-131A-C5B8680B671B}"/>
              </a:ext>
            </a:extLst>
          </p:cNvPr>
          <p:cNvSpPr/>
          <p:nvPr/>
        </p:nvSpPr>
        <p:spPr bwMode="auto">
          <a:xfrm>
            <a:off x="8711851" y="5902613"/>
            <a:ext cx="744950" cy="648297"/>
          </a:xfrm>
          <a:prstGeom prst="rect">
            <a:avLst/>
          </a:prstGeom>
          <a:solidFill>
            <a:schemeClr val="bg1">
              <a:lumMod val="95000"/>
              <a:alpha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TW" sz="3600" b="1" i="0" kern="1200" dirty="0"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(E)</a:t>
            </a:r>
            <a:endParaRPr kumimoji="0" lang="en-GB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0312F2D4-FDCF-AA44-0F31-43B33F5D2A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19829" y="2227262"/>
            <a:ext cx="730023" cy="730023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A1408DA8-2133-23E0-B4D7-A090E91D0F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45538" y="3646488"/>
            <a:ext cx="730023" cy="730023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49F10B7C-66C1-33A8-76DA-6353F23E8C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4817" y="4335691"/>
            <a:ext cx="730023" cy="730023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3D92D280-272D-8AD7-CC91-EF1B7413B9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645537" y="5024894"/>
            <a:ext cx="730023" cy="73002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C7D2BB88-EB24-830A-F033-5A0004269BEE}"/>
              </a:ext>
            </a:extLst>
          </p:cNvPr>
          <p:cNvGrpSpPr/>
          <p:nvPr/>
        </p:nvGrpSpPr>
        <p:grpSpPr>
          <a:xfrm>
            <a:off x="4022618" y="2327047"/>
            <a:ext cx="2360720" cy="1084646"/>
            <a:chOff x="6040997" y="1699100"/>
            <a:chExt cx="2360720" cy="108464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72AD98-DB6E-9D92-7A4C-AF76C4D6BFB9}"/>
                </a:ext>
              </a:extLst>
            </p:cNvPr>
            <p:cNvSpPr txBox="1"/>
            <p:nvPr/>
          </p:nvSpPr>
          <p:spPr>
            <a:xfrm rot="21099978">
              <a:off x="6127758" y="1699100"/>
              <a:ext cx="221637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mHei" panose="02010609060101010101" pitchFamily="49" charset="-122"/>
                  <a:ea typeface="SimHei" panose="02010609060101010101" pitchFamily="49" charset="-122"/>
                </a:rPr>
                <a:t>撕去膠紙便可回收</a:t>
              </a:r>
              <a:endPara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anose="02010609060101010101" pitchFamily="49" charset="-122"/>
                <a:ea typeface="SimHei" panose="02010609060101010101" pitchFamily="49" charset="-122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2F88FA1-61E3-6D72-EC92-55B95361389F}"/>
                </a:ext>
              </a:extLst>
            </p:cNvPr>
            <p:cNvSpPr/>
            <p:nvPr/>
          </p:nvSpPr>
          <p:spPr bwMode="auto">
            <a:xfrm rot="21139271">
              <a:off x="6040997" y="1708489"/>
              <a:ext cx="2360720" cy="1075257"/>
            </a:xfrm>
            <a:prstGeom prst="roundRect">
              <a:avLst/>
            </a:prstGeom>
            <a:noFill/>
            <a:ln w="76200" cap="flat" cmpd="sng" algn="ctr">
              <a:solidFill>
                <a:srgbClr val="C0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SimSun" pitchFamily="2" charset="-122"/>
              </a:endParaRPr>
            </a:p>
          </p:txBody>
        </p:sp>
      </p:grpSp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F7D1D40A-BD1B-E2D2-FF91-ECE435433F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079580" y="2303373"/>
            <a:ext cx="730023" cy="7300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C0BD603-B6F0-46DB-E872-3BDA58DB3A17}"/>
              </a:ext>
            </a:extLst>
          </p:cNvPr>
          <p:cNvSpPr txBox="1">
            <a:spLocks/>
          </p:cNvSpPr>
          <p:nvPr/>
        </p:nvSpPr>
        <p:spPr bwMode="auto">
          <a:xfrm>
            <a:off x="4833938" y="-1517266"/>
            <a:ext cx="7312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dirty="0"/>
              <a:t>Kahoot!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9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10962A-B643-7188-4EA5-26B10D01B9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D2270-9FC5-CDC6-DBD4-B6E421CB9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5FB0AE6-63EF-5A75-04D2-17A37BF2F86D}"/>
              </a:ext>
            </a:extLst>
          </p:cNvPr>
          <p:cNvSpPr txBox="1">
            <a:spLocks/>
          </p:cNvSpPr>
          <p:nvPr/>
        </p:nvSpPr>
        <p:spPr bwMode="auto">
          <a:xfrm>
            <a:off x="2062914" y="2404534"/>
            <a:ext cx="7886700" cy="2007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3429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6858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0287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371600" algn="l" rtl="0" fontAlgn="base">
              <a:spcBef>
                <a:spcPct val="0"/>
              </a:spcBef>
              <a:spcAft>
                <a:spcPct val="0"/>
              </a:spcAft>
              <a:defRPr sz="2100" b="1">
                <a:solidFill>
                  <a:srgbClr val="00589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zh-TW" altLang="en-US" sz="4800" dirty="0"/>
              <a:t>推動</a:t>
            </a:r>
            <a:r>
              <a:rPr lang="zh-TW" altLang="en-US" sz="4800" dirty="0">
                <a:solidFill>
                  <a:srgbClr val="437C0D"/>
                </a:solidFill>
              </a:rPr>
              <a:t>低碳生活</a:t>
            </a:r>
            <a:r>
              <a:rPr lang="en-US" altLang="ja-JP" sz="4800" dirty="0"/>
              <a:t/>
            </a:r>
            <a:br>
              <a:rPr lang="en-US" altLang="ja-JP" sz="4800" dirty="0"/>
            </a:br>
            <a:r>
              <a:rPr lang="zh-TW" altLang="en-US" sz="4800" dirty="0"/>
              <a:t>由</a:t>
            </a:r>
            <a:r>
              <a:rPr lang="ja-JP" altLang="en-US" sz="4800" dirty="0"/>
              <a:t>我</a:t>
            </a:r>
            <a:r>
              <a:rPr lang="zh-TW" altLang="en-US" sz="4800" dirty="0"/>
              <a:t>們</a:t>
            </a:r>
            <a:r>
              <a:rPr lang="ja-JP" altLang="en-US" sz="4800" dirty="0"/>
              <a:t>每一個人</a:t>
            </a:r>
            <a:r>
              <a:rPr lang="zh-TW" altLang="en-US" sz="4800" dirty="0"/>
              <a:t>開始</a:t>
            </a:r>
            <a:endParaRPr lang="en-GB" sz="4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6074AF-D880-A61F-F928-FE7FE46D6C66}"/>
              </a:ext>
            </a:extLst>
          </p:cNvPr>
          <p:cNvGrpSpPr/>
          <p:nvPr/>
        </p:nvGrpSpPr>
        <p:grpSpPr>
          <a:xfrm>
            <a:off x="1030078" y="1908785"/>
            <a:ext cx="2268872" cy="3200400"/>
            <a:chOff x="599427" y="1827272"/>
            <a:chExt cx="2268872" cy="3200400"/>
          </a:xfrm>
        </p:grpSpPr>
        <p:pic>
          <p:nvPicPr>
            <p:cNvPr id="15" name="Picture 14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1EC78400-2771-E555-55E3-B1A6E1ED9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16" name="Picture 4">
              <a:extLst>
                <a:ext uri="{FF2B5EF4-FFF2-40B4-BE49-F238E27FC236}">
                  <a16:creationId xmlns:a16="http://schemas.microsoft.com/office/drawing/2014/main" id="{C06BA1AD-7FF8-EEA5-DE45-96EF88D0A8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FA01209-D193-B35A-39DA-D43F44BD30C8}"/>
              </a:ext>
            </a:extLst>
          </p:cNvPr>
          <p:cNvGrpSpPr/>
          <p:nvPr/>
        </p:nvGrpSpPr>
        <p:grpSpPr>
          <a:xfrm>
            <a:off x="9034960" y="1908785"/>
            <a:ext cx="2330162" cy="3263746"/>
            <a:chOff x="9349566" y="1830328"/>
            <a:chExt cx="2236656" cy="3200400"/>
          </a:xfrm>
        </p:grpSpPr>
        <p:pic>
          <p:nvPicPr>
            <p:cNvPr id="18" name="Picture 17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B38E5F60-F97D-FCC3-5FB0-DC5F25F5BA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022750E9-C9CA-4739-9543-FE869F7CD7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33298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22696-7170-DBCE-C371-5060E867F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64F6DF-FDFA-8812-89E1-AAF049EEB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25"/>
            <a:ext cx="12153900" cy="6705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3FBA4-BB20-686D-1231-A197BDFA5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3.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桌上遊戲</a:t>
            </a:r>
            <a:endParaRPr 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D1799-7883-829A-6AAD-C77B7BE767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34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9A5BA3E5-43CD-DEDA-7D59-E78D33E89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5FD7C76-D5FF-AD69-B55C-366D3A8810B0}"/>
              </a:ext>
            </a:extLst>
          </p:cNvPr>
          <p:cNvGrpSpPr/>
          <p:nvPr/>
        </p:nvGrpSpPr>
        <p:grpSpPr>
          <a:xfrm>
            <a:off x="1030078" y="1908785"/>
            <a:ext cx="2268872" cy="3200400"/>
            <a:chOff x="599427" y="1827272"/>
            <a:chExt cx="2268872" cy="3200400"/>
          </a:xfrm>
        </p:grpSpPr>
        <p:pic>
          <p:nvPicPr>
            <p:cNvPr id="7" name="Picture 6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0ADB41DF-38E1-8BCB-71D5-E4E25E71D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41388F31-0C58-2DC8-F37B-427B1B638E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D7D2E73-EEF4-25C3-6FD7-9598579C25A7}"/>
              </a:ext>
            </a:extLst>
          </p:cNvPr>
          <p:cNvGrpSpPr/>
          <p:nvPr/>
        </p:nvGrpSpPr>
        <p:grpSpPr>
          <a:xfrm>
            <a:off x="9034960" y="1908785"/>
            <a:ext cx="2330162" cy="3263746"/>
            <a:chOff x="9349566" y="1830328"/>
            <a:chExt cx="2236656" cy="3200400"/>
          </a:xfrm>
        </p:grpSpPr>
        <p:pic>
          <p:nvPicPr>
            <p:cNvPr id="11" name="Picture 10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97FD779A-2A26-8C6E-2C5E-2D0FBC7D6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03D0A00A-5D26-A29B-FB77-143E0BEC08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1132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83979-B00D-8000-6EAE-111B1062C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close up of a sign&#10;&#10;Description automatically generated">
            <a:extLst>
              <a:ext uri="{FF2B5EF4-FFF2-40B4-BE49-F238E27FC236}">
                <a16:creationId xmlns:a16="http://schemas.microsoft.com/office/drawing/2014/main" id="{E91BDFC1-BB5A-9B48-8EA8-2E3B392D0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095B8B-2725-4054-1FD8-DA1091877A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 dirty="0"/>
              <a:t>Page </a:t>
            </a:r>
            <a:fld id="{0FCC57DD-4DAD-47CC-8B89-79850BEAD9F1}" type="slidenum">
              <a:rPr lang="en-GB" altLang="en-US" smtClean="0"/>
              <a:pPr/>
              <a:t>35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418734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7F247-0594-554A-0F6D-2C2AD7505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74AF0-B60F-F141-A7A8-FE2E9ACD5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DD81B1-5964-5251-1F64-A2111B0B5B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E21B2-989A-0417-8E96-507D3DE8F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6" name="Picture 5" descr="A group of cards on a table&#10;&#10;Description automatically generated">
            <a:extLst>
              <a:ext uri="{FF2B5EF4-FFF2-40B4-BE49-F238E27FC236}">
                <a16:creationId xmlns:a16="http://schemas.microsoft.com/office/drawing/2014/main" id="{BA97E067-599C-62D6-1923-7334ABFB42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6871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816A-BD9F-A53C-A84F-05A770DE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een screen with white text and cartoon characters&#10;&#10;Description automatically generated with medium confidence">
            <a:extLst>
              <a:ext uri="{FF2B5EF4-FFF2-40B4-BE49-F238E27FC236}">
                <a16:creationId xmlns:a16="http://schemas.microsoft.com/office/drawing/2014/main" id="{6DB94821-0474-4BD4-00A6-3EA8CAFBC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25867" cy="68770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69A09-6EA4-B3FD-E903-37D51C3C1B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348442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88896-ADB7-907C-DB72-677B87191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blurry image of a person's face&#10;&#10;Description automatically generated">
            <a:extLst>
              <a:ext uri="{FF2B5EF4-FFF2-40B4-BE49-F238E27FC236}">
                <a16:creationId xmlns:a16="http://schemas.microsoft.com/office/drawing/2014/main" id="{599C0470-EF16-BAF6-F15B-803C66D17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782950-2A57-3B05-D3FF-FC652ADAEE5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21320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8EDB-BEB1-CC5E-E24E-F08F0C7CB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een rectangular sign with white text&#10;&#10;Description automatically generated">
            <a:extLst>
              <a:ext uri="{FF2B5EF4-FFF2-40B4-BE49-F238E27FC236}">
                <a16:creationId xmlns:a16="http://schemas.microsoft.com/office/drawing/2014/main" id="{7036B098-2899-D7AB-3B08-77447E2E1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E2CD6-FB79-E1BC-3E45-BF9AC7FCF2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39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0121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CF1BDB-1572-0102-F559-1F9DDE10B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>
              <a:defRPr/>
            </a:pPr>
            <a:r>
              <a:rPr lang="en-GB" altLang="zh-HK" dirty="0"/>
              <a:t>© </a:t>
            </a:r>
            <a:r>
              <a:rPr lang="en-US" altLang="zh-HK" dirty="0"/>
              <a:t>2025 Business Environment Council Limited </a:t>
            </a:r>
            <a:r>
              <a:rPr lang="zh-TW" altLang="en-US" dirty="0"/>
              <a:t>商界環保協會有限公司</a:t>
            </a:r>
            <a:endParaRPr lang="en-GB" altLang="zh-H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280C7352-52BA-3F04-6A8E-231AD74AFC8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0801350" y="6669088"/>
            <a:ext cx="1344613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616365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r>
              <a:rPr lang="en-GB" altLang="en-US"/>
              <a:t>Page </a:t>
            </a:r>
            <a:fld id="{AA311725-3476-439C-B4AB-B9977BD48BE8}" type="slidenum">
              <a:rPr lang="en-GB" altLang="en-US" smtClean="0"/>
              <a:pPr/>
              <a:t>4</a:t>
            </a:fld>
            <a:endParaRPr lang="en-GB" altLang="en-US"/>
          </a:p>
        </p:txBody>
      </p:sp>
      <p:pic>
        <p:nvPicPr>
          <p:cNvPr id="8" name="Picture 2" descr="This is why fighting climate change is so urgent | Environmental Defense  Fund">
            <a:extLst>
              <a:ext uri="{FF2B5EF4-FFF2-40B4-BE49-F238E27FC236}">
                <a16:creationId xmlns:a16="http://schemas.microsoft.com/office/drawing/2014/main" id="{BD839E12-405E-A6DD-66DD-A55B38C2CC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760677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On bone-dry land, severely affected by drought, two women search for their daily water supply.">
            <a:extLst>
              <a:ext uri="{FF2B5EF4-FFF2-40B4-BE49-F238E27FC236}">
                <a16:creationId xmlns:a16="http://schemas.microsoft.com/office/drawing/2014/main" id="{5598BD52-66B6-C551-4E7E-29FF79D00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200" y="0"/>
            <a:ext cx="5638800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EB79194-5B5C-2A21-FF20-56A01824D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085" y="541370"/>
            <a:ext cx="7214592" cy="463016"/>
          </a:xfrm>
        </p:spPr>
        <p:txBody>
          <a:bodyPr/>
          <a:lstStyle/>
          <a:p>
            <a:pPr marL="0" indent="0" algn="just"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冰川融化</a:t>
            </a:r>
            <a:endParaRPr lang="en-HK" sz="5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D9E6CCC-3FB4-396A-0F8B-F00465932D6F}"/>
              </a:ext>
            </a:extLst>
          </p:cNvPr>
          <p:cNvSpPr txBox="1">
            <a:spLocks/>
          </p:cNvSpPr>
          <p:nvPr/>
        </p:nvSpPr>
        <p:spPr bwMode="auto">
          <a:xfrm>
            <a:off x="8017168" y="5311990"/>
            <a:ext cx="2934449" cy="10202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5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乾旱</a:t>
            </a:r>
            <a:endParaRPr lang="en-HK" sz="5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3691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65E5-7425-721C-000C-89C5923D3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een circle with blue and red text&#10;&#10;Description automatically generated">
            <a:extLst>
              <a:ext uri="{FF2B5EF4-FFF2-40B4-BE49-F238E27FC236}">
                <a16:creationId xmlns:a16="http://schemas.microsoft.com/office/drawing/2014/main" id="{5EC8F1C0-F79C-C75D-BB83-B766FC95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F5998-F2C5-6E5B-28DF-0E2FA63496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622102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FF22F-0015-5F0B-F863-ABFEECF82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428F2FEF-D6B6-47CA-C314-79161C5EF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EA113-88AC-3489-D6FC-A9CD72C778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767442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9F636-2A74-D837-2AC0-3C7EDEB24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black text with a yellow spot&#10;&#10;Description automatically generated with medium confidence">
            <a:extLst>
              <a:ext uri="{FF2B5EF4-FFF2-40B4-BE49-F238E27FC236}">
                <a16:creationId xmlns:a16="http://schemas.microsoft.com/office/drawing/2014/main" id="{9DF9AAA8-7ADC-ABB2-C625-219446A3A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31157-FDF0-D225-67A2-4C22EFA245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2846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2B55-E055-635E-C8F8-37479CD9E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74BDEC36-43B9-D4AB-E90D-C6D07582C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CD1AC5-6E58-6E7B-6BAA-42B589B1BF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51655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8A763-12DB-8D13-79B4-5000E9A38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card game with a picture of vegetables&#10;&#10;Description automatically generated">
            <a:extLst>
              <a:ext uri="{FF2B5EF4-FFF2-40B4-BE49-F238E27FC236}">
                <a16:creationId xmlns:a16="http://schemas.microsoft.com/office/drawing/2014/main" id="{C43ABB8A-E5E1-483B-24A5-E3861A458D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32D32-1D7E-BA13-2EEC-51940B6236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86686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31584-69B4-5D45-C89C-724A1E6A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ame card with a cartoon character and text&#10;&#10;Description automatically generated">
            <a:extLst>
              <a:ext uri="{FF2B5EF4-FFF2-40B4-BE49-F238E27FC236}">
                <a16:creationId xmlns:a16="http://schemas.microsoft.com/office/drawing/2014/main" id="{396FF469-58B5-EA4A-5C15-C6C8E0C40D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CEBC6F-DB69-AE12-E363-EC678E316D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45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1841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AD23E839-806E-72F2-8DBC-A80426B47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5" y="-29721"/>
            <a:ext cx="12297433" cy="68877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D19FD3-EECA-E7BC-DA66-C7AAEA0D5F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85" y="488745"/>
            <a:ext cx="10348414" cy="23071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B1F683D-A5CD-FD5B-80F7-12FF24A1CB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25471" y="3310372"/>
            <a:ext cx="9144000" cy="1347793"/>
          </a:xfrm>
        </p:spPr>
        <p:txBody>
          <a:bodyPr>
            <a:normAutofit/>
          </a:bodyPr>
          <a:lstStyle/>
          <a:p>
            <a:r>
              <a:rPr lang="zh-TW" altLang="en-US" sz="8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8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205EF85-A9E3-0266-809B-5E82E2BBD8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2529" y="1948573"/>
            <a:ext cx="45243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3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6B92C-37AA-C467-1FD6-69CED5763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49AC518-8501-2FD8-0762-41CE857E2C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7CB35A9-C0E6-A951-B5F4-59AC4E64461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9BD20A8-803A-E4D1-DFB1-7011DB176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DEBEB079-7C02-06C5-9F10-62685D6232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F49B5383-5884-662E-8E5D-57F4DB51323A}"/>
              </a:ext>
            </a:extLst>
          </p:cNvPr>
          <p:cNvSpPr txBox="1">
            <a:spLocks/>
          </p:cNvSpPr>
          <p:nvPr/>
        </p:nvSpPr>
        <p:spPr>
          <a:xfrm>
            <a:off x="182574" y="291608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卡牌種類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135F7BFE-62E0-F747-BEEE-F5160150462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771" y="1144755"/>
            <a:ext cx="1441914" cy="2139489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47D45724-9E61-D809-3677-5663CC9947D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168" y="3722620"/>
            <a:ext cx="1406426" cy="2116603"/>
          </a:xfrm>
          <a:prstGeom prst="rect">
            <a:avLst/>
          </a:prstGeom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8A08F72E-EA9F-D4A6-2FC7-74C0DF71B5F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36" y="3709606"/>
            <a:ext cx="1448449" cy="2139489"/>
          </a:xfrm>
          <a:prstGeom prst="rect">
            <a:avLst/>
          </a:prstGeom>
        </p:spPr>
      </p:pic>
      <p:pic>
        <p:nvPicPr>
          <p:cNvPr id="49" name="圖片 48">
            <a:extLst>
              <a:ext uri="{FF2B5EF4-FFF2-40B4-BE49-F238E27FC236}">
                <a16:creationId xmlns:a16="http://schemas.microsoft.com/office/drawing/2014/main" id="{6E52EF4B-7770-7AA4-0399-B091D09554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76" y="1197816"/>
            <a:ext cx="1389477" cy="2068376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63F3D3CD-5A6A-563A-B50E-87F733D0A29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135" y="3739454"/>
            <a:ext cx="1406427" cy="2109640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ADD3907C-48AD-3F26-794E-BA369A6F0DE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60" y="1167057"/>
            <a:ext cx="1411485" cy="2110286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5F94F4F7-2207-48C6-2CEF-20EEB51ADFC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860" y="3739454"/>
            <a:ext cx="1411485" cy="2108002"/>
          </a:xfrm>
          <a:prstGeom prst="rect">
            <a:avLst/>
          </a:prstGeom>
        </p:spPr>
      </p:pic>
      <p:pic>
        <p:nvPicPr>
          <p:cNvPr id="57" name="圖片 56">
            <a:extLst>
              <a:ext uri="{FF2B5EF4-FFF2-40B4-BE49-F238E27FC236}">
                <a16:creationId xmlns:a16="http://schemas.microsoft.com/office/drawing/2014/main" id="{CE11DC7F-D6F1-12D1-E6C8-EBC395D45A4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3716" y="1176064"/>
            <a:ext cx="1411485" cy="2071100"/>
          </a:xfrm>
          <a:prstGeom prst="rect">
            <a:avLst/>
          </a:prstGeom>
        </p:spPr>
      </p:pic>
      <p:pic>
        <p:nvPicPr>
          <p:cNvPr id="58" name="圖片 57">
            <a:extLst>
              <a:ext uri="{FF2B5EF4-FFF2-40B4-BE49-F238E27FC236}">
                <a16:creationId xmlns:a16="http://schemas.microsoft.com/office/drawing/2014/main" id="{B20E6D48-1153-AFBC-7608-8076C45ED33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12" y="2136499"/>
            <a:ext cx="1758940" cy="258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9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88E11-73D4-B2A2-6B42-651BCB387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93250D2-4FBD-2E64-92F5-B3B62ACDF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7DFE282-21A1-ECA8-2AAE-5BDD2A78F4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57E109A-23AD-C73C-D737-93414091D0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988DB754-8524-0F89-1674-CA0B74848B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2E304C4B-4965-8C4B-0D52-F8E6DE1B9EAD}"/>
              </a:ext>
            </a:extLst>
          </p:cNvPr>
          <p:cNvSpPr txBox="1">
            <a:spLocks/>
          </p:cNvSpPr>
          <p:nvPr/>
        </p:nvSpPr>
        <p:spPr>
          <a:xfrm>
            <a:off x="4187646" y="26150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007ECCC-752F-9015-5328-D9C5CBEAE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958" y="2067453"/>
            <a:ext cx="2629280" cy="3943917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30AE31F9-DA1B-6D30-DEB0-5DB78B52B747}"/>
              </a:ext>
            </a:extLst>
          </p:cNvPr>
          <p:cNvSpPr txBox="1">
            <a:spLocks/>
          </p:cNvSpPr>
          <p:nvPr/>
        </p:nvSpPr>
        <p:spPr>
          <a:xfrm>
            <a:off x="1285012" y="1120697"/>
            <a:ext cx="9477393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           </a:t>
            </a:r>
            <a:r>
              <a:rPr lang="zh-TW" altLang="en-US" sz="4000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減碳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</a:t>
            </a:r>
            <a:endParaRPr lang="zh-HK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3194EFFB-996B-6A03-6AF9-22B8F4A7F9AD}"/>
              </a:ext>
            </a:extLst>
          </p:cNvPr>
          <p:cNvSpPr/>
          <p:nvPr/>
        </p:nvSpPr>
        <p:spPr>
          <a:xfrm>
            <a:off x="8409550" y="1956615"/>
            <a:ext cx="836181" cy="833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4D9A9765-999E-6EE9-7461-F8973D987C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4606" y="2067453"/>
            <a:ext cx="2661272" cy="3943917"/>
          </a:xfrm>
          <a:prstGeom prst="rect">
            <a:avLst/>
          </a:prstGeom>
        </p:spPr>
      </p:pic>
      <p:sp>
        <p:nvSpPr>
          <p:cNvPr id="7" name="橢圓 6">
            <a:extLst>
              <a:ext uri="{FF2B5EF4-FFF2-40B4-BE49-F238E27FC236}">
                <a16:creationId xmlns:a16="http://schemas.microsoft.com/office/drawing/2014/main" id="{CCCB2F86-EDC0-66D9-F92D-5BAD9E115A3A}"/>
              </a:ext>
            </a:extLst>
          </p:cNvPr>
          <p:cNvSpPr/>
          <p:nvPr/>
        </p:nvSpPr>
        <p:spPr>
          <a:xfrm>
            <a:off x="5017126" y="1956615"/>
            <a:ext cx="836181" cy="8333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D3403768-FFD4-BDEE-F35C-559122D97E68}"/>
              </a:ext>
            </a:extLst>
          </p:cNvPr>
          <p:cNvSpPr/>
          <p:nvPr/>
        </p:nvSpPr>
        <p:spPr>
          <a:xfrm>
            <a:off x="6263465" y="5474910"/>
            <a:ext cx="687038" cy="683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126AFF72-1EA8-B559-8186-92B8CB940732}"/>
              </a:ext>
            </a:extLst>
          </p:cNvPr>
          <p:cNvSpPr/>
          <p:nvPr/>
        </p:nvSpPr>
        <p:spPr>
          <a:xfrm>
            <a:off x="2997174" y="5451149"/>
            <a:ext cx="687038" cy="6839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470BE367-F8D3-9F4D-6106-9F41E812BAFA}"/>
              </a:ext>
            </a:extLst>
          </p:cNvPr>
          <p:cNvSpPr/>
          <p:nvPr/>
        </p:nvSpPr>
        <p:spPr>
          <a:xfrm rot="3457088">
            <a:off x="2766304" y="4451878"/>
            <a:ext cx="1262530" cy="6381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7B4A56A7-31CF-893B-22DC-9B8926BF7C61}"/>
              </a:ext>
            </a:extLst>
          </p:cNvPr>
          <p:cNvSpPr/>
          <p:nvPr/>
        </p:nvSpPr>
        <p:spPr>
          <a:xfrm rot="18142912" flipH="1">
            <a:off x="8437973" y="4344487"/>
            <a:ext cx="1262530" cy="6381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69151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5" grpId="0" animBg="1"/>
      <p:bldP spid="17" grpId="0" animBg="1"/>
      <p:bldP spid="19" grpId="0" animBg="1"/>
      <p:bldP spid="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A82E6-8CC4-8153-1633-D0071A770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C982DE9-C4CB-46A0-ECBD-7059CFEC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3D75C7F-54D4-3D25-8BA9-B3633CE8FB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729E069-8161-642D-4C18-D8ED34DEAE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A990C17-1BF6-6626-D340-4E8B0DE0B2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405F87AB-19A2-3BC3-6D54-6E940A9851C0}"/>
              </a:ext>
            </a:extLst>
          </p:cNvPr>
          <p:cNvSpPr txBox="1">
            <a:spLocks/>
          </p:cNvSpPr>
          <p:nvPr/>
        </p:nvSpPr>
        <p:spPr>
          <a:xfrm>
            <a:off x="4187646" y="26150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14DA27B6-A4B5-2E28-56F2-D7578CDD946C}"/>
              </a:ext>
            </a:extLst>
          </p:cNvPr>
          <p:cNvSpPr txBox="1">
            <a:spLocks/>
          </p:cNvSpPr>
          <p:nvPr/>
        </p:nvSpPr>
        <p:spPr>
          <a:xfrm>
            <a:off x="1285012" y="1120697"/>
            <a:ext cx="9477393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           </a:t>
            </a:r>
            <a:r>
              <a:rPr lang="zh-TW" altLang="en-US" sz="4000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減碳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</a:t>
            </a:r>
            <a:endParaRPr lang="zh-HK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7DA7A20-9CC8-EC97-236B-1E4AC80F49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158" y="2067452"/>
            <a:ext cx="2575596" cy="3876147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DB1D29B-4BC1-F3E7-F8E0-2AE15EBE9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96" y="2067452"/>
            <a:ext cx="2641651" cy="3876147"/>
          </a:xfrm>
          <a:prstGeom prst="rect">
            <a:avLst/>
          </a:prstGeom>
        </p:spPr>
      </p:pic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994636B9-5952-944E-8EC4-C66E5D457031}"/>
              </a:ext>
            </a:extLst>
          </p:cNvPr>
          <p:cNvSpPr/>
          <p:nvPr/>
        </p:nvSpPr>
        <p:spPr>
          <a:xfrm rot="3457088">
            <a:off x="2383614" y="3564100"/>
            <a:ext cx="1262530" cy="63811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7" name="橢圓 16">
            <a:extLst>
              <a:ext uri="{FF2B5EF4-FFF2-40B4-BE49-F238E27FC236}">
                <a16:creationId xmlns:a16="http://schemas.microsoft.com/office/drawing/2014/main" id="{2D9C8071-0144-D512-8C19-FB174C0B2769}"/>
              </a:ext>
            </a:extLst>
          </p:cNvPr>
          <p:cNvSpPr/>
          <p:nvPr/>
        </p:nvSpPr>
        <p:spPr>
          <a:xfrm>
            <a:off x="2847131" y="5231390"/>
            <a:ext cx="2953712" cy="8273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6DDF07DF-FAEB-DEF9-67E4-E0AAEDA104FC}"/>
              </a:ext>
            </a:extLst>
          </p:cNvPr>
          <p:cNvSpPr/>
          <p:nvPr/>
        </p:nvSpPr>
        <p:spPr>
          <a:xfrm>
            <a:off x="6212474" y="5116292"/>
            <a:ext cx="2953712" cy="8273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A1F54B69-4695-00A8-3F14-71962704C321}"/>
              </a:ext>
            </a:extLst>
          </p:cNvPr>
          <p:cNvSpPr/>
          <p:nvPr/>
        </p:nvSpPr>
        <p:spPr>
          <a:xfrm rot="18142912" flipH="1">
            <a:off x="8435205" y="3686467"/>
            <a:ext cx="1262530" cy="6381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19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Swooning duck pumped back to life in Hong Kong's Victoria Harbour - The  Global Herald">
            <a:extLst>
              <a:ext uri="{FF2B5EF4-FFF2-40B4-BE49-F238E27FC236}">
                <a16:creationId xmlns:a16="http://schemas.microsoft.com/office/drawing/2014/main" id="{302896A6-8D1C-1DD5-8EB7-60EE3CC3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Giant inflatable duck deflates in Hong Kong harbor">
            <a:extLst>
              <a:ext uri="{FF2B5EF4-FFF2-40B4-BE49-F238E27FC236}">
                <a16:creationId xmlns:a16="http://schemas.microsoft.com/office/drawing/2014/main" id="{B3FB7277-483F-F511-14A4-73DAA43DA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829E0C5-848B-D01E-163D-D62B04E097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801" y="5042438"/>
            <a:ext cx="7214592" cy="1072611"/>
          </a:xfrm>
        </p:spPr>
        <p:txBody>
          <a:bodyPr/>
          <a:lstStyle/>
          <a:p>
            <a:pPr marL="0" indent="0" algn="just"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巨型橡皮鴨「 熱溶 」</a:t>
            </a:r>
          </a:p>
        </p:txBody>
      </p:sp>
    </p:spTree>
    <p:extLst>
      <p:ext uri="{BB962C8B-B14F-4D97-AF65-F5344CB8AC3E}">
        <p14:creationId xmlns:p14="http://schemas.microsoft.com/office/powerpoint/2010/main" val="421177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40986-DB03-23B6-A008-0F7882919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370358A-37EB-89BA-EDEA-4F2A7321C4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53280D2-FC1B-0A55-EE5E-DB2AD9F1E2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895A76-D558-0FCE-DA0A-05EE1C7C2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4F2C907-5918-117F-835F-F4EEB5D13B3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CBAD7808-BA0B-860C-8EBF-E78ACC9650FA}"/>
              </a:ext>
            </a:extLst>
          </p:cNvPr>
          <p:cNvSpPr txBox="1">
            <a:spLocks/>
          </p:cNvSpPr>
          <p:nvPr/>
        </p:nvSpPr>
        <p:spPr>
          <a:xfrm>
            <a:off x="4187646" y="261506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6397396A-4594-5EEC-BF7C-A62D1FA6E1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16" y="1733092"/>
            <a:ext cx="1331062" cy="199878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B4FF6B5F-BB95-0684-E87D-9F157FC9BF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263" y="1915395"/>
            <a:ext cx="1374167" cy="1998789"/>
          </a:xfrm>
          <a:prstGeom prst="rect">
            <a:avLst/>
          </a:prstGeom>
        </p:spPr>
      </p:pic>
      <p:sp>
        <p:nvSpPr>
          <p:cNvPr id="12" name="標題 1">
            <a:extLst>
              <a:ext uri="{FF2B5EF4-FFF2-40B4-BE49-F238E27FC236}">
                <a16:creationId xmlns:a16="http://schemas.microsoft.com/office/drawing/2014/main" id="{CACDF7BB-1851-8B14-BBE5-30471066FF54}"/>
              </a:ext>
            </a:extLst>
          </p:cNvPr>
          <p:cNvSpPr txBox="1">
            <a:spLocks/>
          </p:cNvSpPr>
          <p:nvPr/>
        </p:nvSpPr>
        <p:spPr>
          <a:xfrm>
            <a:off x="1442252" y="846019"/>
            <a:ext cx="9477393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哪些是</a:t>
            </a:r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加碳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行為？哪些是</a:t>
            </a:r>
            <a:r>
              <a:rPr lang="zh-TW" altLang="en-US" sz="4000" dirty="0">
                <a:solidFill>
                  <a:srgbClr val="00B05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減碳</a:t>
            </a:r>
            <a:r>
              <a:rPr lang="zh-TW" altLang="en-US" sz="40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行為？</a:t>
            </a:r>
            <a:endParaRPr lang="zh-HK" altLang="en-US" sz="40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89B25F9B-40EA-C93E-DFA6-AC29A3037E3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141" y="1915395"/>
            <a:ext cx="1357648" cy="2036471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7B30767-9DF1-0B00-6924-7CD10B70399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987" y="4165828"/>
            <a:ext cx="1407607" cy="206358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6E6AC84-5A89-B184-77CE-82494FA5F4E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720" y="1813170"/>
            <a:ext cx="1375749" cy="203647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729582F0-E847-01D2-C3CC-26D3C1B22FF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765" y="1815317"/>
            <a:ext cx="1374167" cy="203647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DDB6866-E118-5E27-BD68-D3F71DB1E2A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737" y="4087314"/>
            <a:ext cx="1374167" cy="2050060"/>
          </a:xfrm>
          <a:prstGeom prst="rect">
            <a:avLst/>
          </a:prstGeom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01D0A98D-FEEA-8FB9-3DA4-F736AECC37C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171" y="4227851"/>
            <a:ext cx="1374168" cy="2045484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A57AC58E-AEF4-78E2-2043-E8B83976285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732" y="4273064"/>
            <a:ext cx="1434798" cy="2107507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26F9A572-9799-A77B-06AB-1FD2149A52A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72" y="4088648"/>
            <a:ext cx="1374167" cy="2063580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85D4D076-E85A-8961-EBB7-A61762523ED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131" y="1909074"/>
            <a:ext cx="1434798" cy="215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06849-679E-EDFA-69DB-89E1FC13AC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733F4003-D3F6-267A-C6E8-B1C5FFD72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9B1CB1A1-37C1-C2BD-F11E-5AF04E6844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3C013E-46AC-BC20-4B62-8A4DFF00D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A11A91B-64CD-4075-2C68-53F03973F720}"/>
              </a:ext>
            </a:extLst>
          </p:cNvPr>
          <p:cNvSpPr txBox="1">
            <a:spLocks/>
          </p:cNvSpPr>
          <p:nvPr/>
        </p:nvSpPr>
        <p:spPr>
          <a:xfrm>
            <a:off x="4187646" y="343802"/>
            <a:ext cx="53129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卡牌內容</a:t>
            </a:r>
            <a:r>
              <a:rPr lang="zh-TW" altLang="en-US" sz="2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（部份）</a:t>
            </a:r>
            <a:endParaRPr lang="zh-HK" altLang="en-US" sz="2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3107DA8-90CE-F35E-7811-B89B0BF7C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43" y="1120697"/>
            <a:ext cx="12277616" cy="5386214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93C0678B-E510-B7E8-12EB-F163267D949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56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6AA6D1-B25A-70B7-4C37-5BC23308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500B032C-90F2-A56C-211E-B4D31D7B7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5" y="-29721"/>
            <a:ext cx="12297433" cy="68877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5455AFB-F1E9-4B87-9536-0C2A2581A4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1F5B2643-1268-065E-5B01-75E8CB3112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9F6A82B4-F2DF-66E0-FE10-C1DF154320E5}"/>
              </a:ext>
            </a:extLst>
          </p:cNvPr>
          <p:cNvSpPr txBox="1">
            <a:spLocks/>
          </p:cNvSpPr>
          <p:nvPr/>
        </p:nvSpPr>
        <p:spPr>
          <a:xfrm>
            <a:off x="4605939" y="341279"/>
            <a:ext cx="2962070" cy="8316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出牌規則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1913D61-0DBD-5970-2C0E-A7712E9E73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C40A180-701E-F038-3080-A71A18CF8115}"/>
              </a:ext>
            </a:extLst>
          </p:cNvPr>
          <p:cNvSpPr txBox="1">
            <a:spLocks/>
          </p:cNvSpPr>
          <p:nvPr/>
        </p:nvSpPr>
        <p:spPr>
          <a:xfrm>
            <a:off x="2310829" y="333142"/>
            <a:ext cx="7570340" cy="20467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1.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打出低碳牌時，必須讀出牌上內容，忘記的話該回合判輸。</a:t>
            </a:r>
            <a:endParaRPr lang="zh-HK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8C9EAE5D-E70C-CEB3-B80F-425A0A25EB1C}"/>
              </a:ext>
            </a:extLst>
          </p:cNvPr>
          <p:cNvSpPr txBox="1">
            <a:spLocks/>
          </p:cNvSpPr>
          <p:nvPr/>
        </p:nvSpPr>
        <p:spPr>
          <a:xfrm>
            <a:off x="1004948" y="3177433"/>
            <a:ext cx="10461628" cy="2308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３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每回合每人只可出一張低碳牌，分數較低的有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權多出一張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HELP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牌；若分數相同，雙方都不能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pPr algn="l"/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     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出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HELP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牌，該回合沒有人得分。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82F50FF-165C-DA5E-B800-93AC34A6B06D}"/>
              </a:ext>
            </a:extLst>
          </p:cNvPr>
          <p:cNvSpPr txBox="1">
            <a:spLocks/>
          </p:cNvSpPr>
          <p:nvPr/>
        </p:nvSpPr>
        <p:spPr>
          <a:xfrm>
            <a:off x="1753045" y="4595060"/>
            <a:ext cx="9283763" cy="16480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４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若任何一方的低碳牌打完，該層面比賽</a:t>
            </a:r>
            <a:endParaRPr lang="en-US" altLang="zh-TW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 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　　便完成，可計分並決定誰得到稻草人卡。</a:t>
            </a:r>
            <a:endParaRPr lang="zh-HK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BDF743A0-6E0B-D6E6-F10C-65D39B7C3D8B}"/>
              </a:ext>
            </a:extLst>
          </p:cNvPr>
          <p:cNvSpPr txBox="1">
            <a:spLocks/>
          </p:cNvSpPr>
          <p:nvPr/>
        </p:nvSpPr>
        <p:spPr>
          <a:xfrm>
            <a:off x="1586919" y="2388076"/>
            <a:ext cx="9160503" cy="731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２</a:t>
            </a:r>
            <a:r>
              <a:rPr lang="en-US" altLang="zh-TW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. </a:t>
            </a: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手上有相同字母的對應牌，一定要打出。</a:t>
            </a:r>
            <a:endParaRPr lang="zh-HK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168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21C77-9172-3154-D740-AC48070D3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E868A05-1633-9CA6-369A-FB1EF95F9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32FCFBD-6838-8A93-FC22-FFB4932462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25B65A4-9051-2C8C-092A-58786DC033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D2495131-5D4E-7BC0-6170-B41D87C3C407}"/>
              </a:ext>
            </a:extLst>
          </p:cNvPr>
          <p:cNvSpPr txBox="1">
            <a:spLocks/>
          </p:cNvSpPr>
          <p:nvPr/>
        </p:nvSpPr>
        <p:spPr>
          <a:xfrm>
            <a:off x="3913326" y="420963"/>
            <a:ext cx="6126786" cy="357397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8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示範</a:t>
            </a:r>
            <a:endParaRPr lang="zh-HK" altLang="en-US" sz="8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3F85EC5E-EBB8-403F-5DF0-7D6406F0CB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15860" y="1695778"/>
            <a:ext cx="4286630" cy="56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007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B5B0D4-FFF0-D141-967A-CF8DFE5CB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7F82BE7-203A-C2D3-F5D7-5A62B0175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FED6678-BCF6-261A-3745-0B048BB6D9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40599A0-7585-ABE1-01ED-EFF74CAEA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4E6DAFEA-7B94-51C0-CEFE-0F38E520F2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7830213D-0798-5C81-2425-B79386106AC7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79B42AAB-75F7-87C2-4DD7-F7AA7F0B0FD8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B638A08-20C0-507A-70E4-E58A591F33FC}"/>
              </a:ext>
            </a:extLst>
          </p:cNvPr>
          <p:cNvGrpSpPr/>
          <p:nvPr/>
        </p:nvGrpSpPr>
        <p:grpSpPr>
          <a:xfrm>
            <a:off x="8146655" y="-482669"/>
            <a:ext cx="3752737" cy="2139489"/>
            <a:chOff x="2896158" y="95821"/>
            <a:chExt cx="3752737" cy="2139489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61615777-285C-084E-E91C-93C075A518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6158" y="95821"/>
              <a:ext cx="1448449" cy="2139489"/>
            </a:xfrm>
            <a:prstGeom prst="rect">
              <a:avLst/>
            </a:prstGeom>
          </p:spPr>
        </p:pic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0BCF37EE-6695-D53F-293E-A8FDBC941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8766" y="95821"/>
              <a:ext cx="1448449" cy="2139489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8A5FACC4-FB7F-F1BC-9F49-C36370B53DA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518" y="95821"/>
              <a:ext cx="1448449" cy="213948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EB08FD0-1333-DE6C-4568-07BE27458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694" y="95821"/>
              <a:ext cx="1448449" cy="213948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F6CFFE0F-D445-B1A9-1E9A-A2E4B716A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158" y="95821"/>
              <a:ext cx="1448449" cy="213948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12298B1C-BD12-236F-E603-D94BF20809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334" y="95821"/>
              <a:ext cx="1448449" cy="213948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DC41F510-6CCC-1770-06FD-B7D11B00F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98" y="95821"/>
              <a:ext cx="1448449" cy="2139489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3C084104-AB32-E7A3-A7B5-7D054B4B3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406" y="95821"/>
              <a:ext cx="1448449" cy="213948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61F822D3-A085-6804-04ED-A3E6285F9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446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C00B7E40-CDCE-B66E-55A6-3F8A52E445E0}"/>
              </a:ext>
            </a:extLst>
          </p:cNvPr>
          <p:cNvGrpSpPr/>
          <p:nvPr/>
        </p:nvGrpSpPr>
        <p:grpSpPr>
          <a:xfrm>
            <a:off x="8137510" y="5201180"/>
            <a:ext cx="3752737" cy="2139489"/>
            <a:chOff x="7268793" y="4661426"/>
            <a:chExt cx="3752737" cy="2139489"/>
          </a:xfrm>
        </p:grpSpPr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A2F7A0AF-0C8C-5F32-9D21-068C31A3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8793" y="4661426"/>
              <a:ext cx="1448449" cy="2139489"/>
            </a:xfrm>
            <a:prstGeom prst="rect">
              <a:avLst/>
            </a:prstGeom>
          </p:spPr>
        </p:pic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5F29FD85-0C88-735B-1E87-8FC1BF100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401" y="4661426"/>
              <a:ext cx="1448449" cy="2139489"/>
            </a:xfrm>
            <a:prstGeom prst="rect">
              <a:avLst/>
            </a:prstGeom>
          </p:spPr>
        </p:pic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BA56D1D-C829-2A82-473D-1061354D8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153" y="4661426"/>
              <a:ext cx="1448449" cy="2139489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AAA4EC5D-40C4-EB91-99FE-774A3D3EE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329" y="4661426"/>
              <a:ext cx="1448449" cy="213948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E017BD3F-FA57-6BB1-86B6-BCEB7A5DC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1793" y="4661426"/>
              <a:ext cx="1448449" cy="21394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D330065-A9DA-3515-6BC2-DF1B0AAC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969" y="4661426"/>
              <a:ext cx="1448449" cy="213948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2B28E1D7-83EC-A921-5FF0-37C9651CEC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433" y="4661426"/>
              <a:ext cx="1448449" cy="213948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802DE57E-5C05-BA7F-97A6-2D00E03C7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3D9846E-EE40-166B-4003-01CD614D7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081" y="4661426"/>
              <a:ext cx="1448449" cy="2139489"/>
            </a:xfrm>
            <a:prstGeom prst="rect">
              <a:avLst/>
            </a:prstGeom>
          </p:spPr>
        </p:pic>
      </p:grpSp>
      <p:pic>
        <p:nvPicPr>
          <p:cNvPr id="36" name="圖片 35">
            <a:extLst>
              <a:ext uri="{FF2B5EF4-FFF2-40B4-BE49-F238E27FC236}">
                <a16:creationId xmlns:a16="http://schemas.microsoft.com/office/drawing/2014/main" id="{3BF05B9E-2FC5-BA99-E4FA-DE649D9A54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56" y="2348652"/>
            <a:ext cx="1441914" cy="218074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83A3B74-3257-2264-AA4E-18320648D2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630349D6-FB88-93F1-B485-FBD5BA54E3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57" y="107625"/>
            <a:ext cx="1441913" cy="2133403"/>
          </a:xfrm>
          <a:prstGeom prst="rect">
            <a:avLst/>
          </a:prstGeom>
        </p:spPr>
      </p:pic>
      <p:pic>
        <p:nvPicPr>
          <p:cNvPr id="40" name="圖片 39">
            <a:extLst>
              <a:ext uri="{FF2B5EF4-FFF2-40B4-BE49-F238E27FC236}">
                <a16:creationId xmlns:a16="http://schemas.microsoft.com/office/drawing/2014/main" id="{8AA6C94C-F259-D8AD-58C6-BDB0D6AAAC8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045" y="4643640"/>
            <a:ext cx="1441913" cy="2155731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76F76784-C580-49EA-BD91-B130DD481D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274" y="4649884"/>
            <a:ext cx="1438300" cy="2164571"/>
          </a:xfrm>
          <a:prstGeom prst="rect">
            <a:avLst/>
          </a:prstGeom>
        </p:spPr>
      </p:pic>
      <p:sp>
        <p:nvSpPr>
          <p:cNvPr id="43" name="標題 1">
            <a:extLst>
              <a:ext uri="{FF2B5EF4-FFF2-40B4-BE49-F238E27FC236}">
                <a16:creationId xmlns:a16="http://schemas.microsoft.com/office/drawing/2014/main" id="{CAC0E356-FB22-673C-0A28-A703288CA349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4" name="橢圓 43">
            <a:extLst>
              <a:ext uri="{FF2B5EF4-FFF2-40B4-BE49-F238E27FC236}">
                <a16:creationId xmlns:a16="http://schemas.microsoft.com/office/drawing/2014/main" id="{6DDBFFF3-87C9-6E85-4894-B2C988A31257}"/>
              </a:ext>
            </a:extLst>
          </p:cNvPr>
          <p:cNvSpPr/>
          <p:nvPr/>
        </p:nvSpPr>
        <p:spPr>
          <a:xfrm>
            <a:off x="5902421" y="2214360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3EFAD56C-FA42-B070-F619-8E9EA2CE90F5}"/>
              </a:ext>
            </a:extLst>
          </p:cNvPr>
          <p:cNvSpPr txBox="1">
            <a:spLocks/>
          </p:cNvSpPr>
          <p:nvPr/>
        </p:nvSpPr>
        <p:spPr>
          <a:xfrm>
            <a:off x="1574884" y="4702643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得分：２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E971B42E-F648-3003-6FC4-36AFCF74996B}"/>
              </a:ext>
            </a:extLst>
          </p:cNvPr>
          <p:cNvSpPr txBox="1">
            <a:spLocks/>
          </p:cNvSpPr>
          <p:nvPr/>
        </p:nvSpPr>
        <p:spPr>
          <a:xfrm>
            <a:off x="919253" y="5407217"/>
            <a:ext cx="4237520" cy="7177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1+7x2=15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D517AB9A-1191-8E84-6648-0CA8645256B3}"/>
              </a:ext>
            </a:extLst>
          </p:cNvPr>
          <p:cNvSpPr/>
          <p:nvPr/>
        </p:nvSpPr>
        <p:spPr>
          <a:xfrm>
            <a:off x="4762359" y="1789691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DE032600-6101-F895-FFD8-0BD3B5661860}"/>
              </a:ext>
            </a:extLst>
          </p:cNvPr>
          <p:cNvSpPr/>
          <p:nvPr/>
        </p:nvSpPr>
        <p:spPr>
          <a:xfrm>
            <a:off x="4762359" y="4066547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D06460B5-C4BA-D3E6-91A4-256E7ACD8F18}"/>
              </a:ext>
            </a:extLst>
          </p:cNvPr>
          <p:cNvCxnSpPr>
            <a:endCxn id="7" idx="0"/>
          </p:cNvCxnSpPr>
          <p:nvPr/>
        </p:nvCxnSpPr>
        <p:spPr>
          <a:xfrm>
            <a:off x="5098149" y="2482363"/>
            <a:ext cx="0" cy="158418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標題 1">
            <a:extLst>
              <a:ext uri="{FF2B5EF4-FFF2-40B4-BE49-F238E27FC236}">
                <a16:creationId xmlns:a16="http://schemas.microsoft.com/office/drawing/2014/main" id="{95224E7D-E0C1-6DCD-DFDD-93E3296D190F}"/>
              </a:ext>
            </a:extLst>
          </p:cNvPr>
          <p:cNvSpPr txBox="1">
            <a:spLocks/>
          </p:cNvSpPr>
          <p:nvPr/>
        </p:nvSpPr>
        <p:spPr>
          <a:xfrm>
            <a:off x="1929338" y="746974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2+5=7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3" name="標題 1">
            <a:extLst>
              <a:ext uri="{FF2B5EF4-FFF2-40B4-BE49-F238E27FC236}">
                <a16:creationId xmlns:a16="http://schemas.microsoft.com/office/drawing/2014/main" id="{EDE9B789-405F-2017-F646-566D68DD27CA}"/>
              </a:ext>
            </a:extLst>
          </p:cNvPr>
          <p:cNvSpPr txBox="1">
            <a:spLocks/>
          </p:cNvSpPr>
          <p:nvPr/>
        </p:nvSpPr>
        <p:spPr>
          <a:xfrm>
            <a:off x="1520020" y="169050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911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3" grpId="0" animBg="1"/>
      <p:bldP spid="7" grpId="0" animBg="1"/>
      <p:bldP spid="14" grpId="0"/>
      <p:bldP spid="2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2729E-137D-D237-1C0C-52060E3E1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B06AFB6-5C8C-40A8-EA25-96AEF8B01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1" name="圖片 50">
            <a:extLst>
              <a:ext uri="{FF2B5EF4-FFF2-40B4-BE49-F238E27FC236}">
                <a16:creationId xmlns:a16="http://schemas.microsoft.com/office/drawing/2014/main" id="{85FD14AC-E684-8D89-4173-4CAA4B13CA4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950" y="2357747"/>
            <a:ext cx="1423890" cy="212878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B16A55CD-C710-0814-384C-5FF3880A7A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28CF2B4-5623-1C16-A06B-7B428B76FA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A7D4D934-11BB-FC39-36DD-D8FE992B8B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62EC0162-ACAD-A1E0-61FA-A9CEFDE4F05C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B071EC48-9910-08F9-D94F-22E51786244C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B99D91CC-C998-9282-5FB1-F86C68745D80}"/>
              </a:ext>
            </a:extLst>
          </p:cNvPr>
          <p:cNvGrpSpPr/>
          <p:nvPr/>
        </p:nvGrpSpPr>
        <p:grpSpPr>
          <a:xfrm>
            <a:off x="8667862" y="-482669"/>
            <a:ext cx="2609737" cy="2139489"/>
            <a:chOff x="4039158" y="95821"/>
            <a:chExt cx="2609737" cy="2139489"/>
          </a:xfrm>
        </p:grpSpPr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64E4E0E7-0B71-0774-CD9A-9366D2F35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158" y="95821"/>
              <a:ext cx="1448449" cy="213948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E61A0B77-46CE-585A-E9A8-4693AF77F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334" y="95821"/>
              <a:ext cx="1448449" cy="213948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A62BD5FD-BB93-5859-FF07-DD48BE782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98" y="95821"/>
              <a:ext cx="1448449" cy="2139489"/>
            </a:xfrm>
            <a:prstGeom prst="rect">
              <a:avLst/>
            </a:prstGeom>
          </p:spPr>
        </p:pic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44E9B10-4594-1F8A-3A3D-015E80136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406" y="95821"/>
              <a:ext cx="1448449" cy="213948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B83CDE76-5A17-5102-C034-0F207C0D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446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0597BDA5-AB7F-00B7-D602-E4733C255B01}"/>
              </a:ext>
            </a:extLst>
          </p:cNvPr>
          <p:cNvGrpSpPr/>
          <p:nvPr/>
        </p:nvGrpSpPr>
        <p:grpSpPr>
          <a:xfrm>
            <a:off x="8667862" y="5201180"/>
            <a:ext cx="2893201" cy="2139489"/>
            <a:chOff x="8128329" y="4661426"/>
            <a:chExt cx="2893201" cy="2139489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77FB94C6-6466-5C05-04E6-54F6F89BC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329" y="4661426"/>
              <a:ext cx="1448449" cy="213948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F0CCEF53-5997-DCEB-F1F6-661671BBD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1793" y="4661426"/>
              <a:ext cx="1448449" cy="21394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09A40487-989D-C759-79BB-D5D61F23DE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969" y="4661426"/>
              <a:ext cx="1448449" cy="213948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763CD3D3-4020-FA94-18AA-3FA1DD1316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433" y="4661426"/>
              <a:ext cx="1448449" cy="213948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E4409319-E2E1-C440-30FB-6C8AFC1E9B0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4D0E267D-B7E5-82CA-F552-98B324710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081" y="4661426"/>
              <a:ext cx="1448449" cy="2139489"/>
            </a:xfrm>
            <a:prstGeom prst="rect">
              <a:avLst/>
            </a:prstGeom>
          </p:spPr>
        </p:pic>
      </p:grpSp>
      <p:sp>
        <p:nvSpPr>
          <p:cNvPr id="43" name="標題 1">
            <a:extLst>
              <a:ext uri="{FF2B5EF4-FFF2-40B4-BE49-F238E27FC236}">
                <a16:creationId xmlns:a16="http://schemas.microsoft.com/office/drawing/2014/main" id="{C5993B2E-3558-8C05-3A40-C4AC516F00A9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67173856-2595-DDB8-0946-C87B2F8263E5}"/>
              </a:ext>
            </a:extLst>
          </p:cNvPr>
          <p:cNvSpPr txBox="1">
            <a:spLocks/>
          </p:cNvSpPr>
          <p:nvPr/>
        </p:nvSpPr>
        <p:spPr>
          <a:xfrm>
            <a:off x="1792225" y="4803227"/>
            <a:ext cx="3268705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得分：０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A20E1490-B8FA-FEB4-4093-37650AF873CD}"/>
              </a:ext>
            </a:extLst>
          </p:cNvPr>
          <p:cNvSpPr txBox="1">
            <a:spLocks/>
          </p:cNvSpPr>
          <p:nvPr/>
        </p:nvSpPr>
        <p:spPr>
          <a:xfrm>
            <a:off x="1746505" y="1011486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得分：１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7" name="標題 1">
            <a:extLst>
              <a:ext uri="{FF2B5EF4-FFF2-40B4-BE49-F238E27FC236}">
                <a16:creationId xmlns:a16="http://schemas.microsoft.com/office/drawing/2014/main" id="{C95FCA32-6B7A-A253-51F1-C8BF93DADD69}"/>
              </a:ext>
            </a:extLst>
          </p:cNvPr>
          <p:cNvSpPr txBox="1">
            <a:spLocks/>
          </p:cNvSpPr>
          <p:nvPr/>
        </p:nvSpPr>
        <p:spPr>
          <a:xfrm>
            <a:off x="1667751" y="539960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FC3E9E85-DDCA-6CEE-06C3-8E1AD625C4E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24" y="96653"/>
            <a:ext cx="1440402" cy="2139489"/>
          </a:xfrm>
          <a:prstGeom prst="rect">
            <a:avLst/>
          </a:prstGeom>
        </p:spPr>
      </p:pic>
      <p:sp>
        <p:nvSpPr>
          <p:cNvPr id="44" name="橢圓 43">
            <a:extLst>
              <a:ext uri="{FF2B5EF4-FFF2-40B4-BE49-F238E27FC236}">
                <a16:creationId xmlns:a16="http://schemas.microsoft.com/office/drawing/2014/main" id="{E2345C33-E6B2-AF23-79F3-2FF5367FCB31}"/>
              </a:ext>
            </a:extLst>
          </p:cNvPr>
          <p:cNvSpPr/>
          <p:nvPr/>
        </p:nvSpPr>
        <p:spPr>
          <a:xfrm>
            <a:off x="5902421" y="2214360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1" name="標題 1">
            <a:extLst>
              <a:ext uri="{FF2B5EF4-FFF2-40B4-BE49-F238E27FC236}">
                <a16:creationId xmlns:a16="http://schemas.microsoft.com/office/drawing/2014/main" id="{2E7D828E-2D67-595F-EC92-5B442A37352B}"/>
              </a:ext>
            </a:extLst>
          </p:cNvPr>
          <p:cNvSpPr txBox="1">
            <a:spLocks/>
          </p:cNvSpPr>
          <p:nvPr/>
        </p:nvSpPr>
        <p:spPr>
          <a:xfrm>
            <a:off x="1746505" y="1598669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總分：１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49" name="圖片 48">
            <a:extLst>
              <a:ext uri="{FF2B5EF4-FFF2-40B4-BE49-F238E27FC236}">
                <a16:creationId xmlns:a16="http://schemas.microsoft.com/office/drawing/2014/main" id="{35DF4C96-6CE6-B893-9F6A-850AA684B53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37" y="4619215"/>
            <a:ext cx="1423889" cy="2098608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E2924842-9C86-A1DD-5126-F678C0EB8EC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sp>
        <p:nvSpPr>
          <p:cNvPr id="3" name="橢圓 2">
            <a:extLst>
              <a:ext uri="{FF2B5EF4-FFF2-40B4-BE49-F238E27FC236}">
                <a16:creationId xmlns:a16="http://schemas.microsoft.com/office/drawing/2014/main" id="{5129F3E5-39CC-AF4D-9DBC-B8F7BD96FBCD}"/>
              </a:ext>
            </a:extLst>
          </p:cNvPr>
          <p:cNvSpPr/>
          <p:nvPr/>
        </p:nvSpPr>
        <p:spPr>
          <a:xfrm>
            <a:off x="4762359" y="1789691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415FFC80-5510-A59B-D2D2-CD0D96E8BD85}"/>
              </a:ext>
            </a:extLst>
          </p:cNvPr>
          <p:cNvSpPr/>
          <p:nvPr/>
        </p:nvSpPr>
        <p:spPr>
          <a:xfrm>
            <a:off x="4762359" y="4066547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F4BC19A6-B01F-EC70-9415-20550972BFCD}"/>
              </a:ext>
            </a:extLst>
          </p:cNvPr>
          <p:cNvCxnSpPr>
            <a:endCxn id="7" idx="0"/>
          </p:cNvCxnSpPr>
          <p:nvPr/>
        </p:nvCxnSpPr>
        <p:spPr>
          <a:xfrm>
            <a:off x="5098149" y="2482363"/>
            <a:ext cx="0" cy="158418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標題 1">
            <a:extLst>
              <a:ext uri="{FF2B5EF4-FFF2-40B4-BE49-F238E27FC236}">
                <a16:creationId xmlns:a16="http://schemas.microsoft.com/office/drawing/2014/main" id="{0F32D8A0-384A-3B55-6739-F4220660540D}"/>
              </a:ext>
            </a:extLst>
          </p:cNvPr>
          <p:cNvSpPr txBox="1">
            <a:spLocks/>
          </p:cNvSpPr>
          <p:nvPr/>
        </p:nvSpPr>
        <p:spPr>
          <a:xfrm>
            <a:off x="5384667" y="1173011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1+5=6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13" name="標題 1">
            <a:extLst>
              <a:ext uri="{FF2B5EF4-FFF2-40B4-BE49-F238E27FC236}">
                <a16:creationId xmlns:a16="http://schemas.microsoft.com/office/drawing/2014/main" id="{E543C2CF-66A5-5740-8606-5ADA23E1F943}"/>
              </a:ext>
            </a:extLst>
          </p:cNvPr>
          <p:cNvSpPr txBox="1">
            <a:spLocks/>
          </p:cNvSpPr>
          <p:nvPr/>
        </p:nvSpPr>
        <p:spPr>
          <a:xfrm>
            <a:off x="5384667" y="5104931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3C0CF5D6-96A9-BDBC-0646-73F71B07EF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496" y="-482669"/>
            <a:ext cx="1448449" cy="213948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BC497EA4-BC19-456C-F999-CC327BE9FB0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297" y="-482670"/>
            <a:ext cx="1448449" cy="2139489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838281B-5F3D-F6FD-3444-400E3262F56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351" y="5221572"/>
            <a:ext cx="1448449" cy="213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8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44" grpId="0" animBg="1"/>
      <p:bldP spid="41" grpId="0"/>
      <p:bldP spid="3" grpId="0" animBg="1"/>
      <p:bldP spid="7" grpId="0" animBg="1"/>
      <p:bldP spid="12" grpId="0"/>
      <p:bldP spid="1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E7A6-3CAC-C319-899B-C5EE21BB2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AF57B19-678D-D079-6DCD-23AE7340A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517893EA-F0A1-35FC-BDBC-AE287D43A9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158D3C1-68FC-D4D3-54C6-705C392BE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20BB2D31-81D8-BE78-6BB4-88E2E8591A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46C404FD-BF6F-572E-BFBC-994925B8125A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03FACDB1-B569-A858-474A-28431D535DEB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9B74C368-C18E-3804-47C0-557A317CA75D}"/>
              </a:ext>
            </a:extLst>
          </p:cNvPr>
          <p:cNvGrpSpPr/>
          <p:nvPr/>
        </p:nvGrpSpPr>
        <p:grpSpPr>
          <a:xfrm>
            <a:off x="8741015" y="-482669"/>
            <a:ext cx="2545729" cy="2139489"/>
            <a:chOff x="3490518" y="95821"/>
            <a:chExt cx="2545729" cy="2139489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6ADB930-9705-F353-51A8-46EB5C60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0518" y="95821"/>
              <a:ext cx="1448449" cy="2139489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E1658B29-F654-CB4E-5169-494CB22A1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5694" y="95821"/>
              <a:ext cx="1448449" cy="2139489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B71B93CA-F346-DF0E-B12F-C10498DC6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9158" y="95821"/>
              <a:ext cx="1448449" cy="2139489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38F65347-146F-345F-FDC0-E640025A8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4334" y="95821"/>
              <a:ext cx="1448449" cy="2139489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344D8216-9724-0F4D-8976-06A4E88F3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7798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95431AC6-5D6A-3CA2-49CB-1BD7070351E6}"/>
              </a:ext>
            </a:extLst>
          </p:cNvPr>
          <p:cNvGrpSpPr/>
          <p:nvPr/>
        </p:nvGrpSpPr>
        <p:grpSpPr>
          <a:xfrm>
            <a:off x="8731870" y="5201180"/>
            <a:ext cx="2838337" cy="2139489"/>
            <a:chOff x="7863153" y="4661426"/>
            <a:chExt cx="2838337" cy="2139489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1B2179A0-E616-C2A5-A082-AE5E13223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3153" y="4661426"/>
              <a:ext cx="1448449" cy="2139489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D1F8DB6B-8FC5-EB84-E503-98E421C6D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8329" y="4661426"/>
              <a:ext cx="1448449" cy="2139489"/>
            </a:xfrm>
            <a:prstGeom prst="rect">
              <a:avLst/>
            </a:prstGeom>
          </p:spPr>
        </p:pic>
        <p:pic>
          <p:nvPicPr>
            <p:cNvPr id="28" name="圖片 27">
              <a:extLst>
                <a:ext uri="{FF2B5EF4-FFF2-40B4-BE49-F238E27FC236}">
                  <a16:creationId xmlns:a16="http://schemas.microsoft.com/office/drawing/2014/main" id="{A4782420-5C80-03A2-EFA4-11EF5C483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1793" y="4661426"/>
              <a:ext cx="1448449" cy="2139489"/>
            </a:xfrm>
            <a:prstGeom prst="rect">
              <a:avLst/>
            </a:prstGeom>
          </p:spPr>
        </p:pic>
        <p:pic>
          <p:nvPicPr>
            <p:cNvPr id="29" name="圖片 28">
              <a:extLst>
                <a:ext uri="{FF2B5EF4-FFF2-40B4-BE49-F238E27FC236}">
                  <a16:creationId xmlns:a16="http://schemas.microsoft.com/office/drawing/2014/main" id="{4FD82C79-447E-3583-76CC-619885C14E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6969" y="4661426"/>
              <a:ext cx="1448449" cy="2139489"/>
            </a:xfrm>
            <a:prstGeom prst="rect">
              <a:avLst/>
            </a:prstGeom>
          </p:spPr>
        </p:pic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B1611639-F82E-949E-4F66-1D2304D1A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60433" y="4661426"/>
              <a:ext cx="1448449" cy="2139489"/>
            </a:xfrm>
            <a:prstGeom prst="rect">
              <a:avLst/>
            </a:prstGeom>
          </p:spPr>
        </p:pic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791DDAE8-87A9-441B-79F7-9BC0E686A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</p:grpSp>
      <p:sp>
        <p:nvSpPr>
          <p:cNvPr id="43" name="標題 1">
            <a:extLst>
              <a:ext uri="{FF2B5EF4-FFF2-40B4-BE49-F238E27FC236}">
                <a16:creationId xmlns:a16="http://schemas.microsoft.com/office/drawing/2014/main" id="{20B49A35-3B5C-7A30-A363-E95870C0BFAE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3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C34CC07-2198-3278-3C74-BE807485C2F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24" y="2359255"/>
            <a:ext cx="1427908" cy="2139489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FB664CF2-910A-A4C7-39B0-7EC35AC94E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778" y="2354496"/>
            <a:ext cx="1427908" cy="214424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0C907953-9D87-37C8-2371-2A88BA55E14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23" y="4627711"/>
            <a:ext cx="1397288" cy="2052411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45505235-36FD-C4D7-5B44-F1DAC934D44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823" y="164592"/>
            <a:ext cx="1359643" cy="2039464"/>
          </a:xfrm>
          <a:prstGeom prst="rect">
            <a:avLst/>
          </a:prstGeom>
        </p:spPr>
      </p:pic>
      <p:sp>
        <p:nvSpPr>
          <p:cNvPr id="44" name="橢圓 43">
            <a:extLst>
              <a:ext uri="{FF2B5EF4-FFF2-40B4-BE49-F238E27FC236}">
                <a16:creationId xmlns:a16="http://schemas.microsoft.com/office/drawing/2014/main" id="{8C450229-855E-5791-4AB6-C5857695FA00}"/>
              </a:ext>
            </a:extLst>
          </p:cNvPr>
          <p:cNvSpPr/>
          <p:nvPr/>
        </p:nvSpPr>
        <p:spPr>
          <a:xfrm>
            <a:off x="5902421" y="2214360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31A929A-0180-CBDF-7134-69DCDECC3F16}"/>
              </a:ext>
            </a:extLst>
          </p:cNvPr>
          <p:cNvSpPr/>
          <p:nvPr/>
        </p:nvSpPr>
        <p:spPr>
          <a:xfrm>
            <a:off x="7684897" y="3975877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670792D5-2CDD-F1C2-7E2D-42F900101330}"/>
              </a:ext>
            </a:extLst>
          </p:cNvPr>
          <p:cNvSpPr txBox="1">
            <a:spLocks/>
          </p:cNvSpPr>
          <p:nvPr/>
        </p:nvSpPr>
        <p:spPr>
          <a:xfrm>
            <a:off x="1672262" y="4848947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E2FC12C6-6EBD-B0BD-27D6-E997D2CEC173}"/>
              </a:ext>
            </a:extLst>
          </p:cNvPr>
          <p:cNvSpPr txBox="1">
            <a:spLocks/>
          </p:cNvSpPr>
          <p:nvPr/>
        </p:nvSpPr>
        <p:spPr>
          <a:xfrm>
            <a:off x="1637116" y="1186454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5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7" name="標題 1">
            <a:extLst>
              <a:ext uri="{FF2B5EF4-FFF2-40B4-BE49-F238E27FC236}">
                <a16:creationId xmlns:a16="http://schemas.microsoft.com/office/drawing/2014/main" id="{FF48A117-2EDC-5B99-6649-AE352EDACD5E}"/>
              </a:ext>
            </a:extLst>
          </p:cNvPr>
          <p:cNvSpPr txBox="1">
            <a:spLocks/>
          </p:cNvSpPr>
          <p:nvPr/>
        </p:nvSpPr>
        <p:spPr>
          <a:xfrm>
            <a:off x="1672262" y="5375146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AE6DE12-E45C-163C-6682-7DDA8D62D86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sp>
        <p:nvSpPr>
          <p:cNvPr id="50" name="標題 1">
            <a:extLst>
              <a:ext uri="{FF2B5EF4-FFF2-40B4-BE49-F238E27FC236}">
                <a16:creationId xmlns:a16="http://schemas.microsoft.com/office/drawing/2014/main" id="{D44C8053-2731-8F98-B298-04958FE727D7}"/>
              </a:ext>
            </a:extLst>
          </p:cNvPr>
          <p:cNvSpPr txBox="1">
            <a:spLocks/>
          </p:cNvSpPr>
          <p:nvPr/>
        </p:nvSpPr>
        <p:spPr>
          <a:xfrm>
            <a:off x="1659774" y="1706559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6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ED3BA435-2170-0CA2-FC70-231D39FA0FC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04" y="96653"/>
            <a:ext cx="1426147" cy="2146282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5276993A-9423-7AC7-195B-1E6CDB749C33}"/>
              </a:ext>
            </a:extLst>
          </p:cNvPr>
          <p:cNvSpPr/>
          <p:nvPr/>
        </p:nvSpPr>
        <p:spPr>
          <a:xfrm>
            <a:off x="4762359" y="4028608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E82C887C-0274-D84B-45E5-F0DD28EE23D6}"/>
              </a:ext>
            </a:extLst>
          </p:cNvPr>
          <p:cNvSpPr/>
          <p:nvPr/>
        </p:nvSpPr>
        <p:spPr>
          <a:xfrm>
            <a:off x="4762359" y="6305464"/>
            <a:ext cx="671580" cy="6926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n>
                <a:solidFill>
                  <a:srgbClr val="FF0000"/>
                </a:solidFill>
              </a:ln>
            </a:endParaRP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D0F77F4C-68EF-46A7-61A0-D35CE5C22C82}"/>
              </a:ext>
            </a:extLst>
          </p:cNvPr>
          <p:cNvCxnSpPr>
            <a:endCxn id="13" idx="0"/>
          </p:cNvCxnSpPr>
          <p:nvPr/>
        </p:nvCxnSpPr>
        <p:spPr>
          <a:xfrm>
            <a:off x="5098149" y="4721280"/>
            <a:ext cx="0" cy="158418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標題 1">
            <a:extLst>
              <a:ext uri="{FF2B5EF4-FFF2-40B4-BE49-F238E27FC236}">
                <a16:creationId xmlns:a16="http://schemas.microsoft.com/office/drawing/2014/main" id="{0014DC97-4763-4808-8399-E45089391E2B}"/>
              </a:ext>
            </a:extLst>
          </p:cNvPr>
          <p:cNvSpPr txBox="1">
            <a:spLocks/>
          </p:cNvSpPr>
          <p:nvPr/>
        </p:nvSpPr>
        <p:spPr>
          <a:xfrm>
            <a:off x="5294049" y="5421458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2+5=7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25" name="標題 1">
            <a:extLst>
              <a:ext uri="{FF2B5EF4-FFF2-40B4-BE49-F238E27FC236}">
                <a16:creationId xmlns:a16="http://schemas.microsoft.com/office/drawing/2014/main" id="{1EB4E45E-3202-963B-4C4E-166D636AC6DA}"/>
              </a:ext>
            </a:extLst>
          </p:cNvPr>
          <p:cNvSpPr txBox="1">
            <a:spLocks/>
          </p:cNvSpPr>
          <p:nvPr/>
        </p:nvSpPr>
        <p:spPr>
          <a:xfrm>
            <a:off x="1630683" y="426816"/>
            <a:ext cx="4237520" cy="6232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HK" sz="40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1+5X2=11</a:t>
            </a:r>
            <a:endParaRPr lang="zh-HK" altLang="en-US" sz="40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8585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9" grpId="0" animBg="1"/>
      <p:bldP spid="45" grpId="0"/>
      <p:bldP spid="46" grpId="0"/>
      <p:bldP spid="47" grpId="0"/>
      <p:bldP spid="50" grpId="0"/>
      <p:bldP spid="10" grpId="0" animBg="1"/>
      <p:bldP spid="13" grpId="0" animBg="1"/>
      <p:bldP spid="24" grpId="0"/>
      <p:bldP spid="2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B4BE8-568A-0DC4-AC0C-9CD3F2F52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AD96BA6-F161-FAD8-CA09-D37B0FF1D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1898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DE0082-2E82-3AAF-9D2B-3D01D73155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4" y="164592"/>
            <a:ext cx="2299892" cy="5127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0427E57-AF45-DB72-253E-4CE9AE28D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6185" y="563157"/>
            <a:ext cx="2641473" cy="557540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遊戲示範</a:t>
            </a:r>
            <a:endParaRPr lang="zh-HK" altLang="en-US" sz="24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BD589137-CF30-7D25-3AFB-7378D167F4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65914" y="4745736"/>
            <a:ext cx="1863424" cy="2451874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B5DD7A4C-57AA-A92E-7F9F-7BA75DB67847}"/>
              </a:ext>
            </a:extLst>
          </p:cNvPr>
          <p:cNvSpPr txBox="1">
            <a:spLocks/>
          </p:cNvSpPr>
          <p:nvPr/>
        </p:nvSpPr>
        <p:spPr>
          <a:xfrm>
            <a:off x="8776084" y="4643640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B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F891A505-F243-0F69-3987-967565C590F6}"/>
              </a:ext>
            </a:extLst>
          </p:cNvPr>
          <p:cNvSpPr txBox="1">
            <a:spLocks/>
          </p:cNvSpPr>
          <p:nvPr/>
        </p:nvSpPr>
        <p:spPr>
          <a:xfrm>
            <a:off x="8828454" y="153298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低碳生活者</a:t>
            </a:r>
            <a:r>
              <a:rPr lang="en-US" altLang="zh-TW" sz="24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A</a:t>
            </a:r>
            <a:endParaRPr lang="zh-HK" altLang="en-US" sz="24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8237A1BB-2149-661A-199A-6519DF13ED5F}"/>
              </a:ext>
            </a:extLst>
          </p:cNvPr>
          <p:cNvGrpSpPr/>
          <p:nvPr/>
        </p:nvGrpSpPr>
        <p:grpSpPr>
          <a:xfrm>
            <a:off x="9292399" y="-482669"/>
            <a:ext cx="1768489" cy="2139489"/>
            <a:chOff x="4880406" y="95821"/>
            <a:chExt cx="1768489" cy="2139489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6706663B-5B22-F158-ACB7-BEBE33EF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80406" y="95821"/>
              <a:ext cx="1448449" cy="2139489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5575C282-FD27-1366-5E44-3F77B90C1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0446" y="95821"/>
              <a:ext cx="1448449" cy="2139489"/>
            </a:xfrm>
            <a:prstGeom prst="rect">
              <a:avLst/>
            </a:prstGeom>
          </p:spPr>
        </p:pic>
      </p:grp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1000CAF3-CE88-8BA0-34F8-B6917CD1E6A7}"/>
              </a:ext>
            </a:extLst>
          </p:cNvPr>
          <p:cNvGrpSpPr/>
          <p:nvPr/>
        </p:nvGrpSpPr>
        <p:grpSpPr>
          <a:xfrm>
            <a:off x="9264945" y="5201180"/>
            <a:ext cx="1768489" cy="2139489"/>
            <a:chOff x="9253041" y="4661426"/>
            <a:chExt cx="1768489" cy="2139489"/>
          </a:xfrm>
        </p:grpSpPr>
        <p:pic>
          <p:nvPicPr>
            <p:cNvPr id="31" name="圖片 30">
              <a:extLst>
                <a:ext uri="{FF2B5EF4-FFF2-40B4-BE49-F238E27FC236}">
                  <a16:creationId xmlns:a16="http://schemas.microsoft.com/office/drawing/2014/main" id="{5BC8386D-4718-6CF8-1BAE-66DA5D61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3041" y="4661426"/>
              <a:ext cx="1448449" cy="2139489"/>
            </a:xfrm>
            <a:prstGeom prst="rect">
              <a:avLst/>
            </a:prstGeom>
          </p:spPr>
        </p:pic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D420F511-A55B-65A1-E588-4946AB721E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3081" y="4661426"/>
              <a:ext cx="1448449" cy="2139489"/>
            </a:xfrm>
            <a:prstGeom prst="rect">
              <a:avLst/>
            </a:prstGeom>
          </p:spPr>
        </p:pic>
      </p:grpSp>
      <p:sp>
        <p:nvSpPr>
          <p:cNvPr id="43" name="標題 1">
            <a:extLst>
              <a:ext uri="{FF2B5EF4-FFF2-40B4-BE49-F238E27FC236}">
                <a16:creationId xmlns:a16="http://schemas.microsoft.com/office/drawing/2014/main" id="{C4146E17-972D-748E-155E-EA962CCD4657}"/>
              </a:ext>
            </a:extLst>
          </p:cNvPr>
          <p:cNvSpPr txBox="1">
            <a:spLocks/>
          </p:cNvSpPr>
          <p:nvPr/>
        </p:nvSpPr>
        <p:spPr>
          <a:xfrm>
            <a:off x="8847178" y="3189806"/>
            <a:ext cx="2641473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第</a:t>
            </a:r>
            <a:r>
              <a:rPr lang="en-US" altLang="zh-TW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N</a:t>
            </a:r>
            <a:r>
              <a:rPr lang="zh-TW" altLang="en-US" sz="48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回合</a:t>
            </a:r>
            <a:endParaRPr lang="zh-HK" altLang="en-US" sz="48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5" name="標題 1">
            <a:extLst>
              <a:ext uri="{FF2B5EF4-FFF2-40B4-BE49-F238E27FC236}">
                <a16:creationId xmlns:a16="http://schemas.microsoft.com/office/drawing/2014/main" id="{3B9D7500-E68F-0EC5-6C37-B65B2AB24B70}"/>
              </a:ext>
            </a:extLst>
          </p:cNvPr>
          <p:cNvSpPr txBox="1">
            <a:spLocks/>
          </p:cNvSpPr>
          <p:nvPr/>
        </p:nvSpPr>
        <p:spPr>
          <a:xfrm>
            <a:off x="2058556" y="4702643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6" name="標題 1">
            <a:extLst>
              <a:ext uri="{FF2B5EF4-FFF2-40B4-BE49-F238E27FC236}">
                <a16:creationId xmlns:a16="http://schemas.microsoft.com/office/drawing/2014/main" id="{E934D034-A4ED-98EC-D0B6-8F2FCA37CC1E}"/>
              </a:ext>
            </a:extLst>
          </p:cNvPr>
          <p:cNvSpPr txBox="1">
            <a:spLocks/>
          </p:cNvSpPr>
          <p:nvPr/>
        </p:nvSpPr>
        <p:spPr>
          <a:xfrm>
            <a:off x="1975485" y="119737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得分：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0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47" name="標題 1">
            <a:extLst>
              <a:ext uri="{FF2B5EF4-FFF2-40B4-BE49-F238E27FC236}">
                <a16:creationId xmlns:a16="http://schemas.microsoft.com/office/drawing/2014/main" id="{B349E5FB-F2B4-063A-9026-8536F2ED3711}"/>
              </a:ext>
            </a:extLst>
          </p:cNvPr>
          <p:cNvSpPr txBox="1">
            <a:spLocks/>
          </p:cNvSpPr>
          <p:nvPr/>
        </p:nvSpPr>
        <p:spPr>
          <a:xfrm>
            <a:off x="2058556" y="5293572"/>
            <a:ext cx="3404707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2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sp>
        <p:nvSpPr>
          <p:cNvPr id="50" name="標題 1">
            <a:extLst>
              <a:ext uri="{FF2B5EF4-FFF2-40B4-BE49-F238E27FC236}">
                <a16:creationId xmlns:a16="http://schemas.microsoft.com/office/drawing/2014/main" id="{D2129E19-BC4B-FD90-B2FB-93AFF4B61D35}"/>
              </a:ext>
            </a:extLst>
          </p:cNvPr>
          <p:cNvSpPr txBox="1">
            <a:spLocks/>
          </p:cNvSpPr>
          <p:nvPr/>
        </p:nvSpPr>
        <p:spPr>
          <a:xfrm>
            <a:off x="1910877" y="1679514"/>
            <a:ext cx="3533925" cy="6092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總分：</a:t>
            </a:r>
            <a:r>
              <a:rPr lang="en-US" altLang="zh-TW" sz="3600" dirty="0">
                <a:solidFill>
                  <a:srgbClr val="FF0000"/>
                </a:solidFill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6 </a:t>
            </a:r>
            <a:endParaRPr lang="zh-HK" altLang="en-US" sz="3600" dirty="0">
              <a:solidFill>
                <a:srgbClr val="FF0000"/>
              </a:solidFill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B6F5118-075F-2461-B898-26D385334D2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86" y="2392544"/>
            <a:ext cx="1359643" cy="2073569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DBC8C230-7DDC-8A3D-11B1-985CD7930DA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048" y="106209"/>
            <a:ext cx="1385212" cy="210090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FABDCA0-19F5-DFEF-704D-36AEFDD3C8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5" y="2359255"/>
            <a:ext cx="1441914" cy="2139489"/>
          </a:xfrm>
          <a:prstGeom prst="rect">
            <a:avLst/>
          </a:prstGeom>
        </p:spPr>
      </p:pic>
      <p:pic>
        <p:nvPicPr>
          <p:cNvPr id="38" name="圖片 37">
            <a:extLst>
              <a:ext uri="{FF2B5EF4-FFF2-40B4-BE49-F238E27FC236}">
                <a16:creationId xmlns:a16="http://schemas.microsoft.com/office/drawing/2014/main" id="{33C169EC-3742-AD13-BE78-51267BC0E53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3203">
            <a:off x="6860604" y="-25415"/>
            <a:ext cx="1769780" cy="260093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DD8351D-049A-1787-ABA6-100DF09CFC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386" y="4664221"/>
            <a:ext cx="1359643" cy="2020891"/>
          </a:xfrm>
          <a:prstGeom prst="rect">
            <a:avLst/>
          </a:prstGeom>
        </p:spPr>
      </p:pic>
      <p:sp>
        <p:nvSpPr>
          <p:cNvPr id="3" name="標題 1">
            <a:extLst>
              <a:ext uri="{FF2B5EF4-FFF2-40B4-BE49-F238E27FC236}">
                <a16:creationId xmlns:a16="http://schemas.microsoft.com/office/drawing/2014/main" id="{93D96A2E-6B2B-845A-587C-583D9B673EAA}"/>
              </a:ext>
            </a:extLst>
          </p:cNvPr>
          <p:cNvSpPr txBox="1">
            <a:spLocks/>
          </p:cNvSpPr>
          <p:nvPr/>
        </p:nvSpPr>
        <p:spPr>
          <a:xfrm>
            <a:off x="1415729" y="4004369"/>
            <a:ext cx="7809022" cy="5575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n w="34925">
                  <a:noFill/>
                </a:ln>
                <a:effectLst>
                  <a:glow rad="1206500">
                    <a:schemeClr val="bg1">
                      <a:lumMod val="95000"/>
                      <a:alpha val="0"/>
                    </a:schemeClr>
                  </a:glow>
                  <a:outerShdw dist="50800" dir="5400000" sx="97000" sy="97000" algn="ctr" rotWithShape="0">
                    <a:schemeClr val="bg1"/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分數打平或</a:t>
            </a:r>
            <a:endParaRPr lang="en-US" altLang="zh-TW" sz="4800" dirty="0">
              <a:ln w="34925">
                <a:noFill/>
              </a:ln>
              <a:effectLst>
                <a:glow rad="1206500">
                  <a:schemeClr val="bg1">
                    <a:lumMod val="95000"/>
                    <a:alpha val="0"/>
                  </a:schemeClr>
                </a:glow>
                <a:outerShdw dist="50800" dir="5400000" sx="97000" sy="97000" algn="ctr" rotWithShape="0">
                  <a:schemeClr val="bg1"/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800" dirty="0">
                <a:ln w="34925">
                  <a:noFill/>
                </a:ln>
                <a:effectLst>
                  <a:glow rad="1206500">
                    <a:schemeClr val="bg1">
                      <a:lumMod val="95000"/>
                      <a:alpha val="0"/>
                    </a:schemeClr>
                  </a:glow>
                  <a:outerShdw dist="50800" dir="5400000" sx="97000" sy="97000" algn="ctr" rotWithShape="0">
                    <a:schemeClr val="bg1"/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兩人分數皆低於加碳牌</a:t>
            </a:r>
            <a:endParaRPr lang="en-US" altLang="zh-TW" sz="4800" dirty="0">
              <a:ln w="34925">
                <a:noFill/>
              </a:ln>
              <a:effectLst>
                <a:glow rad="1206500">
                  <a:schemeClr val="bg1">
                    <a:lumMod val="95000"/>
                    <a:alpha val="0"/>
                  </a:schemeClr>
                </a:glow>
                <a:outerShdw dist="50800" dir="5400000" sx="97000" sy="97000" algn="ctr" rotWithShape="0">
                  <a:schemeClr val="bg1"/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  <a:p>
            <a:r>
              <a:rPr lang="zh-TW" altLang="en-US" sz="4800" dirty="0">
                <a:ln w="34925">
                  <a:noFill/>
                </a:ln>
                <a:effectLst>
                  <a:glow rad="1206500">
                    <a:schemeClr val="bg1">
                      <a:lumMod val="95000"/>
                      <a:alpha val="0"/>
                    </a:schemeClr>
                  </a:glow>
                  <a:outerShdw dist="50800" dir="5400000" sx="97000" sy="97000" algn="ctr" rotWithShape="0">
                    <a:schemeClr val="bg1"/>
                  </a:outerShdw>
                </a:effectLst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沒人可得分。</a:t>
            </a:r>
            <a:endParaRPr lang="zh-HK" altLang="en-US" sz="4800" dirty="0">
              <a:ln w="34925">
                <a:noFill/>
              </a:ln>
              <a:effectLst>
                <a:glow rad="1206500">
                  <a:schemeClr val="bg1">
                    <a:lumMod val="95000"/>
                    <a:alpha val="0"/>
                  </a:schemeClr>
                </a:glow>
                <a:outerShdw dist="50800" dir="5400000" sx="97000" sy="97000" algn="ctr" rotWithShape="0">
                  <a:schemeClr val="bg1"/>
                </a:outerShdw>
              </a:effectLst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64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7" grpId="0"/>
      <p:bldP spid="50" grpId="0"/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8453E-C062-2C44-3A17-46AF34C11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FB6E45A-3391-0FDE-7487-943A4C74E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85" y="-29721"/>
            <a:ext cx="12297433" cy="688772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B2F4545-6741-6053-71D0-F3B068119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185" y="488745"/>
            <a:ext cx="10348414" cy="23071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D7E4808-F45F-1026-A828-CBE7E73055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6521" y="3196072"/>
            <a:ext cx="9144000" cy="1347793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Adobe 繁黑體 Std B" panose="020B0700000000000000" pitchFamily="34" charset="-120"/>
                <a:ea typeface="Adobe 繁黑體 Std B" panose="020B0700000000000000" pitchFamily="34" charset="-120"/>
              </a:rPr>
              <a:t>遊戲開始！</a:t>
            </a:r>
            <a:endParaRPr lang="zh-HK" altLang="en-US" sz="6600" dirty="0">
              <a:latin typeface="Adobe 繁黑體 Std B" panose="020B0700000000000000" pitchFamily="34" charset="-120"/>
              <a:ea typeface="Adobe 繁黑體 Std B" panose="020B0700000000000000" pitchFamily="34" charset="-120"/>
            </a:endParaRP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D4B9EA9A-55EB-7AC1-FB46-59E46DCE55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22529" y="1948573"/>
            <a:ext cx="4524375" cy="595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516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E710E0-9A33-155D-6EEA-834885F0F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25"/>
            <a:ext cx="12153900" cy="6705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59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4930" y="2284827"/>
            <a:ext cx="5157283" cy="1327800"/>
          </a:xfrm>
        </p:spPr>
        <p:txBody>
          <a:bodyPr/>
          <a:lstStyle/>
          <a:p>
            <a:pPr marL="0" indent="0" algn="ctr">
              <a:buNone/>
            </a:pPr>
            <a:r>
              <a:rPr lang="en-GB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4</a:t>
            </a:r>
            <a:r>
              <a:rPr lang="en-GB" altLang="zh-TW" sz="4000" b="1" dirty="0" smtClean="0">
                <a:solidFill>
                  <a:srgbClr val="1C492A"/>
                </a:solidFill>
                <a:cs typeface="Calibri" panose="020F0502020204030204" pitchFamily="34" charset="0"/>
              </a:rPr>
              <a:t>. </a:t>
            </a:r>
            <a:r>
              <a:rPr lang="zh-TW" altLang="en-US" sz="4000" b="1" dirty="0">
                <a:solidFill>
                  <a:srgbClr val="1C492A"/>
                </a:solidFill>
                <a:cs typeface="Calibri" panose="020F0502020204030204" pitchFamily="34" charset="0"/>
              </a:rPr>
              <a:t>籌辦環保推廣活動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C0A598-B42D-8651-B764-4E11C02EF876}"/>
              </a:ext>
            </a:extLst>
          </p:cNvPr>
          <p:cNvGrpSpPr/>
          <p:nvPr/>
        </p:nvGrpSpPr>
        <p:grpSpPr>
          <a:xfrm>
            <a:off x="1030078" y="1908785"/>
            <a:ext cx="2268872" cy="3200400"/>
            <a:chOff x="599427" y="1827272"/>
            <a:chExt cx="2268872" cy="3200400"/>
          </a:xfrm>
        </p:grpSpPr>
        <p:pic>
          <p:nvPicPr>
            <p:cNvPr id="7" name="Picture 6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82BBECF0-A84C-1D05-2BCB-54812BB49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8" name="Picture 4">
              <a:extLst>
                <a:ext uri="{FF2B5EF4-FFF2-40B4-BE49-F238E27FC236}">
                  <a16:creationId xmlns:a16="http://schemas.microsoft.com/office/drawing/2014/main" id="{26231FCC-1A6A-CEA0-69AD-7793A6FB24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D28E091-6E51-D493-AFC0-870294B1FFB5}"/>
              </a:ext>
            </a:extLst>
          </p:cNvPr>
          <p:cNvGrpSpPr/>
          <p:nvPr/>
        </p:nvGrpSpPr>
        <p:grpSpPr>
          <a:xfrm>
            <a:off x="9034960" y="1908785"/>
            <a:ext cx="2330162" cy="3263746"/>
            <a:chOff x="9349566" y="1830328"/>
            <a:chExt cx="2236656" cy="3200400"/>
          </a:xfrm>
        </p:grpSpPr>
        <p:pic>
          <p:nvPicPr>
            <p:cNvPr id="11" name="Picture 10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FFB47884-7462-A79F-DF45-763B91DA8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ADC40321-9813-A854-3D59-A4702F2460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7574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7CE5C-7C3E-81AD-7CFD-EDDE9E37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6A65-C3C0-47AD-8EA5-E7825F9D66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B6FA2F-3E8E-298F-CC8D-DB3610780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</a:t>
            </a:r>
            <a:r>
              <a:rPr lang="en-US"/>
              <a:t>2025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8837B64-63B0-25C8-9EA7-03849C8DFB55}"/>
              </a:ext>
            </a:extLst>
          </p:cNvPr>
          <p:cNvSpPr txBox="1">
            <a:spLocks/>
          </p:cNvSpPr>
          <p:nvPr/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/>
              <a:t>© 2024 Business Environment Council Limited </a:t>
            </a:r>
            <a:r>
              <a:rPr lang="zh-TW" altLang="en-US"/>
              <a:t>商界環保協會有限公司</a:t>
            </a:r>
            <a:endParaRPr lang="en-GB" altLang="zh-HK" dirty="0">
              <a:solidFill>
                <a:srgbClr val="FFFFFF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4A738899-579F-2C66-105F-D08C3D4851B6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6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pic>
        <p:nvPicPr>
          <p:cNvPr id="7" name="Picture 2" descr="【颱風山竹】港燈證實：港島區部分用戶或遇電壓驟降　已回復正常">
            <a:extLst>
              <a:ext uri="{FF2B5EF4-FFF2-40B4-BE49-F238E27FC236}">
                <a16:creationId xmlns:a16="http://schemas.microsoft.com/office/drawing/2014/main" id="{DE48D780-5B52-B24B-2454-D49CFA612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8738"/>
            <a:ext cx="12192000" cy="698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5530CC-4AE1-E41A-CDEC-8F4834926ED1}"/>
              </a:ext>
            </a:extLst>
          </p:cNvPr>
          <p:cNvSpPr txBox="1">
            <a:spLocks/>
          </p:cNvSpPr>
          <p:nvPr/>
        </p:nvSpPr>
        <p:spPr bwMode="auto">
          <a:xfrm>
            <a:off x="600405" y="296928"/>
            <a:ext cx="7214592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Tx/>
              <a:buNone/>
            </a:pPr>
            <a:r>
              <a:rPr lang="en-US" altLang="zh-TW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2018</a:t>
            </a:r>
            <a:r>
              <a:rPr lang="zh-TW" altLang="en-US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</a:t>
            </a:r>
            <a:endParaRPr lang="en-GB" altLang="zh-TW" sz="5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 algn="just">
              <a:buFontTx/>
              <a:buNone/>
            </a:pPr>
            <a:r>
              <a:rPr lang="zh-TW" altLang="en-US" sz="54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颱風山竹</a:t>
            </a:r>
            <a:endParaRPr lang="en-HK" sz="5400" b="1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0604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0DF9D-46C6-3DA3-B431-B5A2301F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籌備活動時的考慮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C48392-103D-6D01-9F47-621BCD4658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60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C78CF-2E59-263F-7F47-173DD4E4AA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9CCF659-C3FB-77EF-98C1-19A16D560284}"/>
              </a:ext>
            </a:extLst>
          </p:cNvPr>
          <p:cNvSpPr/>
          <p:nvPr/>
        </p:nvSpPr>
        <p:spPr bwMode="auto">
          <a:xfrm>
            <a:off x="377246" y="2121719"/>
            <a:ext cx="2092638" cy="1628354"/>
          </a:xfrm>
          <a:prstGeom prst="cloudCallout">
            <a:avLst>
              <a:gd name="adj1" fmla="val 121179"/>
              <a:gd name="adj2" fmla="val 9291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目的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54CDA347-B94A-77FB-E287-D1EC1C1C6F5A}"/>
              </a:ext>
            </a:extLst>
          </p:cNvPr>
          <p:cNvSpPr/>
          <p:nvPr/>
        </p:nvSpPr>
        <p:spPr bwMode="auto">
          <a:xfrm>
            <a:off x="9188733" y="4455380"/>
            <a:ext cx="2092638" cy="1628354"/>
          </a:xfrm>
          <a:prstGeom prst="cloudCallout">
            <a:avLst>
              <a:gd name="adj1" fmla="val -97301"/>
              <a:gd name="adj2" fmla="val -4184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50E4EAB8-75FC-D9E9-4C65-87A70B8F0458}"/>
              </a:ext>
            </a:extLst>
          </p:cNvPr>
          <p:cNvSpPr/>
          <p:nvPr/>
        </p:nvSpPr>
        <p:spPr bwMode="auto">
          <a:xfrm>
            <a:off x="663430" y="4165019"/>
            <a:ext cx="2092638" cy="1628354"/>
          </a:xfrm>
          <a:prstGeom prst="cloudCallout">
            <a:avLst>
              <a:gd name="adj1" fmla="val 96600"/>
              <a:gd name="adj2" fmla="val 15705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2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環境範疇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2E5B1D8A-6FBE-2D0C-5C34-385D6ED2283A}"/>
              </a:ext>
            </a:extLst>
          </p:cNvPr>
          <p:cNvSpPr/>
          <p:nvPr/>
        </p:nvSpPr>
        <p:spPr bwMode="auto">
          <a:xfrm>
            <a:off x="9840480" y="2462509"/>
            <a:ext cx="2092638" cy="1628354"/>
          </a:xfrm>
          <a:prstGeom prst="cloudCallout">
            <a:avLst>
              <a:gd name="adj1" fmla="val -125522"/>
              <a:gd name="adj2" fmla="val 74199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內容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D7BC546B-FB4B-E5FD-D285-B91AA35527F4}"/>
              </a:ext>
            </a:extLst>
          </p:cNvPr>
          <p:cNvSpPr/>
          <p:nvPr/>
        </p:nvSpPr>
        <p:spPr bwMode="auto">
          <a:xfrm>
            <a:off x="7713788" y="1823229"/>
            <a:ext cx="2092638" cy="1628354"/>
          </a:xfrm>
          <a:prstGeom prst="cloudCallout">
            <a:avLst>
              <a:gd name="adj1" fmla="val -60888"/>
              <a:gd name="adj2" fmla="val 90578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活動形式</a:t>
            </a:r>
            <a:endParaRPr kumimoji="0" lang="en-US" altLang="zh-TW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id="{C1532C60-2063-D2D0-B788-533940D394D6}"/>
              </a:ext>
            </a:extLst>
          </p:cNvPr>
          <p:cNvSpPr/>
          <p:nvPr/>
        </p:nvSpPr>
        <p:spPr bwMode="auto">
          <a:xfrm>
            <a:off x="5250658" y="1660950"/>
            <a:ext cx="2092638" cy="1628354"/>
          </a:xfrm>
          <a:prstGeom prst="cloudCallout">
            <a:avLst>
              <a:gd name="adj1" fmla="val -15371"/>
              <a:gd name="adj2" fmla="val 9408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時間地點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8" name="Thought Bubble: Cloud 17">
            <a:extLst>
              <a:ext uri="{FF2B5EF4-FFF2-40B4-BE49-F238E27FC236}">
                <a16:creationId xmlns:a16="http://schemas.microsoft.com/office/drawing/2014/main" id="{45401827-C923-4C11-86B5-5E98EDD25365}"/>
              </a:ext>
            </a:extLst>
          </p:cNvPr>
          <p:cNvSpPr/>
          <p:nvPr/>
        </p:nvSpPr>
        <p:spPr bwMode="auto">
          <a:xfrm>
            <a:off x="2756068" y="1660950"/>
            <a:ext cx="2092638" cy="1628354"/>
          </a:xfrm>
          <a:prstGeom prst="cloudCallout">
            <a:avLst>
              <a:gd name="adj1" fmla="val 36518"/>
              <a:gd name="adj2" fmla="val 9408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對象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7E309A-490A-6B58-7D7B-F78A62E1222C}"/>
              </a:ext>
            </a:extLst>
          </p:cNvPr>
          <p:cNvGrpSpPr/>
          <p:nvPr/>
        </p:nvGrpSpPr>
        <p:grpSpPr>
          <a:xfrm>
            <a:off x="4254017" y="4271295"/>
            <a:ext cx="1639103" cy="2312067"/>
            <a:chOff x="599427" y="1827272"/>
            <a:chExt cx="2268872" cy="3200400"/>
          </a:xfrm>
        </p:grpSpPr>
        <p:pic>
          <p:nvPicPr>
            <p:cNvPr id="6" name="Picture 5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D1247F70-E9CB-5E6D-D541-E1B7FD5119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385CE9C7-5CFA-FB8E-3C91-3AA7A172C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7A049A-5F78-17A1-DB65-25296A367E4F}"/>
              </a:ext>
            </a:extLst>
          </p:cNvPr>
          <p:cNvGrpSpPr/>
          <p:nvPr/>
        </p:nvGrpSpPr>
        <p:grpSpPr>
          <a:xfrm>
            <a:off x="6046098" y="4271294"/>
            <a:ext cx="1650708" cy="2312067"/>
            <a:chOff x="9349566" y="1830328"/>
            <a:chExt cx="2236656" cy="3200400"/>
          </a:xfrm>
        </p:grpSpPr>
        <p:pic>
          <p:nvPicPr>
            <p:cNvPr id="15" name="Picture 14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BDDD8F93-2F7C-C78B-4BCF-859F2FC484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BE9FC5D0-F897-CFBD-D284-4E76F92BB6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49782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AE22B-E05C-6F2D-8FBE-B640CF3DF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2B52-145A-C9C1-2D95-E996C5185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參考宣傳設計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7F2B0-FB66-8301-FAAF-09D4FB0258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61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A1462C-8DE2-7DA0-13CD-3478EE96B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9222" name="Picture 6" descr="香港房屋委員會– 綠色生活– 廢物減量及回收">
            <a:extLst>
              <a:ext uri="{FF2B5EF4-FFF2-40B4-BE49-F238E27FC236}">
                <a16:creationId xmlns:a16="http://schemas.microsoft.com/office/drawing/2014/main" id="{AC52369C-40A3-D382-339A-7DA51D63D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469" y="1459063"/>
            <a:ext cx="3345296" cy="4728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環保新聞归档- 東記行環保回收717.COM.HK">
            <a:extLst>
              <a:ext uri="{FF2B5EF4-FFF2-40B4-BE49-F238E27FC236}">
                <a16:creationId xmlns:a16="http://schemas.microsoft.com/office/drawing/2014/main" id="{6CC54CE8-DCCB-E7F9-43B8-FFF949673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97" y="1459063"/>
            <a:ext cx="3127029" cy="4738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D351F010-F7D0-B065-BCDD-96A94215103F}"/>
              </a:ext>
            </a:extLst>
          </p:cNvPr>
          <p:cNvSpPr/>
          <p:nvPr/>
        </p:nvSpPr>
        <p:spPr bwMode="auto">
          <a:xfrm>
            <a:off x="8963526" y="1248058"/>
            <a:ext cx="3228473" cy="1628354"/>
          </a:xfrm>
          <a:prstGeom prst="cloudCallout">
            <a:avLst>
              <a:gd name="adj1" fmla="val 11073"/>
              <a:gd name="adj2" fmla="val 96907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TW" altLang="en-US" sz="22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兩張海報之間的</a:t>
            </a:r>
            <a:r>
              <a:rPr kumimoji="0" lang="zh-TW" altLang="en-US" sz="2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共通點</a:t>
            </a:r>
            <a:r>
              <a:rPr kumimoji="0" lang="zh-TW" altLang="en-US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</a:t>
            </a:r>
            <a:r>
              <a:rPr kumimoji="0" lang="en-GB" altLang="zh-TW" sz="2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?</a:t>
            </a:r>
            <a:endParaRPr kumimoji="0" lang="en-GB" sz="2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7" name="Picture 6" descr="An orange cartoon character holding a stick&#10;&#10;Description automatically generated">
            <a:extLst>
              <a:ext uri="{FF2B5EF4-FFF2-40B4-BE49-F238E27FC236}">
                <a16:creationId xmlns:a16="http://schemas.microsoft.com/office/drawing/2014/main" id="{8F945862-79BD-A51A-BD8B-7106573A56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49693" y="3777362"/>
            <a:ext cx="2334014" cy="255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43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34D7D-73EE-9B6C-B929-99E8C997C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45963" cy="1143000"/>
          </a:xfrm>
        </p:spPr>
        <p:txBody>
          <a:bodyPr/>
          <a:lstStyle/>
          <a:p>
            <a:pPr algn="ctr"/>
            <a:r>
              <a:rPr lang="zh-TW" altLang="en-US" dirty="0"/>
              <a:t>宣傳設計小貼士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8D3F8E-D6D9-9FDD-3828-AC42193D5D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62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AE42-A995-59E2-C8AA-9ED7EF41F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341EA9BF-0E88-CD3A-8A6F-17CDF17EFBEB}"/>
              </a:ext>
            </a:extLst>
          </p:cNvPr>
          <p:cNvGraphicFramePr/>
          <p:nvPr/>
        </p:nvGraphicFramePr>
        <p:xfrm>
          <a:off x="742950" y="1733550"/>
          <a:ext cx="4724400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4" name="Picture 2" descr="資源下載– 地球一小時Earth Hour 2024">
            <a:extLst>
              <a:ext uri="{FF2B5EF4-FFF2-40B4-BE49-F238E27FC236}">
                <a16:creationId xmlns:a16="http://schemas.microsoft.com/office/drawing/2014/main" id="{3A406B3F-4F01-C502-6AFE-36564ECB2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676400"/>
            <a:ext cx="47244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76324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F4258-A817-947C-851B-ED4669020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網上設計平台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35EE5D-850B-28E0-11B1-099EB8E6B8F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63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C6975-4B95-365A-F29B-7B1323FF0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244" name="Picture 4" descr="Canva 教學】5分鐘學會線上製作圖片設計軟體【送免費30天Pro版】 | 班老大">
            <a:extLst>
              <a:ext uri="{FF2B5EF4-FFF2-40B4-BE49-F238E27FC236}">
                <a16:creationId xmlns:a16="http://schemas.microsoft.com/office/drawing/2014/main" id="{F5239AC8-3673-1C1B-4288-CFE143B48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90675"/>
            <a:ext cx="9105900" cy="42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FDB862-0A77-8DE0-ED05-F3A79BBB6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038" y="3638416"/>
            <a:ext cx="2266950" cy="2238435"/>
          </a:xfrm>
          <a:prstGeom prst="rect">
            <a:avLst/>
          </a:prstGeom>
        </p:spPr>
      </p:pic>
      <p:pic>
        <p:nvPicPr>
          <p:cNvPr id="10246" name="Picture 6" descr="Canva - 維基百科，自由的百科全書">
            <a:extLst>
              <a:ext uri="{FF2B5EF4-FFF2-40B4-BE49-F238E27FC236}">
                <a16:creationId xmlns:a16="http://schemas.microsoft.com/office/drawing/2014/main" id="{8030A469-6299-A845-2553-F75BFBACC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13" y="2628900"/>
            <a:ext cx="21336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758E4C-B5EC-2B0F-5873-F1A0395DECC3}"/>
              </a:ext>
            </a:extLst>
          </p:cNvPr>
          <p:cNvSpPr txBox="1"/>
          <p:nvPr/>
        </p:nvSpPr>
        <p:spPr>
          <a:xfrm>
            <a:off x="247650" y="5876851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200" b="1" dirty="0">
                <a:solidFill>
                  <a:srgbClr val="3A4F66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Canva</a:t>
            </a:r>
            <a:r>
              <a:rPr lang="zh-TW" altLang="en-US" sz="2200" b="1" i="0" dirty="0">
                <a:solidFill>
                  <a:srgbClr val="3A4F66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免費版</a:t>
            </a:r>
            <a:endParaRPr lang="en-GB" sz="2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761393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8EC14-3CEF-EF73-1C9B-6704685A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設計</a:t>
            </a:r>
            <a:r>
              <a:rPr lang="zh-TW" altLang="en-US" b="1" i="0" dirty="0">
                <a:effectLst/>
                <a:latin typeface="Noto Sans TC"/>
              </a:rPr>
              <a:t>方式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FC7659-044A-C88D-3478-8C9D282E0F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64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D8BDD-8C7C-036D-6389-7C27624A6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4C5A5E9-DD01-1D22-5748-653A574AF8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3409466"/>
              </p:ext>
            </p:extLst>
          </p:nvPr>
        </p:nvGraphicFramePr>
        <p:xfrm>
          <a:off x="9096375" y="1612819"/>
          <a:ext cx="2847975" cy="4586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A873CFB-40AC-7B1F-F4E8-76F0B5D9D8B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1610113"/>
            <a:ext cx="8820150" cy="458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1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extLst mod="1">
    <p:ext uri="{6950BFC3-D8DA-4A85-94F7-54DA5524770B}">
      <p188:commentRel xmlns:p188="http://schemas.microsoft.com/office/powerpoint/2018/8/main" xmlns="" r:id="rId8"/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94CFA-302F-46A1-68B7-794981BC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45963" cy="1143000"/>
          </a:xfrm>
        </p:spPr>
        <p:txBody>
          <a:bodyPr/>
          <a:lstStyle/>
          <a:p>
            <a:pPr algn="ctr"/>
            <a:r>
              <a:rPr lang="zh-TW" altLang="en-US" dirty="0"/>
              <a:t>範本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75708-ECFF-105F-F2C1-A71338BA17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65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61A35-52C2-79D2-C14C-DFABFF5FC2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grpSp>
        <p:nvGrpSpPr>
          <p:cNvPr id="3" name="群組 2"/>
          <p:cNvGrpSpPr/>
          <p:nvPr/>
        </p:nvGrpSpPr>
        <p:grpSpPr>
          <a:xfrm>
            <a:off x="4603226" y="1913707"/>
            <a:ext cx="2939510" cy="3118844"/>
            <a:chOff x="5974808" y="1417638"/>
            <a:chExt cx="2939510" cy="3118844"/>
          </a:xfrm>
        </p:grpSpPr>
        <p:pic>
          <p:nvPicPr>
            <p:cNvPr id="10" name="Picture 3" descr="環境運動委員會：衣食住行齊減碳">
              <a:extLst>
                <a:ext uri="{FF2B5EF4-FFF2-40B4-BE49-F238E27FC236}">
                  <a16:creationId xmlns:a16="http://schemas.microsoft.com/office/drawing/2014/main" id="{7DD6690A-42D0-CC7F-C5D8-0FEFA8084D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974808" y="1417638"/>
              <a:ext cx="2939510" cy="31188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環境運動委員會：衣食住行齊減碳">
              <a:extLst>
                <a:ext uri="{FF2B5EF4-FFF2-40B4-BE49-F238E27FC236}">
                  <a16:creationId xmlns:a16="http://schemas.microsoft.com/office/drawing/2014/main" id="{13CDC8D3-42A9-5DBE-C7C4-B7C56795F8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64990" y="1796520"/>
              <a:ext cx="449328" cy="503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AA3FA56C-F380-136C-40AC-EA120B5B6A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04" y="1519863"/>
            <a:ext cx="2746115" cy="390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75AB714-FCEE-D194-9E49-8AE4393FBD5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97" y="1543569"/>
            <a:ext cx="2743200" cy="3899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419357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0C0D5-AE3B-A26D-8F3E-ABCDB06A7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223C327-BDDA-A76B-8E9B-791EA8F9B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1856" y="1580474"/>
            <a:ext cx="8646059" cy="4485214"/>
          </a:xfrm>
        </p:spPr>
        <p:txBody>
          <a:bodyPr/>
          <a:lstStyle/>
          <a:p>
            <a:r>
              <a:rPr lang="zh-TW" altLang="en-US" sz="2200" dirty="0"/>
              <a:t>每組 </a:t>
            </a:r>
            <a:r>
              <a:rPr lang="en-US" altLang="zh-TW" sz="2200" dirty="0"/>
              <a:t>5-6 </a:t>
            </a:r>
            <a:r>
              <a:rPr lang="zh-TW" altLang="en-US" sz="2200" dirty="0"/>
              <a:t>位學生</a:t>
            </a:r>
            <a:endParaRPr lang="en-GB" altLang="zh-TW" sz="2200" dirty="0"/>
          </a:p>
          <a:p>
            <a:r>
              <a:rPr lang="zh-TW" altLang="en-US" sz="2200" dirty="0"/>
              <a:t>小組討論：</a:t>
            </a:r>
            <a:r>
              <a:rPr lang="en-US" altLang="zh-TW" sz="2200" dirty="0"/>
              <a:t>15 </a:t>
            </a:r>
            <a:r>
              <a:rPr lang="zh-TW" altLang="en-US" sz="2200" dirty="0"/>
              <a:t>分鐘</a:t>
            </a:r>
            <a:endParaRPr lang="en-GB" altLang="zh-TW" sz="2200" dirty="0"/>
          </a:p>
          <a:p>
            <a:r>
              <a:rPr lang="zh-TW" altLang="en-US" sz="2200" dirty="0"/>
              <a:t>目的：鼓勵全校同學在日常生活中減碳</a:t>
            </a:r>
            <a:endParaRPr lang="en-US" altLang="zh-TW" sz="2200" dirty="0"/>
          </a:p>
          <a:p>
            <a:r>
              <a:rPr lang="zh-TW" altLang="en-US" sz="2200" dirty="0"/>
              <a:t>任務：使用</a:t>
            </a:r>
            <a:r>
              <a:rPr lang="en-GB" altLang="zh-TW" sz="2200" dirty="0" err="1"/>
              <a:t>Canva</a:t>
            </a:r>
            <a:r>
              <a:rPr lang="zh-TW" altLang="en-US" sz="2200" dirty="0"/>
              <a:t>創作一張宣傳海報</a:t>
            </a:r>
            <a:endParaRPr lang="en-US" altLang="zh-TW" sz="2200" dirty="0"/>
          </a:p>
          <a:p>
            <a:pPr lvl="1"/>
            <a:r>
              <a:rPr lang="zh-TW" altLang="en-US" sz="2200" dirty="0"/>
              <a:t>具體的環保行動建議，提倡低碳生活；或</a:t>
            </a:r>
            <a:endParaRPr lang="en-US" altLang="zh-TW" sz="2200" dirty="0"/>
          </a:p>
          <a:p>
            <a:pPr lvl="1"/>
            <a:r>
              <a:rPr lang="zh-TW" altLang="en-US" sz="2200" dirty="0"/>
              <a:t>宣傳一個鼓勵減碳的活動</a:t>
            </a:r>
            <a:endParaRPr lang="en-US" altLang="zh-TW" sz="2200" dirty="0"/>
          </a:p>
          <a:p>
            <a:r>
              <a:rPr lang="zh-TW" altLang="en-US" sz="2200" dirty="0"/>
              <a:t>匯報時間：</a:t>
            </a:r>
            <a:r>
              <a:rPr lang="en-US" altLang="zh-TW" sz="2200" dirty="0"/>
              <a:t>5 </a:t>
            </a:r>
            <a:r>
              <a:rPr lang="zh-TW" altLang="en-US" sz="2200" dirty="0"/>
              <a:t>分鐘</a:t>
            </a:r>
            <a:endParaRPr lang="en-GB" sz="22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A0C2F48-C641-BC30-1B45-4A3D175CCEA1}"/>
              </a:ext>
            </a:extLst>
          </p:cNvPr>
          <p:cNvSpPr/>
          <p:nvPr/>
        </p:nvSpPr>
        <p:spPr bwMode="auto">
          <a:xfrm>
            <a:off x="6882939" y="1633290"/>
            <a:ext cx="4734943" cy="1863121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GB" sz="22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AF6268-E316-3420-8F41-AAABCFF3A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小組討論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D1753-F05B-C900-DAFD-F273772C6E3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66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2DFE79-D257-7233-0C7A-16CF211762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DD304B-427D-8665-FE44-76CDED8D0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2395" y="1802359"/>
            <a:ext cx="1544405" cy="1524979"/>
          </a:xfrm>
          <a:prstGeom prst="rect">
            <a:avLst/>
          </a:prstGeom>
        </p:spPr>
      </p:pic>
      <p:pic>
        <p:nvPicPr>
          <p:cNvPr id="11" name="Picture 6" descr="Canva - 維基百科，自由的百科全書">
            <a:extLst>
              <a:ext uri="{FF2B5EF4-FFF2-40B4-BE49-F238E27FC236}">
                <a16:creationId xmlns:a16="http://schemas.microsoft.com/office/drawing/2014/main" id="{BDF30DD0-F04A-C4D2-7EF3-8466E330B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597" y="2234122"/>
            <a:ext cx="1763880" cy="66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C3A428-D17A-A547-BD96-8C9DA05E542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926" y="4598086"/>
            <a:ext cx="1543457" cy="209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6815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B9490-67B5-0220-02F1-4A7E50A31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dirty="0"/>
              <a:t>活動減廢小貼士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A6F6BBF-FE22-EAFE-2BE9-D43E955D08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1178358"/>
              </p:ext>
            </p:extLst>
          </p:nvPr>
        </p:nvGraphicFramePr>
        <p:xfrm>
          <a:off x="425512" y="1508722"/>
          <a:ext cx="11351960" cy="4838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4950B5-6648-4768-4BBB-288C438BB5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67</a:t>
            </a:fld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F8464-6973-F351-B3E1-CA9E4A1B1E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 altLang="zh-HK"/>
              <a:t>© </a:t>
            </a:r>
            <a:r>
              <a:rPr lang="en-US" altLang="zh-HK"/>
              <a:t>2025 Business Environment Council Limited </a:t>
            </a:r>
            <a:r>
              <a:rPr lang="zh-TW" altLang="en-US"/>
              <a:t>商界環保協會有限公司</a:t>
            </a:r>
            <a:endParaRPr lang="en-GB" altLang="zh-HK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A85F99-AC4E-77F6-3ADA-9AF8510CAA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8575">
            <a:off x="2557661" y="748738"/>
            <a:ext cx="784001" cy="1659468"/>
          </a:xfrm>
          <a:prstGeom prst="round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53A156-150A-5073-3FBE-96BC57A724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9087">
            <a:off x="3521668" y="1587085"/>
            <a:ext cx="452304" cy="819207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431365-D021-1DE0-2D87-780B75B5397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55672">
            <a:off x="3864854" y="3381301"/>
            <a:ext cx="686889" cy="803767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9F489A-9C0D-1BBC-D795-15CE1501A86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83" y="4548599"/>
            <a:ext cx="2880301" cy="20341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D7F74D9-216C-F5C6-E350-E18C334D196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689" y="4432300"/>
            <a:ext cx="2415666" cy="148866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6EE551B-AE1B-FCB4-DDBA-390AF55063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3941">
            <a:off x="9408851" y="4032650"/>
            <a:ext cx="1607336" cy="1636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CCC9836-FBD5-4208-7CED-7D78D0239A7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9">
            <a:off x="10741306" y="4398449"/>
            <a:ext cx="1209553" cy="90444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D6FABCB1-B04C-C23D-3C6A-AC9C1BFC4811}"/>
              </a:ext>
            </a:extLst>
          </p:cNvPr>
          <p:cNvGrpSpPr/>
          <p:nvPr/>
        </p:nvGrpSpPr>
        <p:grpSpPr>
          <a:xfrm>
            <a:off x="7165731" y="3608894"/>
            <a:ext cx="1650708" cy="2312067"/>
            <a:chOff x="9349566" y="1830328"/>
            <a:chExt cx="2236656" cy="3200400"/>
          </a:xfrm>
        </p:grpSpPr>
        <p:pic>
          <p:nvPicPr>
            <p:cNvPr id="31" name="Picture 30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CF165FDB-D16B-1CF5-D302-2EFE54A906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8BA2912B-FC86-4A50-6054-294437A1D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EF82A85-0896-F169-E06F-4995257E80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71" y="3781389"/>
            <a:ext cx="562053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7149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1EB708-B90B-F3E1-6530-3BD9B9FB4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25"/>
            <a:ext cx="12153900" cy="67056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4B11-D6E7-ABA9-489F-C6E37E1C9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84827"/>
            <a:ext cx="10972800" cy="132780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altLang="zh-TW" sz="4000" b="1" dirty="0">
                <a:solidFill>
                  <a:srgbClr val="1C492A"/>
                </a:solidFill>
                <a:cs typeface="Calibri" panose="020F0502020204030204" pitchFamily="34" charset="0"/>
              </a:rPr>
              <a:t>5</a:t>
            </a:r>
            <a:r>
              <a:rPr lang="en-US" altLang="zh-TW" sz="4000" b="1" dirty="0" smtClean="0">
                <a:solidFill>
                  <a:srgbClr val="1C492A"/>
                </a:solidFill>
                <a:cs typeface="Calibri" panose="020F0502020204030204" pitchFamily="34" charset="0"/>
              </a:rPr>
              <a:t>. </a:t>
            </a:r>
            <a:r>
              <a:rPr lang="zh-TW" altLang="en-US" sz="4000" b="1" dirty="0" smtClean="0">
                <a:solidFill>
                  <a:srgbClr val="1C492A"/>
                </a:solidFill>
                <a:cs typeface="Calibri" panose="020F0502020204030204" pitchFamily="34" charset="0"/>
              </a:rPr>
              <a:t>總結</a:t>
            </a:r>
            <a:endParaRPr lang="zh-TW" altLang="en-US" sz="4000" b="1" dirty="0">
              <a:solidFill>
                <a:srgbClr val="1C492A"/>
              </a:solidFill>
              <a:cs typeface="Calibri" panose="020F050202020403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68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3504A8-D6A4-0228-1649-FFCCAD8B2B3C}"/>
              </a:ext>
            </a:extLst>
          </p:cNvPr>
          <p:cNvGrpSpPr/>
          <p:nvPr/>
        </p:nvGrpSpPr>
        <p:grpSpPr>
          <a:xfrm>
            <a:off x="1030078" y="1908785"/>
            <a:ext cx="2268872" cy="3200400"/>
            <a:chOff x="599427" y="1827272"/>
            <a:chExt cx="2268872" cy="3200400"/>
          </a:xfrm>
        </p:grpSpPr>
        <p:pic>
          <p:nvPicPr>
            <p:cNvPr id="4" name="Picture 3" descr="Cartoon character with a sash&#10;&#10;Description automatically generated">
              <a:extLst>
                <a:ext uri="{FF2B5EF4-FFF2-40B4-BE49-F238E27FC236}">
                  <a16:creationId xmlns:a16="http://schemas.microsoft.com/office/drawing/2014/main" id="{ED76ED9D-1023-BBD4-BD5E-205857382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427" y="1827272"/>
              <a:ext cx="2268872" cy="3200400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DC07FDB-3EB1-12EC-7C3D-15E7CE522F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342718" y="3671963"/>
              <a:ext cx="271217" cy="198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C75C5B-5463-AB7A-B293-F0B1C053D051}"/>
              </a:ext>
            </a:extLst>
          </p:cNvPr>
          <p:cNvGrpSpPr/>
          <p:nvPr/>
        </p:nvGrpSpPr>
        <p:grpSpPr>
          <a:xfrm>
            <a:off x="9034960" y="1908785"/>
            <a:ext cx="2330162" cy="3263746"/>
            <a:chOff x="9349566" y="1830328"/>
            <a:chExt cx="2236656" cy="3200400"/>
          </a:xfrm>
        </p:grpSpPr>
        <p:pic>
          <p:nvPicPr>
            <p:cNvPr id="9" name="Picture 8" descr="Cartoon character holding a green belt&#10;&#10;Description automatically generated">
              <a:extLst>
                <a:ext uri="{FF2B5EF4-FFF2-40B4-BE49-F238E27FC236}">
                  <a16:creationId xmlns:a16="http://schemas.microsoft.com/office/drawing/2014/main" id="{78C24149-983F-A55B-4FEA-9C37B8CE80D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9566" y="1830328"/>
              <a:ext cx="2236656" cy="3200400"/>
            </a:xfrm>
            <a:prstGeom prst="rect">
              <a:avLst/>
            </a:prstGeom>
          </p:spPr>
        </p:pic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AF316237-7D87-9A0E-2159-EF0D30EFCE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07474">
              <a:off x="10051928" y="3672060"/>
              <a:ext cx="269013" cy="1972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21671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45963" cy="1143000"/>
          </a:xfrm>
        </p:spPr>
        <p:txBody>
          <a:bodyPr/>
          <a:lstStyle/>
          <a:p>
            <a:pPr algn="ctr"/>
            <a:r>
              <a:rPr lang="zh-TW" altLang="en-US" b="1" dirty="0"/>
              <a:t>計劃網站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9314-52EB-5704-3B32-933A70173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2" y="2472996"/>
            <a:ext cx="2814291" cy="580958"/>
          </a:xfrm>
        </p:spPr>
        <p:txBody>
          <a:bodyPr/>
          <a:lstStyle/>
          <a:p>
            <a:pPr marL="0" lvl="2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</a:rPr>
              <a:t>環保風紀計劃網站</a:t>
            </a:r>
            <a:endParaRPr lang="en-US" altLang="zh-CN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69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154" y="1417638"/>
            <a:ext cx="6057614" cy="4188222"/>
          </a:xfrm>
          <a:prstGeom prst="rect">
            <a:avLst/>
          </a:prstGeom>
        </p:spPr>
      </p:pic>
      <p:pic>
        <p:nvPicPr>
          <p:cNvPr id="13" name="Picture 1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29DD0E8-6B79-17F9-42A5-4D3969C404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4" y="3180506"/>
            <a:ext cx="2022987" cy="2022987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B3B5F6-075F-0853-A319-6FBF117FF37C}"/>
              </a:ext>
            </a:extLst>
          </p:cNvPr>
          <p:cNvSpPr txBox="1">
            <a:spLocks/>
          </p:cNvSpPr>
          <p:nvPr/>
        </p:nvSpPr>
        <p:spPr bwMode="auto">
          <a:xfrm>
            <a:off x="8965014" y="2191975"/>
            <a:ext cx="2711226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kern="1200">
                <a:solidFill>
                  <a:srgbClr val="00589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557213" indent="-214313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8572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400" kern="1200">
                <a:solidFill>
                  <a:srgbClr val="616365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2001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sz="2000" kern="1200">
                <a:solidFill>
                  <a:srgbClr val="E597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1543050" indent="-171450" algn="l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600" kern="1200">
                <a:solidFill>
                  <a:srgbClr val="51515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2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</a:rPr>
              <a:t>「環保風紀計劃」</a:t>
            </a:r>
            <a:endParaRPr lang="en-GB" altLang="zh-TW" sz="2000" b="1" dirty="0">
              <a:solidFill>
                <a:schemeClr val="tx1"/>
              </a:solidFill>
            </a:endParaRPr>
          </a:p>
          <a:p>
            <a:pPr marL="0" lvl="2" indent="0" algn="ctr">
              <a:buNone/>
            </a:pPr>
            <a:r>
              <a:rPr lang="zh-TW" altLang="en-US" sz="2000" b="1" dirty="0">
                <a:solidFill>
                  <a:schemeClr val="tx1"/>
                </a:solidFill>
              </a:rPr>
              <a:t>手冊及計劃相關資料</a:t>
            </a:r>
            <a:endParaRPr lang="en-US" altLang="zh-TW" sz="2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1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4A7358E-46B2-8C7E-32B6-4E8E5FDF7A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9134" y="3229324"/>
            <a:ext cx="2022987" cy="20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18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652A-B4A2-91A1-84BE-ACA1222A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EF7E0-48BE-530A-2459-1434A43FF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6D0AE-2378-E389-1BB6-643EDA824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</a:t>
            </a:r>
            <a:r>
              <a:rPr lang="en-US"/>
              <a:t>2025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5AA7AA-6635-CF74-D62C-D08C015969B7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7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3D1E61D-7067-0245-ECC5-CDC9DA226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5243"/>
            <a:ext cx="12192000" cy="812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34DD1FA-D702-6EC6-B550-EFC37FBD7180}"/>
              </a:ext>
            </a:extLst>
          </p:cNvPr>
          <p:cNvSpPr txBox="1">
            <a:spLocks/>
          </p:cNvSpPr>
          <p:nvPr/>
        </p:nvSpPr>
        <p:spPr bwMode="auto">
          <a:xfrm>
            <a:off x="333020" y="418866"/>
            <a:ext cx="6944857" cy="10202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HK" sz="5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46,000 </a:t>
            </a:r>
            <a:r>
              <a:rPr lang="zh-TW" altLang="en-US" sz="5400" b="1" dirty="0">
                <a:solidFill>
                  <a:schemeClr val="tx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樹木倒塌</a:t>
            </a:r>
            <a:endParaRPr lang="en-HK" sz="5400" b="1" dirty="0">
              <a:solidFill>
                <a:schemeClr val="tx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142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494D-EE01-ACF4-6149-95C0236C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1143000"/>
          </a:xfrm>
        </p:spPr>
        <p:txBody>
          <a:bodyPr/>
          <a:lstStyle/>
          <a:p>
            <a:pPr algn="ctr"/>
            <a:r>
              <a:rPr lang="zh-TW" altLang="en-US" b="1" dirty="0"/>
              <a:t>計劃支援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70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pic>
        <p:nvPicPr>
          <p:cNvPr id="9" name="圖片 24">
            <a:extLst>
              <a:ext uri="{FF2B5EF4-FFF2-40B4-BE49-F238E27FC236}">
                <a16:creationId xmlns:a16="http://schemas.microsoft.com/office/drawing/2014/main" id="{F16F6520-7312-85CB-1E2C-50FC187AB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7" y="2200655"/>
            <a:ext cx="4339002" cy="1177498"/>
          </a:xfrm>
          <a:prstGeom prst="rect">
            <a:avLst/>
          </a:prstGeom>
        </p:spPr>
      </p:pic>
      <p:pic>
        <p:nvPicPr>
          <p:cNvPr id="11" name="Picture 10" descr="A logo with text on it&#10;&#10;Description automatically generated with medium confidence">
            <a:extLst>
              <a:ext uri="{FF2B5EF4-FFF2-40B4-BE49-F238E27FC236}">
                <a16:creationId xmlns:a16="http://schemas.microsoft.com/office/drawing/2014/main" id="{FAB50685-A71F-D362-575E-96538FADF0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224" y="2200655"/>
            <a:ext cx="3162425" cy="117749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AE35351-1120-13B2-A7E3-9E432CDB8F06}"/>
              </a:ext>
            </a:extLst>
          </p:cNvPr>
          <p:cNvSpPr txBox="1"/>
          <p:nvPr/>
        </p:nvSpPr>
        <p:spPr>
          <a:xfrm>
            <a:off x="517525" y="4001151"/>
            <a:ext cx="611505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環境運動委員會</a:t>
            </a: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電話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: 2835 1738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Email: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5"/>
              </a:rPr>
              <a:t>schools@eeb.gov.hk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Fax: 2909 9516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672157-BAF6-96B4-B592-460DC639FD64}"/>
              </a:ext>
            </a:extLst>
          </p:cNvPr>
          <p:cNvSpPr txBox="1"/>
          <p:nvPr/>
        </p:nvSpPr>
        <p:spPr>
          <a:xfrm>
            <a:off x="6004560" y="4001151"/>
            <a:ext cx="5913755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技術顧問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– </a:t>
            </a: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商界環保協會有限公司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  <a:p>
            <a:pPr marL="1200150" lvl="2" indent="-285750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zh-TW" altLang="en-US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電話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/ WhatsApp: 9301 0140</a:t>
            </a:r>
          </a:p>
          <a:p>
            <a:pPr marL="1200150" lvl="2" indent="-285750">
              <a:buFont typeface="Wingdings" panose="05000000000000000000" pitchFamily="2" charset="2"/>
              <a:buChar char="v"/>
            </a:pP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</a:rPr>
              <a:t>Email: </a:t>
            </a:r>
            <a:r>
              <a:rPr lang="en-US" altLang="zh-TW" sz="2400" dirty="0">
                <a:latin typeface="Yu Gothic UI Semibold" panose="020B0700000000000000" pitchFamily="34" charset="-128"/>
                <a:ea typeface="Yu Gothic UI Semibold" panose="020B0700000000000000" pitchFamily="34" charset="-128"/>
                <a:hlinkClick r:id="rId6"/>
              </a:rPr>
              <a:t>gp_hotline@bec.org.hk</a:t>
            </a:r>
            <a:endParaRPr lang="en-US" altLang="zh-TW" sz="2400" dirty="0">
              <a:latin typeface="Yu Gothic UI Semibold" panose="020B0700000000000000" pitchFamily="34" charset="-128"/>
              <a:ea typeface="Yu Gothic UI Semibold" panose="020B0700000000000000" pitchFamily="34" charset="-128"/>
            </a:endParaRP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FD0F4E5F-F9B4-1170-D3D5-BE5BF1B5AA1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2" y="5466609"/>
            <a:ext cx="3415791" cy="12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9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6294344-C6E8-0BBF-29A0-19D2D0531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-10425"/>
            <a:ext cx="12153900" cy="6705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7836F-DBFB-2F05-D523-207F856F5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altLang="en-US"/>
              <a:t>Page </a:t>
            </a:r>
            <a:fld id="{0FCC57DD-4DAD-47CC-8B89-79850BEAD9F1}" type="slidenum">
              <a:rPr lang="en-GB" altLang="en-US" smtClean="0"/>
              <a:pPr/>
              <a:t>71</a:t>
            </a:fld>
            <a:endParaRPr lang="en-GB" alt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17292DD1-F60B-2C50-1C70-B053BD017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038" y="6669088"/>
            <a:ext cx="6337300" cy="163512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© </a:t>
            </a:r>
            <a:r>
              <a:rPr kumimoji="0" lang="en-US" altLang="zh-HK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2025 Business Environment Council Limited </a:t>
            </a:r>
            <a:r>
              <a:rPr kumimoji="0" lang="zh-TW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商界環保協會有限公司</a:t>
            </a:r>
            <a:endParaRPr kumimoji="0" lang="en-GB" altLang="zh-HK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  <p:sp>
        <p:nvSpPr>
          <p:cNvPr id="18" name="矩形 10">
            <a:extLst>
              <a:ext uri="{FF2B5EF4-FFF2-40B4-BE49-F238E27FC236}">
                <a16:creationId xmlns:a16="http://schemas.microsoft.com/office/drawing/2014/main" id="{DE8AF9B6-EF37-390B-B41D-CF0C547B4F3A}"/>
              </a:ext>
            </a:extLst>
          </p:cNvPr>
          <p:cNvSpPr/>
          <p:nvPr/>
        </p:nvSpPr>
        <p:spPr>
          <a:xfrm>
            <a:off x="3156448" y="2568168"/>
            <a:ext cx="5986038" cy="92333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zh-TW" altLang="en-US" sz="5400" b="1" dirty="0">
                <a:solidFill>
                  <a:srgbClr val="005893"/>
                </a:solidFill>
                <a:effectLst/>
                <a:ea typeface="微軟正黑體" panose="020B0604030504040204" pitchFamily="34" charset="-120"/>
              </a:rPr>
              <a:t>感謝您的支持！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9C5CF00-8911-F631-2BA0-5B3777ACC364}"/>
              </a:ext>
            </a:extLst>
          </p:cNvPr>
          <p:cNvGrpSpPr/>
          <p:nvPr/>
        </p:nvGrpSpPr>
        <p:grpSpPr>
          <a:xfrm>
            <a:off x="575841" y="1828084"/>
            <a:ext cx="11040317" cy="3012919"/>
            <a:chOff x="575841" y="1828084"/>
            <a:chExt cx="11040317" cy="3012919"/>
          </a:xfrm>
        </p:grpSpPr>
        <p:grpSp>
          <p:nvGrpSpPr>
            <p:cNvPr id="13" name="群組 1">
              <a:extLst>
                <a:ext uri="{FF2B5EF4-FFF2-40B4-BE49-F238E27FC236}">
                  <a16:creationId xmlns:a16="http://schemas.microsoft.com/office/drawing/2014/main" id="{EA1DC388-6136-0E09-2D51-AAF679D558AA}"/>
                </a:ext>
              </a:extLst>
            </p:cNvPr>
            <p:cNvGrpSpPr/>
            <p:nvPr/>
          </p:nvGrpSpPr>
          <p:grpSpPr>
            <a:xfrm>
              <a:off x="575841" y="1828084"/>
              <a:ext cx="11040317" cy="3012919"/>
              <a:chOff x="701527" y="2514600"/>
              <a:chExt cx="11040317" cy="3012919"/>
            </a:xfrm>
          </p:grpSpPr>
          <p:pic>
            <p:nvPicPr>
              <p:cNvPr id="14" name="圖片 12">
                <a:extLst>
                  <a:ext uri="{FF2B5EF4-FFF2-40B4-BE49-F238E27FC236}">
                    <a16:creationId xmlns:a16="http://schemas.microsoft.com/office/drawing/2014/main" id="{BCE2A4A0-FA19-56A3-2773-0E4607AE50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36369" y="2681364"/>
                <a:ext cx="1647825" cy="2330338"/>
              </a:xfrm>
              <a:prstGeom prst="rect">
                <a:avLst/>
              </a:prstGeom>
            </p:spPr>
          </p:pic>
          <p:pic>
            <p:nvPicPr>
              <p:cNvPr id="15" name="圖片 13">
                <a:extLst>
                  <a:ext uri="{FF2B5EF4-FFF2-40B4-BE49-F238E27FC236}">
                    <a16:creationId xmlns:a16="http://schemas.microsoft.com/office/drawing/2014/main" id="{7331D2E7-D7E9-43F7-E7AC-458CACDF2E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0635" y="2514600"/>
                <a:ext cx="1538198" cy="230066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8E9F898-6C90-E146-3E47-59E68C7E59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9263706" y="4561156"/>
                <a:ext cx="2478138" cy="832249"/>
              </a:xfrm>
              <a:prstGeom prst="rect">
                <a:avLst/>
              </a:prstGeom>
              <a:effectLst>
                <a:innerShdw blurRad="63500" dist="38100" dir="2700000">
                  <a:schemeClr val="bg1">
                    <a:alpha val="50000"/>
                  </a:schemeClr>
                </a:innerShdw>
              </a:effectLst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ED149898-3298-FB6C-E728-A5BEEDCB29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1527" y="4764326"/>
                <a:ext cx="2468393" cy="763193"/>
              </a:xfrm>
              <a:prstGeom prst="rect">
                <a:avLst/>
              </a:prstGeom>
              <a:effectLst>
                <a:innerShdw blurRad="127000" dist="38100" dir="8100000">
                  <a:schemeClr val="bg1">
                    <a:alpha val="51000"/>
                  </a:schemeClr>
                </a:innerShdw>
              </a:effectLst>
            </p:spPr>
          </p:pic>
        </p:grpSp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76FAE873-3AB4-DBF0-D553-88810B03BC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1841636" y="3334022"/>
              <a:ext cx="183971" cy="1345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E27EEEEA-5155-1A06-D6EA-B3B58B54B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34597">
              <a:off x="9728528" y="3165042"/>
              <a:ext cx="174128" cy="12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4691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19A3B-40EA-0E33-2FFF-9636A813F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C9AE8-95EB-A9CA-A63F-6C22B5AE0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FEF16-A117-7340-2753-92DDE73941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</a:t>
            </a:r>
            <a:r>
              <a:rPr lang="en-US"/>
              <a:t>2025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39DFB52-DAE2-1378-4CA3-53CD42C90289}"/>
              </a:ext>
            </a:extLst>
          </p:cNvPr>
          <p:cNvSpPr txBox="1">
            <a:spLocks/>
          </p:cNvSpPr>
          <p:nvPr/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/>
              <a:t>© 2024 Business Environment Council Limited </a:t>
            </a:r>
            <a:r>
              <a:rPr lang="zh-TW" altLang="en-US"/>
              <a:t>商界環保協會有限公司</a:t>
            </a:r>
            <a:endParaRPr lang="en-GB" altLang="zh-HK" dirty="0">
              <a:solidFill>
                <a:srgbClr val="FFFFFF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F71BBD0B-E7DF-5C08-7CCB-03CDC52AF521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8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pic>
        <p:nvPicPr>
          <p:cNvPr id="7" name="Picture 2" descr="颱風蘇拉‧ 多圖︱超強颱風肆虐本港司道拔道有大樹連根拔起一文睇清蘇拉破壞力">
            <a:extLst>
              <a:ext uri="{FF2B5EF4-FFF2-40B4-BE49-F238E27FC236}">
                <a16:creationId xmlns:a16="http://schemas.microsoft.com/office/drawing/2014/main" id="{07974C0F-A9F9-ADED-CE53-68FD1F5F7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2833B23-BDE5-05E1-8325-7648FC814BD8}"/>
              </a:ext>
            </a:extLst>
          </p:cNvPr>
          <p:cNvSpPr txBox="1">
            <a:spLocks/>
          </p:cNvSpPr>
          <p:nvPr/>
        </p:nvSpPr>
        <p:spPr bwMode="auto">
          <a:xfrm>
            <a:off x="3359543" y="268821"/>
            <a:ext cx="7214592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HK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PMingLiU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8012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53F1F-3BEF-58CC-D2C2-46C53D0B2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A42A-FE77-8ED0-B646-1649DAF5D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A35E1C-B2A5-966F-0F84-C52F292BF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© </a:t>
            </a:r>
            <a:r>
              <a:rPr lang="en-US"/>
              <a:t>2025 Business Environment Council Limited </a:t>
            </a:r>
            <a:r>
              <a:rPr lang="zh-TW" altLang="en-US"/>
              <a:t>商界環保協會有限公司</a:t>
            </a:r>
            <a:endParaRPr lang="zh-TW" alt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4B98E94-2367-9F12-989E-13742E091E47}"/>
              </a:ext>
            </a:extLst>
          </p:cNvPr>
          <p:cNvSpPr txBox="1">
            <a:spLocks/>
          </p:cNvSpPr>
          <p:nvPr/>
        </p:nvSpPr>
        <p:spPr bwMode="auto">
          <a:xfrm>
            <a:off x="46038" y="6669088"/>
            <a:ext cx="6337300" cy="163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GB" altLang="zh-HK"/>
              <a:t>© 2024 Business Environment Council Limited </a:t>
            </a:r>
            <a:r>
              <a:rPr lang="zh-TW" altLang="en-US"/>
              <a:t>商界環保協會有限公司</a:t>
            </a:r>
            <a:endParaRPr lang="en-GB" altLang="zh-HK" dirty="0">
              <a:solidFill>
                <a:srgbClr val="FFFFFF"/>
              </a:solidFill>
              <a:latin typeface="Arial"/>
              <a:ea typeface="PMingLiU"/>
              <a:cs typeface="Arial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BA246152-0A42-458C-DAB6-C7002B865E6A}"/>
              </a:ext>
            </a:extLst>
          </p:cNvPr>
          <p:cNvSpPr txBox="1">
            <a:spLocks/>
          </p:cNvSpPr>
          <p:nvPr/>
        </p:nvSpPr>
        <p:spPr>
          <a:xfrm>
            <a:off x="10801350" y="6669088"/>
            <a:ext cx="1344613" cy="2603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  <a:cs typeface="+mn-cs"/>
              </a:defRPr>
            </a:lvl9pPr>
          </a:lstStyle>
          <a:p>
            <a:pPr algn="r" eaLnBrk="1" hangingPunct="1">
              <a:defRPr/>
            </a:pPr>
            <a:r>
              <a:rPr lang="en-GB" altLang="en-US" sz="1000">
                <a:solidFill>
                  <a:srgbClr val="616365"/>
                </a:solidFill>
                <a:cs typeface="Arial"/>
              </a:rPr>
              <a:t>Page </a:t>
            </a:r>
            <a:fld id="{0FCC57DD-4DAD-47CC-8B89-79850BEAD9F1}" type="slidenum">
              <a:rPr lang="en-GB" altLang="en-US" sz="1000" smtClean="0">
                <a:solidFill>
                  <a:srgbClr val="616365"/>
                </a:solidFill>
                <a:cs typeface="Arial"/>
              </a:rPr>
              <a:pPr algn="r" eaLnBrk="1" hangingPunct="1">
                <a:defRPr/>
              </a:pPr>
              <a:t>9</a:t>
            </a:fld>
            <a:endParaRPr lang="en-GB" altLang="en-US" sz="1000" dirty="0">
              <a:solidFill>
                <a:srgbClr val="616365"/>
              </a:solidFill>
              <a:cs typeface="Arial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EF08B44-86DC-11B4-BC16-8433BEAE734D}"/>
              </a:ext>
            </a:extLst>
          </p:cNvPr>
          <p:cNvSpPr txBox="1">
            <a:spLocks/>
          </p:cNvSpPr>
          <p:nvPr/>
        </p:nvSpPr>
        <p:spPr bwMode="auto">
          <a:xfrm>
            <a:off x="3359543" y="268821"/>
            <a:ext cx="7214592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600" kern="1200">
                <a:solidFill>
                  <a:srgbClr val="005893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Tx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16365"/>
              </a:buClr>
              <a:buChar char="•"/>
              <a:defRPr sz="2000" kern="1200">
                <a:solidFill>
                  <a:srgbClr val="616365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59700"/>
              </a:buClr>
              <a:buChar char="•"/>
              <a:defRPr kern="1200">
                <a:solidFill>
                  <a:srgbClr val="E5970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5893"/>
              </a:buClr>
              <a:buChar char="•"/>
              <a:defRPr sz="1400" kern="1200">
                <a:solidFill>
                  <a:srgbClr val="515154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5400" b="0" i="0" u="none" strike="noStrike" kern="1200" cap="none" spc="0" normalizeH="0" baseline="0" noProof="0" dirty="0">
                <a:ln>
                  <a:noFill/>
                </a:ln>
                <a:solidFill>
                  <a:srgbClr val="BBE0E3">
                    <a:lumMod val="10000"/>
                  </a:srgbClr>
                </a:solidFill>
                <a:effectLst/>
                <a:uLnTx/>
                <a:uFillTx/>
                <a:latin typeface="Arial"/>
                <a:ea typeface="PMingLiU"/>
                <a:cs typeface="Arial"/>
              </a:rPr>
              <a:t>1 month ago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D85F8A64-CB51-B3D0-13BC-747F96BE7F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61F58E-0194-D465-BCB8-36DFDDC7A494}"/>
              </a:ext>
            </a:extLst>
          </p:cNvPr>
          <p:cNvSpPr txBox="1">
            <a:spLocks/>
          </p:cNvSpPr>
          <p:nvPr/>
        </p:nvSpPr>
        <p:spPr bwMode="auto">
          <a:xfrm>
            <a:off x="401228" y="248878"/>
            <a:ext cx="8000387" cy="46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just">
              <a:spcBef>
                <a:spcPct val="20000"/>
              </a:spcBef>
              <a:buNone/>
              <a:defRPr sz="5400">
                <a:solidFill>
                  <a:schemeClr val="bg1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1pPr>
            <a:lvl2pPr marL="557213" indent="-214313">
              <a:spcBef>
                <a:spcPct val="20000"/>
              </a:spcBef>
              <a:buChar char="•"/>
              <a:defRPr sz="2400"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2pPr>
            <a:lvl3pPr marL="857250" indent="-171450">
              <a:spcBef>
                <a:spcPct val="20000"/>
              </a:spcBef>
              <a:buClr>
                <a:srgbClr val="616365"/>
              </a:buClr>
              <a:buChar char="•"/>
              <a:defRPr sz="2000">
                <a:solidFill>
                  <a:srgbClr val="616365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3pPr>
            <a:lvl4pPr marL="1200150" indent="-171450">
              <a:spcBef>
                <a:spcPct val="20000"/>
              </a:spcBef>
              <a:buClr>
                <a:srgbClr val="E59700"/>
              </a:buClr>
              <a:buChar char="•"/>
              <a:defRPr>
                <a:solidFill>
                  <a:srgbClr val="E59700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4pPr>
            <a:lvl5pPr marL="1543050" indent="-171450">
              <a:spcBef>
                <a:spcPct val="20000"/>
              </a:spcBef>
              <a:buClr>
                <a:srgbClr val="005893"/>
              </a:buClr>
              <a:buChar char="•"/>
              <a:defRPr sz="1400">
                <a:solidFill>
                  <a:srgbClr val="515154"/>
                </a:solidFill>
                <a:latin typeface="Yu Gothic UI Semibold" panose="020B0700000000000000" pitchFamily="34" charset="-128"/>
                <a:ea typeface="Yu Gothic UI Semibold" panose="020B0700000000000000" pitchFamily="34" charset="-128"/>
              </a:defRPr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>
                <a:latin typeface="+mn-lt"/>
                <a:ea typeface="+mn-ea"/>
              </a:defRPr>
            </a:lvl9pPr>
          </a:lstStyle>
          <a:p>
            <a:r>
              <a:rPr lang="en-US" altLang="zh-TW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500</a:t>
            </a: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年一遇的風暴</a:t>
            </a:r>
            <a:endParaRPr lang="en-HK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791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9.0.2005"/>
  <p:tag name="SLIDO_PRESENTATION_ID" val="00000000-0000-0000-0000-000000000000"/>
  <p:tag name="SLIDO_EVENT_UUID" val="2fb46aca-6d73-4f84-9d88-36fbf0186b0c"/>
  <p:tag name="SLIDO_EVENT_SECTION_UUID" val="2fec4653-778e-4a0e-a5b0-54858e3bd31b"/>
</p:tagLst>
</file>

<file path=ppt/theme/theme1.xml><?xml version="1.0" encoding="utf-8"?>
<a:theme xmlns:a="http://schemas.openxmlformats.org/drawingml/2006/main" name="presen_template">
  <a:themeElements>
    <a:clrScheme name="presen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_template">
      <a:majorFont>
        <a:latin typeface="Arial"/>
        <a:ea typeface=""/>
        <a:cs typeface="Arial"/>
      </a:majorFont>
      <a:minorFont>
        <a:latin typeface="Arial"/>
        <a:ea typeface="PMingLiU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presen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TemplafySlideTemplateConfiguration><![CDATA[{"slideVersion":1,"isValidatorEnabled":false,"isLocked":false,"elementsMetadata":[],"slideId":"638047172188879488","enableDocumentContentUpdater":false,"version":"2.0"}]]></TemplafySlideTemplateConfiguration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ADEBAB9BD8EE4FB3E91D341BEF21B1" ma:contentTypeVersion="18" ma:contentTypeDescription="Create a new document." ma:contentTypeScope="" ma:versionID="08ce7e20739476ac250d833b3f8f4397">
  <xsd:schema xmlns:xsd="http://www.w3.org/2001/XMLSchema" xmlns:xs="http://www.w3.org/2001/XMLSchema" xmlns:p="http://schemas.microsoft.com/office/2006/metadata/properties" xmlns:ns2="9aac6610-51de-48e0-9d02-584a7a6ba4d8" xmlns:ns3="861c995c-8024-42ca-9dd7-af1c5b258395" targetNamespace="http://schemas.microsoft.com/office/2006/metadata/properties" ma:root="true" ma:fieldsID="113857ad93197284dc33fe9c90e917f8" ns2:_="" ns3:_="">
    <xsd:import namespace="9aac6610-51de-48e0-9d02-584a7a6ba4d8"/>
    <xsd:import namespace="861c995c-8024-42ca-9dd7-af1c5b2583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ac6610-51de-48e0-9d02-584a7a6ba4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27f5d6-1d68-42da-a830-4650f12cbd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1c995c-8024-42ca-9dd7-af1c5b25839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269ecd-4295-49d5-9e76-63ff1b4d7687}" ma:internalName="TaxCatchAll" ma:showField="CatchAllData" ma:web="861c995c-8024-42ca-9dd7-af1c5b2583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TemplafySlideFormConfiguration><![CDATA[{"formFields":[],"formDataEntries":[]}]]></TemplafySlideFormConfiguration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ac6610-51de-48e0-9d02-584a7a6ba4d8">
      <Terms xmlns="http://schemas.microsoft.com/office/infopath/2007/PartnerControls"/>
    </lcf76f155ced4ddcb4097134ff3c332f>
    <TaxCatchAll xmlns="861c995c-8024-42ca-9dd7-af1c5b258395" xsi:nil="true"/>
  </documentManagement>
</p:properties>
</file>

<file path=customXml/itemProps1.xml><?xml version="1.0" encoding="utf-8"?>
<ds:datastoreItem xmlns:ds="http://schemas.openxmlformats.org/officeDocument/2006/customXml" ds:itemID="{540B4660-F797-4914-9496-48AD46468314}">
  <ds:schemaRefs/>
</ds:datastoreItem>
</file>

<file path=customXml/itemProps2.xml><?xml version="1.0" encoding="utf-8"?>
<ds:datastoreItem xmlns:ds="http://schemas.openxmlformats.org/officeDocument/2006/customXml" ds:itemID="{4A65C5DD-D8DD-4E4F-8374-896952B4A8D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696359-0603-4FC0-9441-AE8EEA0CBE6E}">
  <ds:schemaRefs>
    <ds:schemaRef ds:uri="861c995c-8024-42ca-9dd7-af1c5b258395"/>
    <ds:schemaRef ds:uri="9aac6610-51de-48e0-9d02-584a7a6ba4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61D0EACF-7A7E-4493-B732-673079B5423F}">
  <ds:schemaRefs/>
</ds:datastoreItem>
</file>

<file path=customXml/itemProps5.xml><?xml version="1.0" encoding="utf-8"?>
<ds:datastoreItem xmlns:ds="http://schemas.openxmlformats.org/officeDocument/2006/customXml" ds:itemID="{6EDA3503-1762-456B-A327-2FEB984CDFCC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terms/"/>
    <ds:schemaRef ds:uri="861c995c-8024-42ca-9dd7-af1c5b258395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9aac6610-51de-48e0-9d02-584a7a6ba4d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13245</TotalTime>
  <Words>2224</Words>
  <Application>Microsoft Office PowerPoint</Application>
  <PresentationFormat>寬螢幕</PresentationFormat>
  <Paragraphs>438</Paragraphs>
  <Slides>71</Slides>
  <Notes>27</Notes>
  <HiddenSlides>0</HiddenSlides>
  <MMClips>0</MMClips>
  <ScaleCrop>false</ScaleCrop>
  <HeadingPairs>
    <vt:vector size="6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71</vt:i4>
      </vt:variant>
    </vt:vector>
  </HeadingPairs>
  <TitlesOfParts>
    <vt:vector size="87" baseType="lpstr">
      <vt:lpstr>Adobe 繁黑體 Std B</vt:lpstr>
      <vt:lpstr>Noto Sans TC</vt:lpstr>
      <vt:lpstr>SimHei</vt:lpstr>
      <vt:lpstr>SimSun</vt:lpstr>
      <vt:lpstr>Yu Gothic UI Semibold</vt:lpstr>
      <vt:lpstr>細明體_HKSCS</vt:lpstr>
      <vt:lpstr>華康細圓體(P)</vt:lpstr>
      <vt:lpstr>Microsoft JhengHei</vt:lpstr>
      <vt:lpstr>Microsoft JhengHei</vt:lpstr>
      <vt:lpstr>新細明體</vt:lpstr>
      <vt:lpstr>新細明體</vt:lpstr>
      <vt:lpstr>Agency FB</vt:lpstr>
      <vt:lpstr>Arial</vt:lpstr>
      <vt:lpstr>Calibri</vt:lpstr>
      <vt:lpstr>Wingdings</vt:lpstr>
      <vt:lpstr>presen_template</vt:lpstr>
      <vt:lpstr>PowerPoint 簡報</vt:lpstr>
      <vt:lpstr>培訓工作坊流程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減碳目標</vt:lpstr>
      <vt:lpstr>香港氣候行動藍圖</vt:lpstr>
      <vt:lpstr>PowerPoint 簡報</vt:lpstr>
      <vt:lpstr>太平洋垃圾帶</vt:lpstr>
      <vt:lpstr>外來入侵物種是什麼？</vt:lpstr>
      <vt:lpstr>PowerPoint 簡報</vt:lpstr>
      <vt:lpstr>日常生活中常見的碳排放源頭</vt:lpstr>
      <vt:lpstr>低碳生活</vt:lpstr>
      <vt:lpstr>PowerPoint 簡報</vt:lpstr>
      <vt:lpstr>PowerPoint 簡報</vt:lpstr>
      <vt:lpstr>PowerPoint 簡報</vt:lpstr>
      <vt:lpstr>環保冷知識</vt:lpstr>
      <vt:lpstr>PowerPoint 簡報</vt:lpstr>
      <vt:lpstr>環保冷知識</vt:lpstr>
      <vt:lpstr>PowerPoint 簡報</vt:lpstr>
      <vt:lpstr>缺水的影響</vt:lpstr>
      <vt:lpstr>PowerPoint 簡報</vt:lpstr>
      <vt:lpstr>PowerPoint 簡報</vt:lpstr>
      <vt:lpstr>PowerPoint 簡報</vt:lpstr>
      <vt:lpstr>微塑膠（Ｍicroplastics）</vt:lpstr>
      <vt:lpstr>PowerPoint 簡報</vt:lpstr>
      <vt:lpstr>廢物管理架構</vt:lpstr>
      <vt:lpstr>考考你！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遊戲示範</vt:lpstr>
      <vt:lpstr>遊戲開始！</vt:lpstr>
      <vt:lpstr>PowerPoint 簡報</vt:lpstr>
      <vt:lpstr>籌備活動時的考慮</vt:lpstr>
      <vt:lpstr>參考宣傳設計</vt:lpstr>
      <vt:lpstr>宣傳設計小貼士</vt:lpstr>
      <vt:lpstr>網上設計平台</vt:lpstr>
      <vt:lpstr>設計方式</vt:lpstr>
      <vt:lpstr>範本</vt:lpstr>
      <vt:lpstr>小組討論</vt:lpstr>
      <vt:lpstr>活動減廢小貼士</vt:lpstr>
      <vt:lpstr>PowerPoint 簡報</vt:lpstr>
      <vt:lpstr>計劃網站</vt:lpstr>
      <vt:lpstr>計劃支援</vt:lpstr>
      <vt:lpstr>PowerPoint 簡報</vt:lpstr>
    </vt:vector>
  </TitlesOfParts>
  <Company>BEC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flau</dc:creator>
  <cp:lastModifiedBy>SA(CR)</cp:lastModifiedBy>
  <cp:revision>399</cp:revision>
  <cp:lastPrinted>2023-03-23T01:28:49Z</cp:lastPrinted>
  <dcterms:created xsi:type="dcterms:W3CDTF">2010-10-19T09:37:21Z</dcterms:created>
  <dcterms:modified xsi:type="dcterms:W3CDTF">2025-02-19T06:20:27Z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0x010100C4597A179F9DF044B99B57560E1DD739</vt:lpwstr>
  </property>
  <property fmtid="{D5CDD505-2E9C-101B-9397-08002B2CF9AE}" pid="3" name="SlidoAppVersion">
    <vt:lpwstr>0.19.0.2005</vt:lpwstr>
  </property>
  <property fmtid="{D5CDD505-2E9C-101B-9397-08002B2CF9AE}" pid="4" name="MSIP_Label_3797f988-8a1e-4d4e-b5ab-f30d9bb683e6_Enabled">
    <vt:lpwstr>true</vt:lpwstr>
  </property>
  <property fmtid="{D5CDD505-2E9C-101B-9397-08002B2CF9AE}" pid="5" name="MSIP_Label_3797f988-8a1e-4d4e-b5ab-f30d9bb683e6_SetDate">
    <vt:lpwstr>2023-09-12T12:26:55Z</vt:lpwstr>
  </property>
  <property fmtid="{D5CDD505-2E9C-101B-9397-08002B2CF9AE}" pid="6" name="MSIP_Label_3797f988-8a1e-4d4e-b5ab-f30d9bb683e6_Method">
    <vt:lpwstr>Privileged</vt:lpwstr>
  </property>
  <property fmtid="{D5CDD505-2E9C-101B-9397-08002B2CF9AE}" pid="7" name="MSIP_Label_3797f988-8a1e-4d4e-b5ab-f30d9bb683e6_Name">
    <vt:lpwstr>3797f988-8a1e-4d4e-b5ab-f30d9bb683e6</vt:lpwstr>
  </property>
  <property fmtid="{D5CDD505-2E9C-101B-9397-08002B2CF9AE}" pid="8" name="MSIP_Label_3797f988-8a1e-4d4e-b5ab-f30d9bb683e6_SiteId">
    <vt:lpwstr>ae326a90-5548-4db0-a52c-9b8e317c2010</vt:lpwstr>
  </property>
  <property fmtid="{D5CDD505-2E9C-101B-9397-08002B2CF9AE}" pid="9" name="MSIP_Label_3797f988-8a1e-4d4e-b5ab-f30d9bb683e6_ActionId">
    <vt:lpwstr>aab92fd6-4dde-4070-8cae-17c7cb05af5a</vt:lpwstr>
  </property>
  <property fmtid="{D5CDD505-2E9C-101B-9397-08002B2CF9AE}" pid="10" name="MSIP_Label_3797f988-8a1e-4d4e-b5ab-f30d9bb683e6_ContentBits">
    <vt:lpwstr>0</vt:lpwstr>
  </property>
  <property fmtid="{D5CDD505-2E9C-101B-9397-08002B2CF9AE}" pid="11" name="MediaServiceImageTags">
    <vt:lpwstr/>
  </property>
</Properties>
</file>