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omments/modernComment_7F3E8A74_AB64161.xml" ContentType="application/vnd.ms-powerpoint.comments+xml"/>
  <Override PartName="/ppt/comments/modernComment_7F3E8A98_FFDFCA50.xml" ContentType="application/vnd.ms-powerpoint.comment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9" r:id="rId6"/>
  </p:sldMasterIdLst>
  <p:notesMasterIdLst>
    <p:notesMasterId r:id="rId80"/>
  </p:notesMasterIdLst>
  <p:handoutMasterIdLst>
    <p:handoutMasterId r:id="rId81"/>
  </p:handoutMasterIdLst>
  <p:sldIdLst>
    <p:sldId id="2134804702" r:id="rId7"/>
    <p:sldId id="2134805119" r:id="rId8"/>
    <p:sldId id="2134804706" r:id="rId9"/>
    <p:sldId id="1001" r:id="rId10"/>
    <p:sldId id="2134805041" r:id="rId11"/>
    <p:sldId id="2134805043" r:id="rId12"/>
    <p:sldId id="2134805044" r:id="rId13"/>
    <p:sldId id="2134805039" r:id="rId14"/>
    <p:sldId id="2134805160" r:id="rId15"/>
    <p:sldId id="2134805088" r:id="rId16"/>
    <p:sldId id="2134805165" r:id="rId17"/>
    <p:sldId id="2134805173" r:id="rId18"/>
    <p:sldId id="2134805167" r:id="rId19"/>
    <p:sldId id="2134805170" r:id="rId20"/>
    <p:sldId id="2134805181" r:id="rId21"/>
    <p:sldId id="2134805180" r:id="rId22"/>
    <p:sldId id="2134805090" r:id="rId23"/>
    <p:sldId id="2134805143" r:id="rId24"/>
    <p:sldId id="2134805148" r:id="rId25"/>
    <p:sldId id="2134804826" r:id="rId26"/>
    <p:sldId id="2134805093" r:id="rId27"/>
    <p:sldId id="2134804825" r:id="rId28"/>
    <p:sldId id="2134805207" r:id="rId29"/>
    <p:sldId id="2134805086" r:id="rId30"/>
    <p:sldId id="2134805126" r:id="rId31"/>
    <p:sldId id="2134805175" r:id="rId32"/>
    <p:sldId id="2134805176" r:id="rId33"/>
    <p:sldId id="2134805087" r:id="rId34"/>
    <p:sldId id="2134805177" r:id="rId35"/>
    <p:sldId id="2134805094" r:id="rId36"/>
    <p:sldId id="2134805080" r:id="rId37"/>
    <p:sldId id="2134805101" r:id="rId38"/>
    <p:sldId id="2134805205" r:id="rId39"/>
    <p:sldId id="2134805210" r:id="rId40"/>
    <p:sldId id="2134805184" r:id="rId41"/>
    <p:sldId id="2134805185" r:id="rId42"/>
    <p:sldId id="2134805186" r:id="rId43"/>
    <p:sldId id="2134805190" r:id="rId44"/>
    <p:sldId id="2134805187" r:id="rId45"/>
    <p:sldId id="2134805188" r:id="rId46"/>
    <p:sldId id="2134805189" r:id="rId47"/>
    <p:sldId id="2134805191" r:id="rId48"/>
    <p:sldId id="2134805193" r:id="rId49"/>
    <p:sldId id="256" r:id="rId50"/>
    <p:sldId id="257" r:id="rId51"/>
    <p:sldId id="271" r:id="rId52"/>
    <p:sldId id="272" r:id="rId53"/>
    <p:sldId id="267" r:id="rId54"/>
    <p:sldId id="268" r:id="rId55"/>
    <p:sldId id="269" r:id="rId56"/>
    <p:sldId id="270" r:id="rId57"/>
    <p:sldId id="266" r:id="rId58"/>
    <p:sldId id="259" r:id="rId59"/>
    <p:sldId id="258" r:id="rId60"/>
    <p:sldId id="261" r:id="rId61"/>
    <p:sldId id="263" r:id="rId62"/>
    <p:sldId id="2134804891" r:id="rId63"/>
    <p:sldId id="2134805179" r:id="rId64"/>
    <p:sldId id="2134805103" r:id="rId65"/>
    <p:sldId id="2134805151" r:id="rId66"/>
    <p:sldId id="2134805152" r:id="rId67"/>
    <p:sldId id="2134805105" r:id="rId68"/>
    <p:sldId id="2134805107" r:id="rId69"/>
    <p:sldId id="2134805108" r:id="rId70"/>
    <p:sldId id="2134805109" r:id="rId71"/>
    <p:sldId id="2134805144" r:id="rId72"/>
    <p:sldId id="2134805145" r:id="rId73"/>
    <p:sldId id="2134805206" r:id="rId74"/>
    <p:sldId id="2134805158" r:id="rId75"/>
    <p:sldId id="2134804749" r:id="rId76"/>
    <p:sldId id="2134804765" r:id="rId77"/>
    <p:sldId id="2134804724" r:id="rId78"/>
    <p:sldId id="2134804769" r:id="rId79"/>
  </p:sldIdLst>
  <p:sldSz cx="12192000" cy="6858000"/>
  <p:notesSz cx="10234613" cy="7104063"/>
  <p:custDataLst>
    <p:tags r:id="rId82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PMingLiU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PMingLiU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PMingLiU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PMingLiU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PMingLiU" panose="02020500000000000000" pitchFamily="18" charset="-120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PMingLiU" panose="02020500000000000000" pitchFamily="18" charset="-120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PMingLiU" panose="02020500000000000000" pitchFamily="18" charset="-120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PMingLiU" panose="02020500000000000000" pitchFamily="18" charset="-120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PMingLiU" panose="02020500000000000000" pitchFamily="18" charset="-120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0DF868EF-705E-463C-B01A-1D4859634672}">
          <p14:sldIdLst>
            <p14:sldId id="2134804702"/>
            <p14:sldId id="2134805119"/>
            <p14:sldId id="2134804706"/>
            <p14:sldId id="1001"/>
            <p14:sldId id="2134805041"/>
            <p14:sldId id="2134805043"/>
            <p14:sldId id="2134805044"/>
            <p14:sldId id="2134805039"/>
            <p14:sldId id="2134805160"/>
          </p14:sldIdLst>
        </p14:section>
        <p14:section name="Low-carbon Living" id="{DEA45843-B646-4EDC-860F-50AF3CEC243A}">
          <p14:sldIdLst>
            <p14:sldId id="2134805088"/>
            <p14:sldId id="2134805165"/>
            <p14:sldId id="2134805173"/>
            <p14:sldId id="2134805167"/>
            <p14:sldId id="2134805170"/>
            <p14:sldId id="2134805181"/>
            <p14:sldId id="2134805180"/>
            <p14:sldId id="2134805090"/>
            <p14:sldId id="2134805143"/>
            <p14:sldId id="2134805148"/>
            <p14:sldId id="2134804826"/>
            <p14:sldId id="2134805093"/>
            <p14:sldId id="2134804825"/>
            <p14:sldId id="2134805207"/>
            <p14:sldId id="2134805086"/>
            <p14:sldId id="2134805126"/>
            <p14:sldId id="2134805175"/>
            <p14:sldId id="2134805176"/>
            <p14:sldId id="2134805087"/>
            <p14:sldId id="2134805177"/>
            <p14:sldId id="2134805094"/>
            <p14:sldId id="2134805080"/>
          </p14:sldIdLst>
        </p14:section>
        <p14:section name="Board Game" id="{91862E1A-553C-459F-9747-071CBA80038A}">
          <p14:sldIdLst>
            <p14:sldId id="2134805101"/>
            <p14:sldId id="2134805205"/>
            <p14:sldId id="2134805210"/>
            <p14:sldId id="2134805184"/>
            <p14:sldId id="2134805185"/>
            <p14:sldId id="2134805186"/>
            <p14:sldId id="2134805190"/>
            <p14:sldId id="2134805187"/>
            <p14:sldId id="2134805188"/>
            <p14:sldId id="2134805189"/>
            <p14:sldId id="2134805191"/>
            <p14:sldId id="2134805193"/>
            <p14:sldId id="256"/>
            <p14:sldId id="257"/>
            <p14:sldId id="271"/>
            <p14:sldId id="272"/>
            <p14:sldId id="267"/>
            <p14:sldId id="268"/>
            <p14:sldId id="269"/>
            <p14:sldId id="270"/>
            <p14:sldId id="266"/>
            <p14:sldId id="259"/>
            <p14:sldId id="258"/>
            <p14:sldId id="261"/>
            <p14:sldId id="263"/>
          </p14:sldIdLst>
        </p14:section>
        <p14:section name="Promotional Campaign" id="{FE12BA67-98BF-404E-A876-AF85D6CD1AD4}">
          <p14:sldIdLst>
            <p14:sldId id="2134804891"/>
            <p14:sldId id="2134805179"/>
            <p14:sldId id="2134805103"/>
            <p14:sldId id="2134805151"/>
            <p14:sldId id="2134805152"/>
            <p14:sldId id="2134805105"/>
            <p14:sldId id="2134805107"/>
            <p14:sldId id="2134805108"/>
            <p14:sldId id="2134805109"/>
            <p14:sldId id="2134805144"/>
            <p14:sldId id="2134805145"/>
            <p14:sldId id="2134805206"/>
            <p14:sldId id="2134805158"/>
          </p14:sldIdLst>
        </p14:section>
        <p14:section name="Conclusion" id="{BF2D36CD-BFCB-48BB-975A-A3C9447D4772}">
          <p14:sldIdLst>
            <p14:sldId id="2134804749"/>
            <p14:sldId id="2134804765"/>
            <p14:sldId id="2134804724"/>
            <p14:sldId id="213480476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728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38" userDrawn="1">
          <p15:clr>
            <a:srgbClr val="A4A3A4"/>
          </p15:clr>
        </p15:guide>
        <p15:guide id="2" pos="3224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830E233-2C22-9480-9DE6-4F29C4ABACE5}" name="Sabrina Chu" initials="SC" userId="S::sabrinachu@bec.org.hk::7cd5d261-924a-422c-bc21-a5ad098076d3" providerId="AD"/>
  <p188:author id="{4F544E5B-D640-C04D-A938-F77735913CC3}" name="May Lit" initials="ML" userId="S-1-5-21-465772550-2516328777-1847175614-9313" providerId="AD"/>
  <p188:author id="{46D2015D-279C-4B2C-BF84-8D3EB66A3C12}" name="Chris Lee" initials="CL" userId="S::chrislee@bec.org.hk::a771fe3a-3040-4909-911e-6c6a55ce2352" providerId="AD"/>
  <p188:author id="{DAD2706D-D494-E6EB-D54F-9589E5B501E1}" name="Samantha Kong" initials="SK" userId="S::samanthakong@bec.org.hk::fcbf5cea-12b5-4eb0-b05b-d9b4a71f3d34" providerId="AD"/>
  <p188:author id="{4CDA5494-0EB2-73E3-2032-F5384C3CD4B5}" name="C.F. Leung" initials="CFL" userId="C.F. Leung" providerId="None"/>
  <p188:author id="{DF70F2C2-79EA-F2E3-2935-300C9CFAE8B7}" name="Phoebe Leung" initials="PL" userId="S::PhoebeLeung@swireproperties.com::cba68ed0-f0a5-48ed-99a1-f19a8530fba9" providerId="AD"/>
  <p188:author id="{6D7C0BCB-A519-3E06-8372-501E422AAD8E}" name="Sharon Tsang" initials="ST" userId="S::SharonTsang@swireproperties.com::1c517222-b26c-4de3-bb52-771dcc0f2423" providerId="AD"/>
  <p188:author id="{36BB58DD-F087-B9E9-0244-6E44B16BE3D1}" name="Samantha Kong" initials="SK" userId="S-1-5-21-465772550-2516328777-1847175614-9307" providerId="AD"/>
  <p188:author id="{9D0521E4-4AEB-9FBB-51D2-9572AE1E01BC}" name="Joanne Lai" initials="JL" userId="S::JoanneLai@swireproperties.com::2a2af31f-19c8-4e09-b932-f9a627d218ca" providerId="AD"/>
  <p188:author id="{A5F007ED-D62C-AE2B-4042-BF28399E299B}" name="Bel Li" initials="BL" userId="S::belli@bec.org.hk::8b759663-2f74-4133-afc5-b20a98e07484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uba Lee" initials="TL" lastIdx="2" clrIdx="0">
    <p:extLst>
      <p:ext uri="{19B8F6BF-5375-455C-9EA6-DF929625EA0E}">
        <p15:presenceInfo xmlns:p15="http://schemas.microsoft.com/office/powerpoint/2012/main" userId="S::tubalee@bec.org.hk::0c8e9789-9bd2-4e6a-8ca1-cc62b4539a4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893"/>
    <a:srgbClr val="C00000"/>
    <a:srgbClr val="F1753D"/>
    <a:srgbClr val="F28808"/>
    <a:srgbClr val="437C0D"/>
    <a:srgbClr val="F0F0F0"/>
    <a:srgbClr val="A0D565"/>
    <a:srgbClr val="FFD347"/>
    <a:srgbClr val="FAF4E8"/>
    <a:srgbClr val="00324B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70" autoAdjust="0"/>
    <p:restoredTop sz="92651" autoAdjust="0"/>
  </p:normalViewPr>
  <p:slideViewPr>
    <p:cSldViewPr snapToGrid="0">
      <p:cViewPr varScale="1">
        <p:scale>
          <a:sx n="67" d="100"/>
          <a:sy n="67" d="100"/>
        </p:scale>
        <p:origin x="102" y="540"/>
      </p:cViewPr>
      <p:guideLst>
        <p:guide orient="horz" pos="2160"/>
        <p:guide pos="728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238"/>
        <p:guide pos="322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presProps" Target="presProps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5" Type="http://schemas.openxmlformats.org/officeDocument/2006/relationships/customXml" Target="../customXml/item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slide" Target="slides/slide7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notesMaster" Target="notesMasters/notesMaster1.xml"/><Relationship Id="rId85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handoutMaster" Target="handoutMasters/handoutMaster1.xml"/><Relationship Id="rId86" Type="http://schemas.openxmlformats.org/officeDocument/2006/relationships/theme" Target="theme/theme1.xml"/><Relationship Id="rId94" Type="http://schemas.microsoft.com/office/2018/10/relationships/authors" Target="author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customXml" Target="../customXml/item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tableStyles" Target="tableStyles.xml"/><Relationship Id="rId61" Type="http://schemas.openxmlformats.org/officeDocument/2006/relationships/slide" Target="slides/slide55.xml"/><Relationship Id="rId82" Type="http://schemas.openxmlformats.org/officeDocument/2006/relationships/tags" Target="tags/tag1.xml"/></Relationships>
</file>

<file path=ppt/comments/modernComment_7F3E8A74_AB6416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2861CD6-DDFD-43CF-AB87-65C197A93900}" authorId="{4F544E5B-D640-C04D-A938-F77735913CC3}" created="2025-02-13T06:50:06.373">
    <pc:sldMkLst xmlns:pc="http://schemas.microsoft.com/office/powerpoint/2013/main/command">
      <pc:docMk/>
      <pc:sldMk cId="179716449" sldId="2134805108"/>
    </pc:sldMkLst>
    <p188:txBody>
      <a:bodyPr/>
      <a:lstStyle/>
      <a:p>
        <a:r>
          <a:rPr lang="en-GB"/>
          <a:t>This slide could be hidden and please directly demonstrate the steps with the students. Please provide some time for students to design and generate their own posters.</a:t>
        </a:r>
      </a:p>
    </p188:txBody>
  </p188:cm>
</p188:cmLst>
</file>

<file path=ppt/comments/modernComment_7F3E8A98_FFDFCA5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646E2E1-81FC-44AC-BD68-836B623D4DB7}" authorId="{A5F007ED-D62C-AE2B-4042-BF28399E299B}" created="2025-01-14T03:21:44.007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4292856400" sldId="2134805144"/>
      <ac:picMk id="15" creationId="{FB3A0479-657F-8F78-4F9E-7D245A257CB5}"/>
    </ac:deMkLst>
    <p188:txBody>
      <a:bodyPr/>
      <a:lstStyle/>
      <a:p>
        <a:r>
          <a:rPr lang="en-GB"/>
          <a:t>We tried 2 websites. Even we are using the same website to generate 2 QR codes, because the length of the links are different the style still looks different.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1E6D92-2362-4804-A5E6-BB020523663F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FD81EF4B-541F-4447-B42B-1EFECC0D4E9A}">
      <dgm:prSet phldrT="[Text]"/>
      <dgm:spPr/>
      <dgm:t>
        <a:bodyPr/>
        <a:lstStyle/>
        <a:p>
          <a:r>
            <a:rPr lang="zh-TW" altLang="en-US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年輕的樹</a:t>
          </a:r>
          <a:endParaRPr lang="en-GB" altLang="zh-TW" dirty="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  <a:p>
          <a:r>
            <a:rPr lang="zh-TW" altLang="en-US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分離碳</a:t>
          </a:r>
          <a:endParaRPr lang="en-GB" dirty="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9BDEC50F-A253-442E-8C63-30A4014C3189}" type="parTrans" cxnId="{67229287-D044-4653-B228-383D9A4B8A72}">
      <dgm:prSet/>
      <dgm:spPr/>
      <dgm:t>
        <a:bodyPr/>
        <a:lstStyle/>
        <a:p>
          <a:endParaRPr lang="en-GB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5483C5A9-27B0-4201-B691-61AFF9324F02}" type="sibTrans" cxnId="{67229287-D044-4653-B228-383D9A4B8A72}">
      <dgm:prSet/>
      <dgm:spPr/>
      <dgm:t>
        <a:bodyPr/>
        <a:lstStyle/>
        <a:p>
          <a:endParaRPr lang="en-GB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6BC103C5-2E56-4308-847C-0A8D5E355FB2}">
      <dgm:prSet/>
      <dgm:spPr/>
      <dgm:t>
        <a:bodyPr/>
        <a:lstStyle/>
        <a:p>
          <a:r>
            <a:rPr lang="zh-TW" altLang="en-US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年長的樹 </a:t>
          </a:r>
          <a:endParaRPr lang="en-US" altLang="zh-TW" dirty="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  <a:p>
          <a:r>
            <a:rPr lang="zh-TW" altLang="en-US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儲存碳</a:t>
          </a:r>
          <a:endParaRPr lang="en-GB" altLang="zh-TW" dirty="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E921E090-FE48-4676-9005-7CF8DF14B178}" type="parTrans" cxnId="{52E44836-471A-4B3B-9A37-88B5F67CBB7D}">
      <dgm:prSet/>
      <dgm:spPr/>
      <dgm:t>
        <a:bodyPr/>
        <a:lstStyle/>
        <a:p>
          <a:endParaRPr lang="en-GB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347E0EF7-D569-47A9-910E-01510E7F51E4}" type="sibTrans" cxnId="{52E44836-471A-4B3B-9A37-88B5F67CBB7D}">
      <dgm:prSet/>
      <dgm:spPr/>
      <dgm:t>
        <a:bodyPr/>
        <a:lstStyle/>
        <a:p>
          <a:endParaRPr lang="en-GB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A65E6BA6-0468-43B5-B2CB-DC3FCA856CC9}" type="pres">
      <dgm:prSet presAssocID="{9B1E6D92-2362-4804-A5E6-BB020523663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69BD1D18-F11F-47C2-8C54-914AA40B17CF}" type="pres">
      <dgm:prSet presAssocID="{FD81EF4B-541F-4447-B42B-1EFECC0D4E9A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A85ECE3-7F4C-433B-9BAA-E926035434B4}" type="pres">
      <dgm:prSet presAssocID="{5483C5A9-27B0-4201-B691-61AFF9324F02}" presName="sibTrans" presStyleCnt="0"/>
      <dgm:spPr/>
    </dgm:pt>
    <dgm:pt modelId="{9B672F94-5C1D-48F7-AFF4-D3EC6DDBA070}" type="pres">
      <dgm:prSet presAssocID="{6BC103C5-2E56-4308-847C-0A8D5E355FB2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02939D46-C663-442C-A9AD-FF75C7A53A62}" type="presOf" srcId="{FD81EF4B-541F-4447-B42B-1EFECC0D4E9A}" destId="{69BD1D18-F11F-47C2-8C54-914AA40B17CF}" srcOrd="0" destOrd="0" presId="urn:microsoft.com/office/officeart/2005/8/layout/default"/>
    <dgm:cxn modelId="{67229287-D044-4653-B228-383D9A4B8A72}" srcId="{9B1E6D92-2362-4804-A5E6-BB020523663F}" destId="{FD81EF4B-541F-4447-B42B-1EFECC0D4E9A}" srcOrd="0" destOrd="0" parTransId="{9BDEC50F-A253-442E-8C63-30A4014C3189}" sibTransId="{5483C5A9-27B0-4201-B691-61AFF9324F02}"/>
    <dgm:cxn modelId="{83A5A0F4-1067-43F6-9B70-CF63E9D7EBD0}" type="presOf" srcId="{6BC103C5-2E56-4308-847C-0A8D5E355FB2}" destId="{9B672F94-5C1D-48F7-AFF4-D3EC6DDBA070}" srcOrd="0" destOrd="0" presId="urn:microsoft.com/office/officeart/2005/8/layout/default"/>
    <dgm:cxn modelId="{0DA93B97-6D62-4A86-B0A3-939A3BBC3488}" type="presOf" srcId="{9B1E6D92-2362-4804-A5E6-BB020523663F}" destId="{A65E6BA6-0468-43B5-B2CB-DC3FCA856CC9}" srcOrd="0" destOrd="0" presId="urn:microsoft.com/office/officeart/2005/8/layout/default"/>
    <dgm:cxn modelId="{52E44836-471A-4B3B-9A37-88B5F67CBB7D}" srcId="{9B1E6D92-2362-4804-A5E6-BB020523663F}" destId="{6BC103C5-2E56-4308-847C-0A8D5E355FB2}" srcOrd="1" destOrd="0" parTransId="{E921E090-FE48-4676-9005-7CF8DF14B178}" sibTransId="{347E0EF7-D569-47A9-910E-01510E7F51E4}"/>
    <dgm:cxn modelId="{9DB28ABC-F0DC-4945-88CC-E78E7513A71C}" type="presParOf" srcId="{A65E6BA6-0468-43B5-B2CB-DC3FCA856CC9}" destId="{69BD1D18-F11F-47C2-8C54-914AA40B17CF}" srcOrd="0" destOrd="0" presId="urn:microsoft.com/office/officeart/2005/8/layout/default"/>
    <dgm:cxn modelId="{8A83EE3F-534C-4C62-BDEA-7B501331406B}" type="presParOf" srcId="{A65E6BA6-0468-43B5-B2CB-DC3FCA856CC9}" destId="{4A85ECE3-7F4C-433B-9BAA-E926035434B4}" srcOrd="1" destOrd="0" presId="urn:microsoft.com/office/officeart/2005/8/layout/default"/>
    <dgm:cxn modelId="{CDC85213-4776-4FF4-AD32-3FD972AB9714}" type="presParOf" srcId="{A65E6BA6-0468-43B5-B2CB-DC3FCA856CC9}" destId="{9B672F94-5C1D-48F7-AFF4-D3EC6DDBA070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87DA45E-5488-4ECC-ACE8-8E02FCC9AC14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DDC67787-43EF-47C2-9F29-EC429FB203C0}">
      <dgm:prSet phldrT="[Text]" custT="1"/>
      <dgm:spPr/>
      <dgm:t>
        <a:bodyPr/>
        <a:lstStyle/>
        <a:p>
          <a:r>
            <a:rPr lang="zh-TW" altLang="en-US" sz="2200" b="1" i="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農業活動</a:t>
          </a:r>
          <a:endParaRPr lang="en-GB" sz="2200" b="1" dirty="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78D45B40-A9D5-4508-9E31-C1D806C577B9}" type="parTrans" cxnId="{18130747-0599-4E36-A151-D5A88DD943CA}">
      <dgm:prSet/>
      <dgm:spPr/>
      <dgm:t>
        <a:bodyPr/>
        <a:lstStyle/>
        <a:p>
          <a:endParaRPr lang="en-GB" sz="220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ABC4A2F9-E28C-4C6F-9278-9188CCDAED7D}" type="sibTrans" cxnId="{18130747-0599-4E36-A151-D5A88DD943CA}">
      <dgm:prSet/>
      <dgm:spPr/>
      <dgm:t>
        <a:bodyPr/>
        <a:lstStyle/>
        <a:p>
          <a:endParaRPr lang="en-GB" sz="220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BCC1DF91-02BB-4BDF-B3A2-045192E87CAB}">
      <dgm:prSet phldrT="[Text]" custT="1"/>
      <dgm:spPr/>
      <dgm:t>
        <a:bodyPr/>
        <a:lstStyle/>
        <a:p>
          <a:r>
            <a:rPr lang="zh-TW" altLang="en-US" sz="2200" b="1" i="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非法採伐</a:t>
          </a:r>
        </a:p>
      </dgm:t>
    </dgm:pt>
    <dgm:pt modelId="{4EA4C3CA-3EF8-4C98-ACC3-D544E82CE324}" type="parTrans" cxnId="{CF46DB1A-5DDE-4C32-999C-F39BF8D82815}">
      <dgm:prSet/>
      <dgm:spPr/>
      <dgm:t>
        <a:bodyPr/>
        <a:lstStyle/>
        <a:p>
          <a:endParaRPr lang="en-GB" sz="220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A544F258-DA6E-4184-85F1-2EAD5164CF12}" type="sibTrans" cxnId="{CF46DB1A-5DDE-4C32-999C-F39BF8D82815}">
      <dgm:prSet/>
      <dgm:spPr/>
      <dgm:t>
        <a:bodyPr/>
        <a:lstStyle/>
        <a:p>
          <a:endParaRPr lang="en-GB" sz="220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33E2505C-8BBF-4086-ABDD-474DA7D4ADD3}">
      <dgm:prSet phldrT="[Text]" custT="1"/>
      <dgm:spPr/>
      <dgm:t>
        <a:bodyPr/>
        <a:lstStyle/>
        <a:p>
          <a:r>
            <a:rPr lang="zh-TW" altLang="en-US" sz="2200" b="1" i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城市化</a:t>
          </a:r>
          <a:endParaRPr lang="zh-TW" altLang="en-US" sz="2200" b="1" i="0" dirty="0">
            <a:solidFill>
              <a:schemeClr val="bg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318C1B8B-381B-4F52-B079-10D3D4AE1A68}" type="parTrans" cxnId="{048B3CD8-FA05-491A-87F5-DE07F7D63638}">
      <dgm:prSet/>
      <dgm:spPr/>
      <dgm:t>
        <a:bodyPr/>
        <a:lstStyle/>
        <a:p>
          <a:endParaRPr lang="en-GB" sz="220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8E1A468F-852B-4EA0-8E84-EAA87BB37A47}" type="sibTrans" cxnId="{048B3CD8-FA05-491A-87F5-DE07F7D63638}">
      <dgm:prSet/>
      <dgm:spPr/>
      <dgm:t>
        <a:bodyPr/>
        <a:lstStyle/>
        <a:p>
          <a:endParaRPr lang="en-GB" sz="220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048E9D99-5C7B-49DA-8EE6-D0F8194865C0}">
      <dgm:prSet phldrT="[Text]" custT="1"/>
      <dgm:spPr/>
      <dgm:t>
        <a:bodyPr/>
        <a:lstStyle/>
        <a:p>
          <a:r>
            <a:rPr lang="zh-TW" altLang="en-US" sz="2200" b="1" i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氣候變化</a:t>
          </a:r>
        </a:p>
      </dgm:t>
    </dgm:pt>
    <dgm:pt modelId="{8AE6C9EA-E3C4-421C-A4D9-AA4CB40FD516}" type="parTrans" cxnId="{42C0C88B-DD11-4198-8273-D864A2518356}">
      <dgm:prSet/>
      <dgm:spPr/>
      <dgm:t>
        <a:bodyPr/>
        <a:lstStyle/>
        <a:p>
          <a:endParaRPr lang="en-GB" sz="220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2A640B90-851F-41E1-ACED-A60C8ACCCC6B}" type="sibTrans" cxnId="{42C0C88B-DD11-4198-8273-D864A2518356}">
      <dgm:prSet/>
      <dgm:spPr/>
      <dgm:t>
        <a:bodyPr/>
        <a:lstStyle/>
        <a:p>
          <a:endParaRPr lang="en-GB" sz="220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9E3EAD7D-5C18-4514-85ED-D12C9396C1E6}">
      <dgm:prSet phldrT="[Text]" custT="1"/>
      <dgm:spPr/>
      <dgm:t>
        <a:bodyPr/>
        <a:lstStyle/>
        <a:p>
          <a:r>
            <a:rPr lang="zh-TW" altLang="en-US" sz="2200" b="0" i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導致土地荒漠化、山火等</a:t>
          </a:r>
        </a:p>
      </dgm:t>
    </dgm:pt>
    <dgm:pt modelId="{44EC5B37-9911-4ACF-A6A5-AFB8C2DAB799}" type="sibTrans" cxnId="{820EF303-9BF4-4392-AA0A-1455B7F21986}">
      <dgm:prSet/>
      <dgm:spPr/>
      <dgm:t>
        <a:bodyPr/>
        <a:lstStyle/>
        <a:p>
          <a:endParaRPr lang="en-GB" sz="220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8B4209C0-1A59-49FE-9493-92541D6E2E40}" type="parTrans" cxnId="{820EF303-9BF4-4392-AA0A-1455B7F21986}">
      <dgm:prSet/>
      <dgm:spPr/>
      <dgm:t>
        <a:bodyPr/>
        <a:lstStyle/>
        <a:p>
          <a:endParaRPr lang="en-GB" sz="220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17397711-C87A-4F85-84F3-29BE85BABCA8}">
      <dgm:prSet phldrT="[Text]" custT="1"/>
      <dgm:spPr/>
      <dgm:t>
        <a:bodyPr/>
        <a:lstStyle/>
        <a:p>
          <a:r>
            <a:rPr lang="zh-TW" altLang="en-US" sz="2200" b="0" i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城市擴張使原始森林變為住宅和商業區</a:t>
          </a:r>
        </a:p>
      </dgm:t>
    </dgm:pt>
    <dgm:pt modelId="{E3B0DE91-6645-4021-9984-DD4D6745681E}" type="sibTrans" cxnId="{89987FE5-9C71-4254-8D5F-6AE5D645AE52}">
      <dgm:prSet/>
      <dgm:spPr/>
      <dgm:t>
        <a:bodyPr/>
        <a:lstStyle/>
        <a:p>
          <a:endParaRPr lang="en-GB" sz="220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0E4A5177-5FBF-47B6-A524-DD51009A3FC6}" type="parTrans" cxnId="{89987FE5-9C71-4254-8D5F-6AE5D645AE52}">
      <dgm:prSet/>
      <dgm:spPr/>
      <dgm:t>
        <a:bodyPr/>
        <a:lstStyle/>
        <a:p>
          <a:endParaRPr lang="en-GB" sz="220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C98A6E27-E764-4752-A38B-0DCF5CAB7261}">
      <dgm:prSet phldrT="[Text]" custT="1"/>
      <dgm:spPr/>
      <dgm:t>
        <a:bodyPr/>
        <a:lstStyle/>
        <a:p>
          <a:r>
            <a:rPr lang="zh-TW" altLang="en-US" sz="2200" b="0" i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非法砍伐木材用作燃料或其他用途</a:t>
          </a:r>
          <a:endParaRPr lang="zh-TW" altLang="en-US" sz="2200" b="0" i="0" dirty="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270DC0F7-1D3B-48AC-B0D3-FA6A53E4777C}" type="sibTrans" cxnId="{3A6E8F13-8291-44F2-B691-F01C5E423EB0}">
      <dgm:prSet/>
      <dgm:spPr/>
      <dgm:t>
        <a:bodyPr/>
        <a:lstStyle/>
        <a:p>
          <a:endParaRPr lang="en-GB" sz="220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F11B881B-F357-4980-8E45-D4094DD4D7DA}" type="parTrans" cxnId="{3A6E8F13-8291-44F2-B691-F01C5E423EB0}">
      <dgm:prSet/>
      <dgm:spPr/>
      <dgm:t>
        <a:bodyPr/>
        <a:lstStyle/>
        <a:p>
          <a:endParaRPr lang="en-GB" sz="220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19C655A9-7E6C-4263-B8AF-C04DF6A26847}">
      <dgm:prSet phldrT="[Text]" custT="1"/>
      <dgm:spPr/>
      <dgm:t>
        <a:bodyPr/>
        <a:lstStyle/>
        <a:p>
          <a:r>
            <a:rPr lang="zh-TW" altLang="en-US" sz="2200" b="0" i="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牲畜過度放牧破壞地面植被，影響森林再生</a:t>
          </a:r>
        </a:p>
      </dgm:t>
    </dgm:pt>
    <dgm:pt modelId="{5615C6B2-F248-43FE-BD66-BEC6FE69C15D}" type="sibTrans" cxnId="{98E0DA94-836B-4D4F-8C8D-350A75D89247}">
      <dgm:prSet/>
      <dgm:spPr/>
      <dgm:t>
        <a:bodyPr/>
        <a:lstStyle/>
        <a:p>
          <a:endParaRPr lang="en-GB" sz="220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67060679-0375-4C1D-8C51-A1E5D94A6341}" type="parTrans" cxnId="{98E0DA94-836B-4D4F-8C8D-350A75D89247}">
      <dgm:prSet/>
      <dgm:spPr/>
      <dgm:t>
        <a:bodyPr/>
        <a:lstStyle/>
        <a:p>
          <a:endParaRPr lang="en-GB" sz="220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2E30FD5D-A8BE-43C5-9C4A-1666B51034B2}">
      <dgm:prSet phldrT="[Text]" custT="1"/>
      <dgm:spPr/>
      <dgm:t>
        <a:bodyPr/>
        <a:lstStyle/>
        <a:p>
          <a:r>
            <a:rPr lang="zh-TW" altLang="en-US" sz="2200" b="1" i="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畜牧業</a:t>
          </a:r>
          <a:endParaRPr lang="en-GB" sz="2200" b="1" dirty="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88EB67E6-7759-46F5-8E96-739E314CCEF8}" type="parTrans" cxnId="{EF53FB7D-B1DA-4F57-9E12-DBB49CEE1FD7}">
      <dgm:prSet/>
      <dgm:spPr/>
      <dgm:t>
        <a:bodyPr/>
        <a:lstStyle/>
        <a:p>
          <a:endParaRPr lang="en-GB" sz="220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4599B4CB-B61B-4507-BE56-B66579AD4F26}" type="sibTrans" cxnId="{EF53FB7D-B1DA-4F57-9E12-DBB49CEE1FD7}">
      <dgm:prSet/>
      <dgm:spPr/>
      <dgm:t>
        <a:bodyPr/>
        <a:lstStyle/>
        <a:p>
          <a:endParaRPr lang="en-GB" sz="220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58F7CAB6-B213-4E31-B3DE-CFFD3573F8F1}">
      <dgm:prSet phldrT="[Text]" custT="1"/>
      <dgm:spPr/>
      <dgm:t>
        <a:bodyPr/>
        <a:lstStyle/>
        <a:p>
          <a:r>
            <a:rPr lang="zh-TW" altLang="en-US" sz="22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隨著人口增長，對糧食的需求增加，農田面積也隨之擴大</a:t>
          </a:r>
          <a:endParaRPr lang="en-GB" sz="2200" dirty="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A764E0DB-158E-4148-8606-74B35AC485F0}" type="parTrans" cxnId="{C7B1755B-375F-41EC-A196-87F9D3F7D22D}">
      <dgm:prSet/>
      <dgm:spPr/>
      <dgm:t>
        <a:bodyPr/>
        <a:lstStyle/>
        <a:p>
          <a:endParaRPr lang="en-GB" sz="220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72D1075D-67B2-4CE2-AF95-71925B77D057}" type="sibTrans" cxnId="{C7B1755B-375F-41EC-A196-87F9D3F7D22D}">
      <dgm:prSet/>
      <dgm:spPr/>
      <dgm:t>
        <a:bodyPr/>
        <a:lstStyle/>
        <a:p>
          <a:endParaRPr lang="en-GB" sz="220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8615FBA7-7945-4F67-9A70-548DE231A563}">
      <dgm:prSet phldrT="[Text]" custT="1"/>
      <dgm:spPr/>
      <dgm:t>
        <a:bodyPr/>
        <a:lstStyle/>
        <a:p>
          <a:endParaRPr lang="zh-TW" altLang="en-US" sz="2200" b="0" i="0" dirty="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C333D316-4EBF-46F0-9DD8-E9C7002E609D}" type="parTrans" cxnId="{DE72E1B2-8DA6-4C9E-9377-847A27217FE0}">
      <dgm:prSet/>
      <dgm:spPr/>
      <dgm:t>
        <a:bodyPr/>
        <a:lstStyle/>
        <a:p>
          <a:endParaRPr lang="en-GB" sz="2200">
            <a:solidFill>
              <a:schemeClr val="tx1"/>
            </a:solidFill>
          </a:endParaRPr>
        </a:p>
      </dgm:t>
    </dgm:pt>
    <dgm:pt modelId="{F521B4E4-4166-4C84-984B-B7D62BF60280}" type="sibTrans" cxnId="{DE72E1B2-8DA6-4C9E-9377-847A27217FE0}">
      <dgm:prSet/>
      <dgm:spPr/>
      <dgm:t>
        <a:bodyPr/>
        <a:lstStyle/>
        <a:p>
          <a:endParaRPr lang="en-GB" sz="2200">
            <a:solidFill>
              <a:schemeClr val="tx1"/>
            </a:solidFill>
          </a:endParaRPr>
        </a:p>
      </dgm:t>
    </dgm:pt>
    <dgm:pt modelId="{CA05E280-2F9F-42E8-AD5C-9C0E9357E092}" type="pres">
      <dgm:prSet presAssocID="{C87DA45E-5488-4ECC-ACE8-8E02FCC9AC1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51C6EE4E-6E04-4AD1-8C49-4BFAD302835C}" type="pres">
      <dgm:prSet presAssocID="{DDC67787-43EF-47C2-9F29-EC429FB203C0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CC3EE3C-F4B1-4F88-AC52-865EDB126764}" type="pres">
      <dgm:prSet presAssocID="{ABC4A2F9-E28C-4C6F-9278-9188CCDAED7D}" presName="sibTrans" presStyleCnt="0"/>
      <dgm:spPr/>
    </dgm:pt>
    <dgm:pt modelId="{92883947-FBEE-4B08-A467-9DC0506A9042}" type="pres">
      <dgm:prSet presAssocID="{2E30FD5D-A8BE-43C5-9C4A-1666B51034B2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6FC0CE9-6C2A-4D88-A694-8FE88D962327}" type="pres">
      <dgm:prSet presAssocID="{4599B4CB-B61B-4507-BE56-B66579AD4F26}" presName="sibTrans" presStyleCnt="0"/>
      <dgm:spPr/>
    </dgm:pt>
    <dgm:pt modelId="{F9F85978-69B9-4FDB-B012-B83E6FB9300E}" type="pres">
      <dgm:prSet presAssocID="{BCC1DF91-02BB-4BDF-B3A2-045192E87CAB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64D88E9-26A0-4DC0-9AA4-E690036ABA7E}" type="pres">
      <dgm:prSet presAssocID="{A544F258-DA6E-4184-85F1-2EAD5164CF12}" presName="sibTrans" presStyleCnt="0"/>
      <dgm:spPr/>
    </dgm:pt>
    <dgm:pt modelId="{444A8DEE-1ED5-4F8A-9055-352F694AC5FB}" type="pres">
      <dgm:prSet presAssocID="{33E2505C-8BBF-4086-ABDD-474DA7D4ADD3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3C302C8-AFE2-4507-AB13-F2CF4E4C99A8}" type="pres">
      <dgm:prSet presAssocID="{8E1A468F-852B-4EA0-8E84-EAA87BB37A47}" presName="sibTrans" presStyleCnt="0"/>
      <dgm:spPr/>
    </dgm:pt>
    <dgm:pt modelId="{3B0952DC-226C-44A6-8634-49FCBA97A042}" type="pres">
      <dgm:prSet presAssocID="{048E9D99-5C7B-49DA-8EE6-D0F8194865C0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44A96C8-E007-4794-AC13-8D85E1A070EA}" type="pres">
      <dgm:prSet presAssocID="{2A640B90-851F-41E1-ACED-A60C8ACCCC6B}" presName="sibTrans" presStyleCnt="0"/>
      <dgm:spPr/>
    </dgm:pt>
    <dgm:pt modelId="{DC917669-ED38-4A55-9AE4-ADEB8C6017C5}" type="pres">
      <dgm:prSet presAssocID="{8615FBA7-7945-4F67-9A70-548DE231A563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0939F6B-2B15-4E2A-AB53-D5DD3E103650}" type="presOf" srcId="{DDC67787-43EF-47C2-9F29-EC429FB203C0}" destId="{51C6EE4E-6E04-4AD1-8C49-4BFAD302835C}" srcOrd="0" destOrd="0" presId="urn:microsoft.com/office/officeart/2005/8/layout/default"/>
    <dgm:cxn modelId="{89987FE5-9C71-4254-8D5F-6AE5D645AE52}" srcId="{33E2505C-8BBF-4086-ABDD-474DA7D4ADD3}" destId="{17397711-C87A-4F85-84F3-29BE85BABCA8}" srcOrd="0" destOrd="0" parTransId="{0E4A5177-5FBF-47B6-A524-DD51009A3FC6}" sibTransId="{E3B0DE91-6645-4021-9984-DD4D6745681E}"/>
    <dgm:cxn modelId="{A4A3301D-F67D-45E2-9985-2606B6D1118B}" type="presOf" srcId="{33E2505C-8BBF-4086-ABDD-474DA7D4ADD3}" destId="{444A8DEE-1ED5-4F8A-9055-352F694AC5FB}" srcOrd="0" destOrd="0" presId="urn:microsoft.com/office/officeart/2005/8/layout/default"/>
    <dgm:cxn modelId="{C7B1755B-375F-41EC-A196-87F9D3F7D22D}" srcId="{DDC67787-43EF-47C2-9F29-EC429FB203C0}" destId="{58F7CAB6-B213-4E31-B3DE-CFFD3573F8F1}" srcOrd="0" destOrd="0" parTransId="{A764E0DB-158E-4148-8606-74B35AC485F0}" sibTransId="{72D1075D-67B2-4CE2-AF95-71925B77D057}"/>
    <dgm:cxn modelId="{B76FC4D8-9CF0-4E19-AC76-1A81B7C40981}" type="presOf" srcId="{58F7CAB6-B213-4E31-B3DE-CFFD3573F8F1}" destId="{51C6EE4E-6E04-4AD1-8C49-4BFAD302835C}" srcOrd="0" destOrd="1" presId="urn:microsoft.com/office/officeart/2005/8/layout/default"/>
    <dgm:cxn modelId="{3A6E8F13-8291-44F2-B691-F01C5E423EB0}" srcId="{BCC1DF91-02BB-4BDF-B3A2-045192E87CAB}" destId="{C98A6E27-E764-4752-A38B-0DCF5CAB7261}" srcOrd="0" destOrd="0" parTransId="{F11B881B-F357-4980-8E45-D4094DD4D7DA}" sibTransId="{270DC0F7-1D3B-48AC-B0D3-FA6A53E4777C}"/>
    <dgm:cxn modelId="{A602480D-D92C-464E-8F36-704DE05373D6}" type="presOf" srcId="{2E30FD5D-A8BE-43C5-9C4A-1666B51034B2}" destId="{92883947-FBEE-4B08-A467-9DC0506A9042}" srcOrd="0" destOrd="0" presId="urn:microsoft.com/office/officeart/2005/8/layout/default"/>
    <dgm:cxn modelId="{2811AB5C-BBB9-4900-BC6E-13D6AD7262D2}" type="presOf" srcId="{17397711-C87A-4F85-84F3-29BE85BABCA8}" destId="{444A8DEE-1ED5-4F8A-9055-352F694AC5FB}" srcOrd="0" destOrd="1" presId="urn:microsoft.com/office/officeart/2005/8/layout/default"/>
    <dgm:cxn modelId="{CF46DB1A-5DDE-4C32-999C-F39BF8D82815}" srcId="{C87DA45E-5488-4ECC-ACE8-8E02FCC9AC14}" destId="{BCC1DF91-02BB-4BDF-B3A2-045192E87CAB}" srcOrd="2" destOrd="0" parTransId="{4EA4C3CA-3EF8-4C98-ACC3-D544E82CE324}" sibTransId="{A544F258-DA6E-4184-85F1-2EAD5164CF12}"/>
    <dgm:cxn modelId="{048B3CD8-FA05-491A-87F5-DE07F7D63638}" srcId="{C87DA45E-5488-4ECC-ACE8-8E02FCC9AC14}" destId="{33E2505C-8BBF-4086-ABDD-474DA7D4ADD3}" srcOrd="3" destOrd="0" parTransId="{318C1B8B-381B-4F52-B079-10D3D4AE1A68}" sibTransId="{8E1A468F-852B-4EA0-8E84-EAA87BB37A47}"/>
    <dgm:cxn modelId="{4BF4699A-C946-44DB-B3E9-10B10ADE30FB}" type="presOf" srcId="{8615FBA7-7945-4F67-9A70-548DE231A563}" destId="{DC917669-ED38-4A55-9AE4-ADEB8C6017C5}" srcOrd="0" destOrd="0" presId="urn:microsoft.com/office/officeart/2005/8/layout/default"/>
    <dgm:cxn modelId="{EF53FB7D-B1DA-4F57-9E12-DBB49CEE1FD7}" srcId="{C87DA45E-5488-4ECC-ACE8-8E02FCC9AC14}" destId="{2E30FD5D-A8BE-43C5-9C4A-1666B51034B2}" srcOrd="1" destOrd="0" parTransId="{88EB67E6-7759-46F5-8E96-739E314CCEF8}" sibTransId="{4599B4CB-B61B-4507-BE56-B66579AD4F26}"/>
    <dgm:cxn modelId="{42C0C88B-DD11-4198-8273-D864A2518356}" srcId="{C87DA45E-5488-4ECC-ACE8-8E02FCC9AC14}" destId="{048E9D99-5C7B-49DA-8EE6-D0F8194865C0}" srcOrd="4" destOrd="0" parTransId="{8AE6C9EA-E3C4-421C-A4D9-AA4CB40FD516}" sibTransId="{2A640B90-851F-41E1-ACED-A60C8ACCCC6B}"/>
    <dgm:cxn modelId="{A2714594-615D-497E-B977-4E7611361ADC}" type="presOf" srcId="{19C655A9-7E6C-4263-B8AF-C04DF6A26847}" destId="{92883947-FBEE-4B08-A467-9DC0506A9042}" srcOrd="0" destOrd="1" presId="urn:microsoft.com/office/officeart/2005/8/layout/default"/>
    <dgm:cxn modelId="{18130747-0599-4E36-A151-D5A88DD943CA}" srcId="{C87DA45E-5488-4ECC-ACE8-8E02FCC9AC14}" destId="{DDC67787-43EF-47C2-9F29-EC429FB203C0}" srcOrd="0" destOrd="0" parTransId="{78D45B40-A9D5-4508-9E31-C1D806C577B9}" sibTransId="{ABC4A2F9-E28C-4C6F-9278-9188CCDAED7D}"/>
    <dgm:cxn modelId="{D4E51320-ED1E-420B-A7E4-3DA07B0A3D29}" type="presOf" srcId="{C87DA45E-5488-4ECC-ACE8-8E02FCC9AC14}" destId="{CA05E280-2F9F-42E8-AD5C-9C0E9357E092}" srcOrd="0" destOrd="0" presId="urn:microsoft.com/office/officeart/2005/8/layout/default"/>
    <dgm:cxn modelId="{A4017E01-BD91-4846-B0A7-0EDC94A31168}" type="presOf" srcId="{9E3EAD7D-5C18-4514-85ED-D12C9396C1E6}" destId="{3B0952DC-226C-44A6-8634-49FCBA97A042}" srcOrd="0" destOrd="1" presId="urn:microsoft.com/office/officeart/2005/8/layout/default"/>
    <dgm:cxn modelId="{E0F4722D-C989-430C-B001-48450213E631}" type="presOf" srcId="{BCC1DF91-02BB-4BDF-B3A2-045192E87CAB}" destId="{F9F85978-69B9-4FDB-B012-B83E6FB9300E}" srcOrd="0" destOrd="0" presId="urn:microsoft.com/office/officeart/2005/8/layout/default"/>
    <dgm:cxn modelId="{3F6D5AF0-BA6D-452B-83A0-F078CA71AB65}" type="presOf" srcId="{C98A6E27-E764-4752-A38B-0DCF5CAB7261}" destId="{F9F85978-69B9-4FDB-B012-B83E6FB9300E}" srcOrd="0" destOrd="1" presId="urn:microsoft.com/office/officeart/2005/8/layout/default"/>
    <dgm:cxn modelId="{B7EBC156-430A-43F1-8B20-1CB75A6FBCE6}" type="presOf" srcId="{048E9D99-5C7B-49DA-8EE6-D0F8194865C0}" destId="{3B0952DC-226C-44A6-8634-49FCBA97A042}" srcOrd="0" destOrd="0" presId="urn:microsoft.com/office/officeart/2005/8/layout/default"/>
    <dgm:cxn modelId="{98E0DA94-836B-4D4F-8C8D-350A75D89247}" srcId="{2E30FD5D-A8BE-43C5-9C4A-1666B51034B2}" destId="{19C655A9-7E6C-4263-B8AF-C04DF6A26847}" srcOrd="0" destOrd="0" parTransId="{67060679-0375-4C1D-8C51-A1E5D94A6341}" sibTransId="{5615C6B2-F248-43FE-BD66-BEC6FE69C15D}"/>
    <dgm:cxn modelId="{820EF303-9BF4-4392-AA0A-1455B7F21986}" srcId="{048E9D99-5C7B-49DA-8EE6-D0F8194865C0}" destId="{9E3EAD7D-5C18-4514-85ED-D12C9396C1E6}" srcOrd="0" destOrd="0" parTransId="{8B4209C0-1A59-49FE-9493-92541D6E2E40}" sibTransId="{44EC5B37-9911-4ACF-A6A5-AFB8C2DAB799}"/>
    <dgm:cxn modelId="{DE72E1B2-8DA6-4C9E-9377-847A27217FE0}" srcId="{C87DA45E-5488-4ECC-ACE8-8E02FCC9AC14}" destId="{8615FBA7-7945-4F67-9A70-548DE231A563}" srcOrd="5" destOrd="0" parTransId="{C333D316-4EBF-46F0-9DD8-E9C7002E609D}" sibTransId="{F521B4E4-4166-4C84-984B-B7D62BF60280}"/>
    <dgm:cxn modelId="{6E093B59-B008-4635-8ADA-C052355088E9}" type="presParOf" srcId="{CA05E280-2F9F-42E8-AD5C-9C0E9357E092}" destId="{51C6EE4E-6E04-4AD1-8C49-4BFAD302835C}" srcOrd="0" destOrd="0" presId="urn:microsoft.com/office/officeart/2005/8/layout/default"/>
    <dgm:cxn modelId="{CA3E5DCD-E2AC-42F2-B455-D59367665D7E}" type="presParOf" srcId="{CA05E280-2F9F-42E8-AD5C-9C0E9357E092}" destId="{BCC3EE3C-F4B1-4F88-AC52-865EDB126764}" srcOrd="1" destOrd="0" presId="urn:microsoft.com/office/officeart/2005/8/layout/default"/>
    <dgm:cxn modelId="{5DAEDE08-657F-46BB-A1AF-E41DAF4E2935}" type="presParOf" srcId="{CA05E280-2F9F-42E8-AD5C-9C0E9357E092}" destId="{92883947-FBEE-4B08-A467-9DC0506A9042}" srcOrd="2" destOrd="0" presId="urn:microsoft.com/office/officeart/2005/8/layout/default"/>
    <dgm:cxn modelId="{EA18CFEC-5BA4-4972-A2D5-5FFE634255DD}" type="presParOf" srcId="{CA05E280-2F9F-42E8-AD5C-9C0E9357E092}" destId="{B6FC0CE9-6C2A-4D88-A694-8FE88D962327}" srcOrd="3" destOrd="0" presId="urn:microsoft.com/office/officeart/2005/8/layout/default"/>
    <dgm:cxn modelId="{359A89A9-97EC-4DAF-AAC8-9B7F8D3EA56F}" type="presParOf" srcId="{CA05E280-2F9F-42E8-AD5C-9C0E9357E092}" destId="{F9F85978-69B9-4FDB-B012-B83E6FB9300E}" srcOrd="4" destOrd="0" presId="urn:microsoft.com/office/officeart/2005/8/layout/default"/>
    <dgm:cxn modelId="{E971C9DE-D719-4351-8203-160C9CC917A1}" type="presParOf" srcId="{CA05E280-2F9F-42E8-AD5C-9C0E9357E092}" destId="{B64D88E9-26A0-4DC0-9AA4-E690036ABA7E}" srcOrd="5" destOrd="0" presId="urn:microsoft.com/office/officeart/2005/8/layout/default"/>
    <dgm:cxn modelId="{664C1CB5-9668-47E2-9635-0F7D24D0CCE0}" type="presParOf" srcId="{CA05E280-2F9F-42E8-AD5C-9C0E9357E092}" destId="{444A8DEE-1ED5-4F8A-9055-352F694AC5FB}" srcOrd="6" destOrd="0" presId="urn:microsoft.com/office/officeart/2005/8/layout/default"/>
    <dgm:cxn modelId="{5AC8C935-3A0B-4342-947A-8F6AB96692AF}" type="presParOf" srcId="{CA05E280-2F9F-42E8-AD5C-9C0E9357E092}" destId="{33C302C8-AFE2-4507-AB13-F2CF4E4C99A8}" srcOrd="7" destOrd="0" presId="urn:microsoft.com/office/officeart/2005/8/layout/default"/>
    <dgm:cxn modelId="{1CE041F3-9F42-4194-B2CD-31AD59C2EADE}" type="presParOf" srcId="{CA05E280-2F9F-42E8-AD5C-9C0E9357E092}" destId="{3B0952DC-226C-44A6-8634-49FCBA97A042}" srcOrd="8" destOrd="0" presId="urn:microsoft.com/office/officeart/2005/8/layout/default"/>
    <dgm:cxn modelId="{F48ACBC2-8C64-42C0-A140-EAF939A80502}" type="presParOf" srcId="{CA05E280-2F9F-42E8-AD5C-9C0E9357E092}" destId="{D44A96C8-E007-4794-AC13-8D85E1A070EA}" srcOrd="9" destOrd="0" presId="urn:microsoft.com/office/officeart/2005/8/layout/default"/>
    <dgm:cxn modelId="{51FA0E9A-FD2A-4953-B0E2-A04F607D6E1D}" type="presParOf" srcId="{CA05E280-2F9F-42E8-AD5C-9C0E9357E092}" destId="{DC917669-ED38-4A55-9AE4-ADEB8C6017C5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B319265-9088-4708-9115-432C72A53782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97A3CD13-C622-4F72-B9B6-C51643FF3DA8}">
      <dgm:prSet phldrT="[Text]" custT="1"/>
      <dgm:spPr/>
      <dgm:t>
        <a:bodyPr/>
        <a:lstStyle/>
        <a:p>
          <a:r>
            <a:rPr lang="zh-TW" altLang="en-US" sz="2200" b="1" i="0" u="none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薇金菊</a:t>
          </a:r>
          <a:endParaRPr lang="en-GB" sz="2200" b="1" u="none" dirty="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28D3334A-CD21-4C72-B8A6-9025AA8B1EC9}" type="parTrans" cxnId="{C1FE37B3-C532-4088-A5E8-A5A86FDB50F9}">
      <dgm:prSet/>
      <dgm:spPr/>
      <dgm:t>
        <a:bodyPr/>
        <a:lstStyle/>
        <a:p>
          <a:endParaRPr lang="en-GB" sz="1800" u="none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F831002C-7766-410C-A98B-5799D9559EF7}" type="sibTrans" cxnId="{C1FE37B3-C532-4088-A5E8-A5A86FDB50F9}">
      <dgm:prSet/>
      <dgm:spPr/>
      <dgm:t>
        <a:bodyPr/>
        <a:lstStyle/>
        <a:p>
          <a:endParaRPr lang="en-GB" sz="1800" u="none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90DF8A90-51F2-44E2-8FF3-27740402C282}">
      <dgm:prSet phldrT="[Text]" custT="1"/>
      <dgm:spPr/>
      <dgm:t>
        <a:bodyPr/>
        <a:lstStyle/>
        <a:p>
          <a:r>
            <a:rPr lang="zh-TW" altLang="en-US" sz="1600" b="0" i="0" u="none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源自熱帶中南美洲</a:t>
          </a:r>
          <a:endParaRPr lang="en-GB" sz="1600" u="none" dirty="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821D6971-75C9-49EE-9B83-1196708B793E}" type="parTrans" cxnId="{69EBA19F-413B-484D-BBE0-809BCAE478F0}">
      <dgm:prSet/>
      <dgm:spPr/>
      <dgm:t>
        <a:bodyPr/>
        <a:lstStyle/>
        <a:p>
          <a:endParaRPr lang="en-GB" sz="1800" u="none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F08A9E52-9E46-4041-8A16-06C101A061A0}" type="sibTrans" cxnId="{69EBA19F-413B-484D-BBE0-809BCAE478F0}">
      <dgm:prSet/>
      <dgm:spPr/>
      <dgm:t>
        <a:bodyPr/>
        <a:lstStyle/>
        <a:p>
          <a:endParaRPr lang="en-GB" sz="1800" u="none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37CDBC30-27BF-4607-AE93-60EE2D3843AE}">
      <dgm:prSet phldrT="[Text]" custT="1"/>
      <dgm:spPr/>
      <dgm:t>
        <a:bodyPr/>
        <a:lstStyle/>
        <a:p>
          <a:r>
            <a:rPr lang="zh-TW" altLang="en-US" sz="1600" b="0" i="0" u="none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生長迅速，會攀附並覆蓋其他植物，阻礙其生長，甚至導致其死亡</a:t>
          </a:r>
          <a:endParaRPr lang="en-GB" sz="1600" u="none" dirty="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C39B0F8F-957C-4F14-BB77-7DDFA8C6B457}" type="parTrans" cxnId="{8E5605CD-9BB7-4D91-8567-26A25BA7879D}">
      <dgm:prSet/>
      <dgm:spPr/>
      <dgm:t>
        <a:bodyPr/>
        <a:lstStyle/>
        <a:p>
          <a:endParaRPr lang="en-GB" sz="1800" u="none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4109AEF7-BFC7-48A2-AA2C-956F293C812A}" type="sibTrans" cxnId="{8E5605CD-9BB7-4D91-8567-26A25BA7879D}">
      <dgm:prSet/>
      <dgm:spPr/>
      <dgm:t>
        <a:bodyPr/>
        <a:lstStyle/>
        <a:p>
          <a:endParaRPr lang="en-GB" sz="1800" u="none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18AD67D7-412D-4F79-9ACC-3A580D1ACDB4}">
      <dgm:prSet phldrT="[Text]" custT="1"/>
      <dgm:spPr/>
      <dgm:t>
        <a:bodyPr/>
        <a:lstStyle/>
        <a:p>
          <a:r>
            <a:rPr lang="zh-TW" altLang="en-US" sz="2400" b="1" i="0" u="none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含羞草</a:t>
          </a:r>
          <a:endParaRPr lang="en-GB" sz="2400" b="1" u="none" dirty="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2EBCFDA6-5BC2-40A2-9F84-93992A95C50F}" type="parTrans" cxnId="{EE5BA0EE-7B7B-40A7-BC00-6C077AAAEC63}">
      <dgm:prSet/>
      <dgm:spPr/>
      <dgm:t>
        <a:bodyPr/>
        <a:lstStyle/>
        <a:p>
          <a:endParaRPr lang="en-GB" sz="1800" u="none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965666BE-B9A2-4D6B-ACF0-28F88C644205}" type="sibTrans" cxnId="{EE5BA0EE-7B7B-40A7-BC00-6C077AAAEC63}">
      <dgm:prSet/>
      <dgm:spPr/>
      <dgm:t>
        <a:bodyPr/>
        <a:lstStyle/>
        <a:p>
          <a:endParaRPr lang="en-GB" sz="1800" u="none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7386A96A-FA47-4034-88EA-0C0B37637FDA}">
      <dgm:prSet phldrT="[Text]" custT="1"/>
      <dgm:spPr/>
      <dgm:t>
        <a:bodyPr/>
        <a:lstStyle/>
        <a:p>
          <a:r>
            <a:rPr lang="zh-TW" altLang="en-US" sz="1600" b="0" i="0" u="none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源自南美洲巴西</a:t>
          </a:r>
          <a:endParaRPr lang="en-GB" sz="1600" u="none" dirty="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C30A45B0-149C-467F-BBB8-14FF9A1DBAE2}" type="parTrans" cxnId="{CF7DAFE0-AC02-48A7-B018-018DDE4300A8}">
      <dgm:prSet/>
      <dgm:spPr/>
      <dgm:t>
        <a:bodyPr/>
        <a:lstStyle/>
        <a:p>
          <a:endParaRPr lang="en-GB" sz="1800" u="none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68AA7DDB-A2D1-4C3F-BF88-54AB3BD23F14}" type="sibTrans" cxnId="{CF7DAFE0-AC02-48A7-B018-018DDE4300A8}">
      <dgm:prSet/>
      <dgm:spPr/>
      <dgm:t>
        <a:bodyPr/>
        <a:lstStyle/>
        <a:p>
          <a:endParaRPr lang="en-GB" sz="1800" u="none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715A23A0-D010-4836-B839-92B86923CF1F}">
      <dgm:prSet phldrT="[Text]" custT="1"/>
      <dgm:spPr/>
      <dgm:t>
        <a:bodyPr/>
        <a:lstStyle/>
        <a:p>
          <a:r>
            <a:rPr lang="zh-TW" altLang="en-US" sz="1600" b="0" i="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會與本地物種競爭營養</a:t>
          </a:r>
          <a:r>
            <a:rPr lang="zh-TW" altLang="en-US" sz="1600" b="0" i="0" dirty="0"/>
            <a:t>和</a:t>
          </a:r>
          <a:r>
            <a:rPr lang="zh-TW" altLang="en-US" sz="1600" b="0" i="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生存空間，影響生態平衡</a:t>
          </a:r>
          <a:endParaRPr lang="en-GB" sz="1600" u="none" dirty="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61206D03-44DC-4EE8-8570-B2A81E48B550}" type="parTrans" cxnId="{F6C9C7E7-129F-4359-9B7D-FA47C520CF3D}">
      <dgm:prSet/>
      <dgm:spPr/>
      <dgm:t>
        <a:bodyPr/>
        <a:lstStyle/>
        <a:p>
          <a:endParaRPr lang="en-GB" sz="1800" u="none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731A4527-3D6C-49BF-8120-351804B903D4}" type="sibTrans" cxnId="{F6C9C7E7-129F-4359-9B7D-FA47C520CF3D}">
      <dgm:prSet/>
      <dgm:spPr/>
      <dgm:t>
        <a:bodyPr/>
        <a:lstStyle/>
        <a:p>
          <a:endParaRPr lang="en-GB" sz="1800" u="none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10D4F132-B7A3-486C-A194-E973D1A4454B}">
      <dgm:prSet phldrT="[Text]" custT="1"/>
      <dgm:spPr/>
      <dgm:t>
        <a:bodyPr/>
        <a:lstStyle/>
        <a:p>
          <a:r>
            <a:rPr lang="zh-TW" altLang="en-US" sz="2400" b="1" i="0" u="none" kern="1200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</a:rPr>
            <a:t>福壽螺</a:t>
          </a:r>
          <a:endParaRPr lang="en-GB" sz="2400" b="1" i="0" u="none" kern="1200" dirty="0">
            <a:solidFill>
              <a:srgbClr val="000000"/>
            </a:solidFill>
            <a:latin typeface="Microsoft JhengHei" panose="020B0604030504040204" pitchFamily="34" charset="-120"/>
            <a:ea typeface="Microsoft JhengHei" panose="020B0604030504040204" pitchFamily="34" charset="-120"/>
            <a:cs typeface="Arial"/>
          </a:endParaRPr>
        </a:p>
      </dgm:t>
    </dgm:pt>
    <dgm:pt modelId="{E5B65E94-DF17-464F-BB14-342422FDF463}" type="parTrans" cxnId="{E1FA280A-78B2-4AD0-B252-F9895D1E01E9}">
      <dgm:prSet/>
      <dgm:spPr/>
      <dgm:t>
        <a:bodyPr/>
        <a:lstStyle/>
        <a:p>
          <a:endParaRPr lang="en-GB" sz="1800" u="none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EB7219E3-9733-4304-AC34-87BF3E6E2D4A}" type="sibTrans" cxnId="{E1FA280A-78B2-4AD0-B252-F9895D1E01E9}">
      <dgm:prSet/>
      <dgm:spPr/>
      <dgm:t>
        <a:bodyPr/>
        <a:lstStyle/>
        <a:p>
          <a:endParaRPr lang="en-GB" sz="1800" u="none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05B1DD5E-D1CE-4FA4-924B-63AC29C93391}">
      <dgm:prSet phldrT="[Text]" custT="1"/>
      <dgm:spPr/>
      <dgm:t>
        <a:bodyPr/>
        <a:lstStyle/>
        <a:p>
          <a:r>
            <a:rPr lang="zh-TW" altLang="en-US" sz="1600" b="0" i="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</a:rPr>
            <a:t>源自南美洲</a:t>
          </a:r>
          <a:endParaRPr lang="en-GB" sz="1600" b="0" i="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Microsoft JhengHei" panose="020B0604030504040204" pitchFamily="34" charset="-120"/>
            <a:ea typeface="Microsoft JhengHei" panose="020B0604030504040204" pitchFamily="34" charset="-120"/>
            <a:cs typeface="Arial"/>
          </a:endParaRPr>
        </a:p>
      </dgm:t>
    </dgm:pt>
    <dgm:pt modelId="{C6533D93-80CF-4028-8D63-97AFDC0D9290}" type="parTrans" cxnId="{3D293387-DD37-4EEB-A07D-0AF0A24DC375}">
      <dgm:prSet/>
      <dgm:spPr/>
      <dgm:t>
        <a:bodyPr/>
        <a:lstStyle/>
        <a:p>
          <a:endParaRPr lang="en-GB" sz="1800" u="none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BE11D871-DC0F-45D9-BF8A-B4BC5EFA37D2}" type="sibTrans" cxnId="{3D293387-DD37-4EEB-A07D-0AF0A24DC375}">
      <dgm:prSet/>
      <dgm:spPr/>
      <dgm:t>
        <a:bodyPr/>
        <a:lstStyle/>
        <a:p>
          <a:endParaRPr lang="en-GB" sz="1800" u="none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2AA456A8-BBA7-4CB4-BACE-F64C0F910EFC}">
      <dgm:prSet phldrT="[Text]" custT="1"/>
      <dgm:spPr/>
      <dgm:t>
        <a:bodyPr/>
        <a:lstStyle/>
        <a:p>
          <a:r>
            <a:rPr lang="zh-TW" altLang="en-US" sz="1600" b="0" i="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</a:rPr>
            <a:t>會進食大量水生植物及捕食本地淡水螺的卵</a:t>
          </a:r>
          <a:endParaRPr lang="en-GB" sz="1600" b="0" i="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Microsoft JhengHei" panose="020B0604030504040204" pitchFamily="34" charset="-120"/>
            <a:ea typeface="Microsoft JhengHei" panose="020B0604030504040204" pitchFamily="34" charset="-120"/>
            <a:cs typeface="Arial"/>
          </a:endParaRPr>
        </a:p>
      </dgm:t>
    </dgm:pt>
    <dgm:pt modelId="{F992E883-B79A-4EAB-9E18-00415B19AB12}" type="parTrans" cxnId="{B3E1875C-7097-42C3-A6C1-ECED72DC4E56}">
      <dgm:prSet/>
      <dgm:spPr/>
      <dgm:t>
        <a:bodyPr/>
        <a:lstStyle/>
        <a:p>
          <a:endParaRPr lang="zh-TW" altLang="en-US"/>
        </a:p>
      </dgm:t>
    </dgm:pt>
    <dgm:pt modelId="{E0667FEE-A53A-42C3-86E3-B74AA1CB7993}" type="sibTrans" cxnId="{B3E1875C-7097-42C3-A6C1-ECED72DC4E56}">
      <dgm:prSet/>
      <dgm:spPr/>
      <dgm:t>
        <a:bodyPr/>
        <a:lstStyle/>
        <a:p>
          <a:endParaRPr lang="zh-TW" altLang="en-US"/>
        </a:p>
      </dgm:t>
    </dgm:pt>
    <dgm:pt modelId="{6705AAF6-3B95-46B8-A252-461DC31A7FC1}">
      <dgm:prSet phldrT="[Text]" custT="1"/>
      <dgm:spPr/>
      <dgm:t>
        <a:bodyPr/>
        <a:lstStyle/>
        <a:p>
          <a:r>
            <a:rPr lang="zh-TW" altLang="en-US" sz="1600" b="0" i="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</a:rPr>
            <a:t>破壞濕地生態</a:t>
          </a:r>
          <a:endParaRPr lang="en-GB" sz="1600" b="0" i="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Microsoft JhengHei" panose="020B0604030504040204" pitchFamily="34" charset="-120"/>
            <a:ea typeface="Microsoft JhengHei" panose="020B0604030504040204" pitchFamily="34" charset="-120"/>
            <a:cs typeface="Arial"/>
          </a:endParaRPr>
        </a:p>
      </dgm:t>
    </dgm:pt>
    <dgm:pt modelId="{540874EB-BF05-4EBC-8F68-F99E84779803}" type="parTrans" cxnId="{CEF0878D-5FD5-478C-9EFB-6E7FD1FB833C}">
      <dgm:prSet/>
      <dgm:spPr/>
      <dgm:t>
        <a:bodyPr/>
        <a:lstStyle/>
        <a:p>
          <a:endParaRPr lang="zh-TW" altLang="en-US"/>
        </a:p>
      </dgm:t>
    </dgm:pt>
    <dgm:pt modelId="{5F687313-00B5-4540-B9F1-FA3D3307D3D3}" type="sibTrans" cxnId="{CEF0878D-5FD5-478C-9EFB-6E7FD1FB833C}">
      <dgm:prSet/>
      <dgm:spPr/>
      <dgm:t>
        <a:bodyPr/>
        <a:lstStyle/>
        <a:p>
          <a:endParaRPr lang="zh-TW" altLang="en-US"/>
        </a:p>
      </dgm:t>
    </dgm:pt>
    <dgm:pt modelId="{8F101142-0B48-4204-A26B-233425EE2A3A}" type="pres">
      <dgm:prSet presAssocID="{DB319265-9088-4708-9115-432C72A5378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2B65A262-2A52-4040-9E7D-C1A1C98A79DF}" type="pres">
      <dgm:prSet presAssocID="{97A3CD13-C622-4F72-B9B6-C51643FF3DA8}" presName="composite" presStyleCnt="0"/>
      <dgm:spPr/>
    </dgm:pt>
    <dgm:pt modelId="{FD869D93-A669-4CD2-A747-67346C5CC17C}" type="pres">
      <dgm:prSet presAssocID="{97A3CD13-C622-4F72-B9B6-C51643FF3DA8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42A26FA-BF80-473F-A7F0-2B7398FB2048}" type="pres">
      <dgm:prSet presAssocID="{97A3CD13-C622-4F72-B9B6-C51643FF3DA8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64FBD8B-A387-431A-9FD2-B42A95F30E31}" type="pres">
      <dgm:prSet presAssocID="{F831002C-7766-410C-A98B-5799D9559EF7}" presName="space" presStyleCnt="0"/>
      <dgm:spPr/>
    </dgm:pt>
    <dgm:pt modelId="{50181A32-CD67-42B4-B8A6-A94004840248}" type="pres">
      <dgm:prSet presAssocID="{18AD67D7-412D-4F79-9ACC-3A580D1ACDB4}" presName="composite" presStyleCnt="0"/>
      <dgm:spPr/>
    </dgm:pt>
    <dgm:pt modelId="{2691D909-7B24-4AA0-BADF-B44E07FF4E83}" type="pres">
      <dgm:prSet presAssocID="{18AD67D7-412D-4F79-9ACC-3A580D1ACDB4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8A5D4E8-8C7C-4122-99D9-ABA0BAA1C7BD}" type="pres">
      <dgm:prSet presAssocID="{18AD67D7-412D-4F79-9ACC-3A580D1ACDB4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13B5D7D-1960-4986-8CC6-4D0475B730EB}" type="pres">
      <dgm:prSet presAssocID="{965666BE-B9A2-4D6B-ACF0-28F88C644205}" presName="space" presStyleCnt="0"/>
      <dgm:spPr/>
    </dgm:pt>
    <dgm:pt modelId="{DB58AF64-01E5-4E12-AD1D-48DB30774C12}" type="pres">
      <dgm:prSet presAssocID="{10D4F132-B7A3-486C-A194-E973D1A4454B}" presName="composite" presStyleCnt="0"/>
      <dgm:spPr/>
    </dgm:pt>
    <dgm:pt modelId="{0D8C9186-23F7-45EE-B389-4D4EF7B99B92}" type="pres">
      <dgm:prSet presAssocID="{10D4F132-B7A3-486C-A194-E973D1A4454B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5DA75EC-BAEC-4789-8A28-BC7E3366675E}" type="pres">
      <dgm:prSet presAssocID="{10D4F132-B7A3-486C-A194-E973D1A4454B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CEF0878D-5FD5-478C-9EFB-6E7FD1FB833C}" srcId="{10D4F132-B7A3-486C-A194-E973D1A4454B}" destId="{6705AAF6-3B95-46B8-A252-461DC31A7FC1}" srcOrd="2" destOrd="0" parTransId="{540874EB-BF05-4EBC-8F68-F99E84779803}" sibTransId="{5F687313-00B5-4540-B9F1-FA3D3307D3D3}"/>
    <dgm:cxn modelId="{F6C9C7E7-129F-4359-9B7D-FA47C520CF3D}" srcId="{18AD67D7-412D-4F79-9ACC-3A580D1ACDB4}" destId="{715A23A0-D010-4836-B839-92B86923CF1F}" srcOrd="1" destOrd="0" parTransId="{61206D03-44DC-4EE8-8570-B2A81E48B550}" sibTransId="{731A4527-3D6C-49BF-8120-351804B903D4}"/>
    <dgm:cxn modelId="{F0744C40-5E97-450D-96B7-6B889CD77AF0}" type="presOf" srcId="{DB319265-9088-4708-9115-432C72A53782}" destId="{8F101142-0B48-4204-A26B-233425EE2A3A}" srcOrd="0" destOrd="0" presId="urn:microsoft.com/office/officeart/2005/8/layout/hList1"/>
    <dgm:cxn modelId="{8E5605CD-9BB7-4D91-8567-26A25BA7879D}" srcId="{97A3CD13-C622-4F72-B9B6-C51643FF3DA8}" destId="{37CDBC30-27BF-4607-AE93-60EE2D3843AE}" srcOrd="1" destOrd="0" parTransId="{C39B0F8F-957C-4F14-BB77-7DDFA8C6B457}" sibTransId="{4109AEF7-BFC7-48A2-AA2C-956F293C812A}"/>
    <dgm:cxn modelId="{000E3AC4-A381-4068-A27E-8C998190F7ED}" type="presOf" srcId="{7386A96A-FA47-4034-88EA-0C0B37637FDA}" destId="{58A5D4E8-8C7C-4122-99D9-ABA0BAA1C7BD}" srcOrd="0" destOrd="0" presId="urn:microsoft.com/office/officeart/2005/8/layout/hList1"/>
    <dgm:cxn modelId="{CF7DAFE0-AC02-48A7-B018-018DDE4300A8}" srcId="{18AD67D7-412D-4F79-9ACC-3A580D1ACDB4}" destId="{7386A96A-FA47-4034-88EA-0C0B37637FDA}" srcOrd="0" destOrd="0" parTransId="{C30A45B0-149C-467F-BBB8-14FF9A1DBAE2}" sibTransId="{68AA7DDB-A2D1-4C3F-BF88-54AB3BD23F14}"/>
    <dgm:cxn modelId="{3D293387-DD37-4EEB-A07D-0AF0A24DC375}" srcId="{10D4F132-B7A3-486C-A194-E973D1A4454B}" destId="{05B1DD5E-D1CE-4FA4-924B-63AC29C93391}" srcOrd="0" destOrd="0" parTransId="{C6533D93-80CF-4028-8D63-97AFDC0D9290}" sibTransId="{BE11D871-DC0F-45D9-BF8A-B4BC5EFA37D2}"/>
    <dgm:cxn modelId="{68943B18-0B26-47B1-9071-CDE77BC44569}" type="presOf" srcId="{37CDBC30-27BF-4607-AE93-60EE2D3843AE}" destId="{142A26FA-BF80-473F-A7F0-2B7398FB2048}" srcOrd="0" destOrd="1" presId="urn:microsoft.com/office/officeart/2005/8/layout/hList1"/>
    <dgm:cxn modelId="{2460B30F-91D8-41C3-BBCC-E9AE98787CE8}" type="presOf" srcId="{90DF8A90-51F2-44E2-8FF3-27740402C282}" destId="{142A26FA-BF80-473F-A7F0-2B7398FB2048}" srcOrd="0" destOrd="0" presId="urn:microsoft.com/office/officeart/2005/8/layout/hList1"/>
    <dgm:cxn modelId="{EE5BA0EE-7B7B-40A7-BC00-6C077AAAEC63}" srcId="{DB319265-9088-4708-9115-432C72A53782}" destId="{18AD67D7-412D-4F79-9ACC-3A580D1ACDB4}" srcOrd="1" destOrd="0" parTransId="{2EBCFDA6-5BC2-40A2-9F84-93992A95C50F}" sibTransId="{965666BE-B9A2-4D6B-ACF0-28F88C644205}"/>
    <dgm:cxn modelId="{743AB1F7-91C1-4129-929C-CAC2B5917385}" type="presOf" srcId="{715A23A0-D010-4836-B839-92B86923CF1F}" destId="{58A5D4E8-8C7C-4122-99D9-ABA0BAA1C7BD}" srcOrd="0" destOrd="1" presId="urn:microsoft.com/office/officeart/2005/8/layout/hList1"/>
    <dgm:cxn modelId="{C1FE37B3-C532-4088-A5E8-A5A86FDB50F9}" srcId="{DB319265-9088-4708-9115-432C72A53782}" destId="{97A3CD13-C622-4F72-B9B6-C51643FF3DA8}" srcOrd="0" destOrd="0" parTransId="{28D3334A-CD21-4C72-B8A6-9025AA8B1EC9}" sibTransId="{F831002C-7766-410C-A98B-5799D9559EF7}"/>
    <dgm:cxn modelId="{6120874D-FEDC-4B88-A751-26A0348E09D6}" type="presOf" srcId="{6705AAF6-3B95-46B8-A252-461DC31A7FC1}" destId="{B5DA75EC-BAEC-4789-8A28-BC7E3366675E}" srcOrd="0" destOrd="2" presId="urn:microsoft.com/office/officeart/2005/8/layout/hList1"/>
    <dgm:cxn modelId="{B3E1875C-7097-42C3-A6C1-ECED72DC4E56}" srcId="{10D4F132-B7A3-486C-A194-E973D1A4454B}" destId="{2AA456A8-BBA7-4CB4-BACE-F64C0F910EFC}" srcOrd="1" destOrd="0" parTransId="{F992E883-B79A-4EAB-9E18-00415B19AB12}" sibTransId="{E0667FEE-A53A-42C3-86E3-B74AA1CB7993}"/>
    <dgm:cxn modelId="{2D8449AC-15DD-4684-8445-D2E3729CAAFC}" type="presOf" srcId="{10D4F132-B7A3-486C-A194-E973D1A4454B}" destId="{0D8C9186-23F7-45EE-B389-4D4EF7B99B92}" srcOrd="0" destOrd="0" presId="urn:microsoft.com/office/officeart/2005/8/layout/hList1"/>
    <dgm:cxn modelId="{69EBA19F-413B-484D-BBE0-809BCAE478F0}" srcId="{97A3CD13-C622-4F72-B9B6-C51643FF3DA8}" destId="{90DF8A90-51F2-44E2-8FF3-27740402C282}" srcOrd="0" destOrd="0" parTransId="{821D6971-75C9-49EE-9B83-1196708B793E}" sibTransId="{F08A9E52-9E46-4041-8A16-06C101A061A0}"/>
    <dgm:cxn modelId="{3ECAF043-3518-463C-A14E-8D39A855007C}" type="presOf" srcId="{2AA456A8-BBA7-4CB4-BACE-F64C0F910EFC}" destId="{B5DA75EC-BAEC-4789-8A28-BC7E3366675E}" srcOrd="0" destOrd="1" presId="urn:microsoft.com/office/officeart/2005/8/layout/hList1"/>
    <dgm:cxn modelId="{21FC199B-8414-4629-B413-2EEF6B1C7CB1}" type="presOf" srcId="{18AD67D7-412D-4F79-9ACC-3A580D1ACDB4}" destId="{2691D909-7B24-4AA0-BADF-B44E07FF4E83}" srcOrd="0" destOrd="0" presId="urn:microsoft.com/office/officeart/2005/8/layout/hList1"/>
    <dgm:cxn modelId="{E1FA280A-78B2-4AD0-B252-F9895D1E01E9}" srcId="{DB319265-9088-4708-9115-432C72A53782}" destId="{10D4F132-B7A3-486C-A194-E973D1A4454B}" srcOrd="2" destOrd="0" parTransId="{E5B65E94-DF17-464F-BB14-342422FDF463}" sibTransId="{EB7219E3-9733-4304-AC34-87BF3E6E2D4A}"/>
    <dgm:cxn modelId="{263CE1FD-E01B-4CDE-8C13-E0CC223BBE7B}" type="presOf" srcId="{97A3CD13-C622-4F72-B9B6-C51643FF3DA8}" destId="{FD869D93-A669-4CD2-A747-67346C5CC17C}" srcOrd="0" destOrd="0" presId="urn:microsoft.com/office/officeart/2005/8/layout/hList1"/>
    <dgm:cxn modelId="{21443FCA-F871-45A0-9BE6-B5A737533E3F}" type="presOf" srcId="{05B1DD5E-D1CE-4FA4-924B-63AC29C93391}" destId="{B5DA75EC-BAEC-4789-8A28-BC7E3366675E}" srcOrd="0" destOrd="0" presId="urn:microsoft.com/office/officeart/2005/8/layout/hList1"/>
    <dgm:cxn modelId="{9ECB0AF8-52D0-4B8D-9F20-DD4F9EE57DB7}" type="presParOf" srcId="{8F101142-0B48-4204-A26B-233425EE2A3A}" destId="{2B65A262-2A52-4040-9E7D-C1A1C98A79DF}" srcOrd="0" destOrd="0" presId="urn:microsoft.com/office/officeart/2005/8/layout/hList1"/>
    <dgm:cxn modelId="{E976EB08-BB2E-4985-9520-04D90FBB4B98}" type="presParOf" srcId="{2B65A262-2A52-4040-9E7D-C1A1C98A79DF}" destId="{FD869D93-A669-4CD2-A747-67346C5CC17C}" srcOrd="0" destOrd="0" presId="urn:microsoft.com/office/officeart/2005/8/layout/hList1"/>
    <dgm:cxn modelId="{8E6ECDD1-CE2F-4B30-BB20-69CF4E60E9F1}" type="presParOf" srcId="{2B65A262-2A52-4040-9E7D-C1A1C98A79DF}" destId="{142A26FA-BF80-473F-A7F0-2B7398FB2048}" srcOrd="1" destOrd="0" presId="urn:microsoft.com/office/officeart/2005/8/layout/hList1"/>
    <dgm:cxn modelId="{FA7924C7-952E-48A8-9A40-BBEC0FEDFB5A}" type="presParOf" srcId="{8F101142-0B48-4204-A26B-233425EE2A3A}" destId="{564FBD8B-A387-431A-9FD2-B42A95F30E31}" srcOrd="1" destOrd="0" presId="urn:microsoft.com/office/officeart/2005/8/layout/hList1"/>
    <dgm:cxn modelId="{0FFE2B8F-EAF3-4E87-ABB8-F37493C8CD43}" type="presParOf" srcId="{8F101142-0B48-4204-A26B-233425EE2A3A}" destId="{50181A32-CD67-42B4-B8A6-A94004840248}" srcOrd="2" destOrd="0" presId="urn:microsoft.com/office/officeart/2005/8/layout/hList1"/>
    <dgm:cxn modelId="{69511472-87FB-41FE-83D5-19DC07E70C86}" type="presParOf" srcId="{50181A32-CD67-42B4-B8A6-A94004840248}" destId="{2691D909-7B24-4AA0-BADF-B44E07FF4E83}" srcOrd="0" destOrd="0" presId="urn:microsoft.com/office/officeart/2005/8/layout/hList1"/>
    <dgm:cxn modelId="{EFEEB06E-74AF-4198-ABF2-DFA5C53908B5}" type="presParOf" srcId="{50181A32-CD67-42B4-B8A6-A94004840248}" destId="{58A5D4E8-8C7C-4122-99D9-ABA0BAA1C7BD}" srcOrd="1" destOrd="0" presId="urn:microsoft.com/office/officeart/2005/8/layout/hList1"/>
    <dgm:cxn modelId="{E346035A-0843-4850-8C80-9828939869E8}" type="presParOf" srcId="{8F101142-0B48-4204-A26B-233425EE2A3A}" destId="{313B5D7D-1960-4986-8CC6-4D0475B730EB}" srcOrd="3" destOrd="0" presId="urn:microsoft.com/office/officeart/2005/8/layout/hList1"/>
    <dgm:cxn modelId="{4269760D-51E7-4F4C-A787-0B007A0E6159}" type="presParOf" srcId="{8F101142-0B48-4204-A26B-233425EE2A3A}" destId="{DB58AF64-01E5-4E12-AD1D-48DB30774C12}" srcOrd="4" destOrd="0" presId="urn:microsoft.com/office/officeart/2005/8/layout/hList1"/>
    <dgm:cxn modelId="{216478C9-75EB-4B08-A84C-E3E79A275EC1}" type="presParOf" srcId="{DB58AF64-01E5-4E12-AD1D-48DB30774C12}" destId="{0D8C9186-23F7-45EE-B389-4D4EF7B99B92}" srcOrd="0" destOrd="0" presId="urn:microsoft.com/office/officeart/2005/8/layout/hList1"/>
    <dgm:cxn modelId="{AADB8168-EA18-4CDE-A0F7-65EED7456010}" type="presParOf" srcId="{DB58AF64-01E5-4E12-AD1D-48DB30774C12}" destId="{B5DA75EC-BAEC-4789-8A28-BC7E3366675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4C2A7EF-F2A8-4A42-AEAF-F8ED3122A4C5}" type="doc">
      <dgm:prSet loTypeId="urn:microsoft.com/office/officeart/2005/8/layout/venn3" loCatId="relationship" qsTypeId="urn:microsoft.com/office/officeart/2005/8/quickstyle/simple1" qsCatId="simple" csTypeId="urn:microsoft.com/office/officeart/2005/8/colors/accent6_5" csCatId="accent6" phldr="1"/>
      <dgm:spPr/>
      <dgm:t>
        <a:bodyPr/>
        <a:lstStyle/>
        <a:p>
          <a:endParaRPr lang="en-GB"/>
        </a:p>
      </dgm:t>
    </dgm:pt>
    <dgm:pt modelId="{DCD34302-A8C3-493D-9EB1-1EC4CCE1C41A}">
      <dgm:prSet phldrT="[Text]" custT="1"/>
      <dgm:spPr/>
      <dgm:t>
        <a:bodyPr lIns="0" tIns="0" rIns="0" bIns="0"/>
        <a:lstStyle/>
        <a:p>
          <a:r>
            <a:rPr lang="zh-TW" altLang="en-US" sz="24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衣</a:t>
          </a:r>
          <a:endParaRPr lang="en-GB" sz="2400" b="1" dirty="0">
            <a:solidFill>
              <a:schemeClr val="bg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5F8C0762-9C41-499C-92C8-CD14F4873FD1}" type="parTrans" cxnId="{97D2C0D9-ED5A-4F2C-AFDF-FA33AE98C6C2}">
      <dgm:prSet/>
      <dgm:spPr/>
      <dgm:t>
        <a:bodyPr/>
        <a:lstStyle/>
        <a:p>
          <a:endParaRPr lang="en-GB" b="0">
            <a:solidFill>
              <a:schemeClr val="bg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D6849299-AA2D-4455-8BC5-35922902913E}" type="sibTrans" cxnId="{97D2C0D9-ED5A-4F2C-AFDF-FA33AE98C6C2}">
      <dgm:prSet/>
      <dgm:spPr/>
      <dgm:t>
        <a:bodyPr/>
        <a:lstStyle/>
        <a:p>
          <a:endParaRPr lang="en-GB" b="0">
            <a:solidFill>
              <a:schemeClr val="bg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23E7BB41-F0E0-44E2-B70E-23CA12051ACC}">
      <dgm:prSet custT="1"/>
      <dgm:spPr/>
      <dgm:t>
        <a:bodyPr lIns="0" tIns="0" rIns="0" bIns="0"/>
        <a:lstStyle/>
        <a:p>
          <a:pPr>
            <a:buFont typeface="Arial" panose="020B0604020202020204" pitchFamily="34" charset="0"/>
            <a:buChar char="•"/>
          </a:pPr>
          <a:r>
            <a:rPr lang="zh-TW" altLang="en-US" sz="1900" b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製造過程</a:t>
          </a:r>
        </a:p>
      </dgm:t>
    </dgm:pt>
    <dgm:pt modelId="{98A2D28A-E65A-4470-9F52-4D4A2F00D800}" type="parTrans" cxnId="{2BD6BF58-A575-49E1-9F8E-6915717621B7}">
      <dgm:prSet/>
      <dgm:spPr/>
      <dgm:t>
        <a:bodyPr/>
        <a:lstStyle/>
        <a:p>
          <a:endParaRPr lang="en-GB" b="0">
            <a:solidFill>
              <a:schemeClr val="bg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B22BDCD2-1942-4E52-BD35-DA1B35BC0A1B}" type="sibTrans" cxnId="{2BD6BF58-A575-49E1-9F8E-6915717621B7}">
      <dgm:prSet/>
      <dgm:spPr/>
      <dgm:t>
        <a:bodyPr/>
        <a:lstStyle/>
        <a:p>
          <a:endParaRPr lang="en-GB" b="0">
            <a:solidFill>
              <a:schemeClr val="bg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049AC641-BDAA-48DB-8F6B-438D9C7B02AF}">
      <dgm:prSet custT="1"/>
      <dgm:spPr/>
      <dgm:t>
        <a:bodyPr lIns="0" tIns="0" rIns="0" bIns="0"/>
        <a:lstStyle/>
        <a:p>
          <a:pPr>
            <a:buFont typeface="Arial" panose="020B0604020202020204" pitchFamily="34" charset="0"/>
            <a:buChar char="•"/>
          </a:pPr>
          <a:r>
            <a:rPr lang="zh-TW" altLang="en-US" sz="1900" b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運輸</a:t>
          </a:r>
        </a:p>
      </dgm:t>
    </dgm:pt>
    <dgm:pt modelId="{B5765C9E-6FB6-46B3-B644-50E8855282BA}" type="parTrans" cxnId="{40459C32-265F-4911-9777-2F443EE51A09}">
      <dgm:prSet/>
      <dgm:spPr/>
      <dgm:t>
        <a:bodyPr/>
        <a:lstStyle/>
        <a:p>
          <a:endParaRPr lang="en-GB" b="0">
            <a:solidFill>
              <a:schemeClr val="bg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1D8E4B78-728B-4485-9D3F-CE2D0946DDCD}" type="sibTrans" cxnId="{40459C32-265F-4911-9777-2F443EE51A09}">
      <dgm:prSet/>
      <dgm:spPr/>
      <dgm:t>
        <a:bodyPr/>
        <a:lstStyle/>
        <a:p>
          <a:endParaRPr lang="en-GB" b="0">
            <a:solidFill>
              <a:schemeClr val="bg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61938FC0-6924-46BC-B460-A7DD0F82986E}">
      <dgm:prSet custT="1"/>
      <dgm:spPr/>
      <dgm:t>
        <a:bodyPr lIns="0" tIns="0" rIns="0" bIns="0"/>
        <a:lstStyle/>
        <a:p>
          <a:pPr>
            <a:buFont typeface="Arial" panose="020B0604020202020204" pitchFamily="34" charset="0"/>
            <a:buChar char="•"/>
          </a:pPr>
          <a:r>
            <a:rPr lang="zh-TW" altLang="en-US" sz="1900" b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洗衣與乾衣</a:t>
          </a:r>
        </a:p>
      </dgm:t>
    </dgm:pt>
    <dgm:pt modelId="{BB6F835F-41E4-4EAD-97B2-09D22A45FDB6}" type="parTrans" cxnId="{5441C769-93E9-4F71-9DCC-62E060B15187}">
      <dgm:prSet/>
      <dgm:spPr/>
      <dgm:t>
        <a:bodyPr/>
        <a:lstStyle/>
        <a:p>
          <a:endParaRPr lang="en-GB" b="0">
            <a:solidFill>
              <a:schemeClr val="bg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1DEEE976-5A7A-4C0B-B1F7-74C369857045}" type="sibTrans" cxnId="{5441C769-93E9-4F71-9DCC-62E060B15187}">
      <dgm:prSet/>
      <dgm:spPr/>
      <dgm:t>
        <a:bodyPr/>
        <a:lstStyle/>
        <a:p>
          <a:endParaRPr lang="en-GB" b="0">
            <a:solidFill>
              <a:schemeClr val="bg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84184837-6A51-420E-AE56-ED86308CE91F}">
      <dgm:prSet/>
      <dgm:spPr/>
      <dgm:t>
        <a:bodyPr lIns="0" tIns="0" rIns="0" bIns="0"/>
        <a:lstStyle/>
        <a:p>
          <a:r>
            <a:rPr lang="zh-TW" altLang="en-US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食</a:t>
          </a:r>
        </a:p>
      </dgm:t>
    </dgm:pt>
    <dgm:pt modelId="{2E03F6AA-90E8-476C-ABC7-2D58A767BED0}" type="parTrans" cxnId="{D2B027AB-C62B-41E4-97DD-3EC5EC268D64}">
      <dgm:prSet/>
      <dgm:spPr/>
      <dgm:t>
        <a:bodyPr/>
        <a:lstStyle/>
        <a:p>
          <a:endParaRPr lang="en-GB" b="0">
            <a:solidFill>
              <a:schemeClr val="bg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90CEFD72-C1BE-46C3-BFDE-9BE79DBF8FFD}" type="sibTrans" cxnId="{D2B027AB-C62B-41E4-97DD-3EC5EC268D64}">
      <dgm:prSet/>
      <dgm:spPr/>
      <dgm:t>
        <a:bodyPr/>
        <a:lstStyle/>
        <a:p>
          <a:endParaRPr lang="en-GB" b="0">
            <a:solidFill>
              <a:schemeClr val="bg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A90EC6EC-508B-4A4A-BF89-C4275DF05D45}">
      <dgm:prSet/>
      <dgm:spPr/>
      <dgm:t>
        <a:bodyPr lIns="0" tIns="0" rIns="0" bIns="0"/>
        <a:lstStyle/>
        <a:p>
          <a:pPr>
            <a:buFont typeface="Arial" panose="020B0604020202020204" pitchFamily="34" charset="0"/>
            <a:buChar char="•"/>
          </a:pPr>
          <a:r>
            <a:rPr lang="zh-TW" altLang="en-US" b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食品生產</a:t>
          </a:r>
        </a:p>
      </dgm:t>
    </dgm:pt>
    <dgm:pt modelId="{33F25B2F-184E-40F6-BA88-B4BA91EE9283}" type="parTrans" cxnId="{2A2B8B2A-1B79-4A56-A79D-0E4352E56E54}">
      <dgm:prSet/>
      <dgm:spPr/>
      <dgm:t>
        <a:bodyPr/>
        <a:lstStyle/>
        <a:p>
          <a:endParaRPr lang="en-GB" b="0">
            <a:solidFill>
              <a:schemeClr val="bg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34603A7B-C332-4CE0-B081-E202591AF559}" type="sibTrans" cxnId="{2A2B8B2A-1B79-4A56-A79D-0E4352E56E54}">
      <dgm:prSet/>
      <dgm:spPr/>
      <dgm:t>
        <a:bodyPr/>
        <a:lstStyle/>
        <a:p>
          <a:endParaRPr lang="en-GB" b="0">
            <a:solidFill>
              <a:schemeClr val="bg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8920C145-9131-43E5-A20A-877113CEF96C}">
      <dgm:prSet/>
      <dgm:spPr/>
      <dgm:t>
        <a:bodyPr lIns="0" tIns="0" rIns="0" bIns="0"/>
        <a:lstStyle/>
        <a:p>
          <a:pPr>
            <a:buFont typeface="Arial" panose="020B0604020202020204" pitchFamily="34" charset="0"/>
            <a:buChar char="•"/>
          </a:pPr>
          <a:r>
            <a:rPr lang="zh-TW" altLang="en-US" b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運輸與儲存</a:t>
          </a:r>
        </a:p>
      </dgm:t>
    </dgm:pt>
    <dgm:pt modelId="{79DDD0A5-6EE2-4C90-B8F9-C2E63847CF44}" type="parTrans" cxnId="{F3E7A5DF-F06A-44C4-A0DC-06C93B4D0120}">
      <dgm:prSet/>
      <dgm:spPr/>
      <dgm:t>
        <a:bodyPr/>
        <a:lstStyle/>
        <a:p>
          <a:endParaRPr lang="en-GB" b="0">
            <a:solidFill>
              <a:schemeClr val="bg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0FB7FC51-F406-47F7-8CB7-43FDFC3E63E6}" type="sibTrans" cxnId="{F3E7A5DF-F06A-44C4-A0DC-06C93B4D0120}">
      <dgm:prSet/>
      <dgm:spPr/>
      <dgm:t>
        <a:bodyPr/>
        <a:lstStyle/>
        <a:p>
          <a:endParaRPr lang="en-GB" b="0">
            <a:solidFill>
              <a:schemeClr val="bg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0E52393D-E0DC-4FFB-BD7C-B75C33A73D2D}">
      <dgm:prSet/>
      <dgm:spPr/>
      <dgm:t>
        <a:bodyPr lIns="0" tIns="0" rIns="0" bIns="0"/>
        <a:lstStyle/>
        <a:p>
          <a:pPr>
            <a:buFont typeface="Arial" panose="020B0604020202020204" pitchFamily="34" charset="0"/>
            <a:buChar char="•"/>
          </a:pPr>
          <a:r>
            <a:rPr lang="zh-TW" altLang="en-US" b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廚餘管理</a:t>
          </a:r>
        </a:p>
      </dgm:t>
    </dgm:pt>
    <dgm:pt modelId="{AA5815AA-A548-4AE3-8124-A5A0453EF237}" type="parTrans" cxnId="{00846D78-EA20-418E-B3D9-D0A2DD26808E}">
      <dgm:prSet/>
      <dgm:spPr/>
      <dgm:t>
        <a:bodyPr/>
        <a:lstStyle/>
        <a:p>
          <a:endParaRPr lang="en-GB" b="0">
            <a:solidFill>
              <a:schemeClr val="bg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F7768B2D-A193-4C25-9D08-7B827A31F2A6}" type="sibTrans" cxnId="{00846D78-EA20-418E-B3D9-D0A2DD26808E}">
      <dgm:prSet/>
      <dgm:spPr/>
      <dgm:t>
        <a:bodyPr/>
        <a:lstStyle/>
        <a:p>
          <a:endParaRPr lang="en-GB" b="0">
            <a:solidFill>
              <a:schemeClr val="bg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D3E8AD2B-5ED7-4A0F-85BB-9FF536C24BC9}">
      <dgm:prSet/>
      <dgm:spPr/>
      <dgm:t>
        <a:bodyPr lIns="0" tIns="0" rIns="0" bIns="0"/>
        <a:lstStyle/>
        <a:p>
          <a:r>
            <a:rPr lang="zh-TW" altLang="en-US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住</a:t>
          </a:r>
        </a:p>
      </dgm:t>
    </dgm:pt>
    <dgm:pt modelId="{62FEE08B-C98A-4896-B50F-916A2647D66E}" type="parTrans" cxnId="{CF3E7273-6F97-4E47-9C2D-9CC8BB92C93D}">
      <dgm:prSet/>
      <dgm:spPr/>
      <dgm:t>
        <a:bodyPr/>
        <a:lstStyle/>
        <a:p>
          <a:endParaRPr lang="en-GB" b="0">
            <a:solidFill>
              <a:schemeClr val="bg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C47483DB-0967-4C02-BA0C-18E89FF4F955}" type="sibTrans" cxnId="{CF3E7273-6F97-4E47-9C2D-9CC8BB92C93D}">
      <dgm:prSet/>
      <dgm:spPr/>
      <dgm:t>
        <a:bodyPr/>
        <a:lstStyle/>
        <a:p>
          <a:endParaRPr lang="en-GB" b="0">
            <a:solidFill>
              <a:schemeClr val="bg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0AAF2AB7-FFB9-4739-9E7E-85A59DB6BDCA}">
      <dgm:prSet/>
      <dgm:spPr/>
      <dgm:t>
        <a:bodyPr lIns="0" tIns="0" rIns="0" bIns="0"/>
        <a:lstStyle/>
        <a:p>
          <a:pPr>
            <a:buFont typeface="Arial" panose="020B0604020202020204" pitchFamily="34" charset="0"/>
            <a:buChar char="•"/>
          </a:pPr>
          <a:r>
            <a:rPr lang="zh-TW" altLang="en-US" b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建築材料</a:t>
          </a:r>
        </a:p>
      </dgm:t>
    </dgm:pt>
    <dgm:pt modelId="{3256AA70-8A0E-4498-9941-20D8D82E0A64}" type="parTrans" cxnId="{7AD23FF9-E01D-4A1E-9CD1-9104956F5978}">
      <dgm:prSet/>
      <dgm:spPr/>
      <dgm:t>
        <a:bodyPr/>
        <a:lstStyle/>
        <a:p>
          <a:endParaRPr lang="en-GB" b="0">
            <a:solidFill>
              <a:schemeClr val="bg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F45C085B-5674-4C8F-A62D-572ED445B0FD}" type="sibTrans" cxnId="{7AD23FF9-E01D-4A1E-9CD1-9104956F5978}">
      <dgm:prSet/>
      <dgm:spPr/>
      <dgm:t>
        <a:bodyPr/>
        <a:lstStyle/>
        <a:p>
          <a:endParaRPr lang="en-GB" b="0">
            <a:solidFill>
              <a:schemeClr val="bg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2B0DA5C2-AA4D-4A30-9255-02FB39AF2B9E}">
      <dgm:prSet/>
      <dgm:spPr/>
      <dgm:t>
        <a:bodyPr lIns="0" tIns="0" rIns="0" bIns="0"/>
        <a:lstStyle/>
        <a:p>
          <a:pPr>
            <a:buFont typeface="Arial" panose="020B0604020202020204" pitchFamily="34" charset="0"/>
            <a:buChar char="•"/>
          </a:pPr>
          <a:r>
            <a:rPr lang="zh-TW" altLang="en-US" b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能源消耗</a:t>
          </a:r>
        </a:p>
      </dgm:t>
    </dgm:pt>
    <dgm:pt modelId="{D31F1EAE-1AE5-4F0F-AF16-8D6F14C7F2D6}" type="parTrans" cxnId="{BBBCD3E6-DAAE-44BE-BC9D-1FE69397DEBE}">
      <dgm:prSet/>
      <dgm:spPr/>
      <dgm:t>
        <a:bodyPr/>
        <a:lstStyle/>
        <a:p>
          <a:endParaRPr lang="en-GB" b="0">
            <a:solidFill>
              <a:schemeClr val="bg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2AA023B2-FE01-4E92-B2A9-C468AA7415FE}" type="sibTrans" cxnId="{BBBCD3E6-DAAE-44BE-BC9D-1FE69397DEBE}">
      <dgm:prSet/>
      <dgm:spPr/>
      <dgm:t>
        <a:bodyPr/>
        <a:lstStyle/>
        <a:p>
          <a:endParaRPr lang="en-GB" b="0">
            <a:solidFill>
              <a:schemeClr val="bg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5A3DCF8C-A80E-4AD8-AEAD-726DB35F2701}">
      <dgm:prSet/>
      <dgm:spPr/>
      <dgm:t>
        <a:bodyPr lIns="0" tIns="0" rIns="0" bIns="0"/>
        <a:lstStyle/>
        <a:p>
          <a:pPr>
            <a:buFont typeface="Arial" panose="020B0604020202020204" pitchFamily="34" charset="0"/>
            <a:buChar char="•"/>
          </a:pPr>
          <a:r>
            <a:rPr lang="zh-TW" altLang="en-US" b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廢物管理</a:t>
          </a:r>
        </a:p>
      </dgm:t>
    </dgm:pt>
    <dgm:pt modelId="{8B0424EC-9931-4170-8678-31E4FBDDDE8D}" type="parTrans" cxnId="{67E7BDD3-07EC-4BAF-BF41-B54BBAD3225A}">
      <dgm:prSet/>
      <dgm:spPr/>
      <dgm:t>
        <a:bodyPr/>
        <a:lstStyle/>
        <a:p>
          <a:endParaRPr lang="en-GB" b="0">
            <a:solidFill>
              <a:schemeClr val="bg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C8A1503D-8985-414F-B535-8384639B994D}" type="sibTrans" cxnId="{67E7BDD3-07EC-4BAF-BF41-B54BBAD3225A}">
      <dgm:prSet/>
      <dgm:spPr/>
      <dgm:t>
        <a:bodyPr/>
        <a:lstStyle/>
        <a:p>
          <a:endParaRPr lang="en-GB" b="0">
            <a:solidFill>
              <a:schemeClr val="bg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8FC8D3EF-38C5-4D96-AB5F-15D43FED99CB}">
      <dgm:prSet/>
      <dgm:spPr/>
      <dgm:t>
        <a:bodyPr lIns="0" tIns="0" rIns="0" bIns="0"/>
        <a:lstStyle/>
        <a:p>
          <a:r>
            <a:rPr lang="zh-TW" altLang="en-US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行</a:t>
          </a:r>
        </a:p>
      </dgm:t>
    </dgm:pt>
    <dgm:pt modelId="{BCBE44ED-076E-49CB-8A28-432CAEF8BC8F}" type="parTrans" cxnId="{E67D352B-35BE-4096-B3A2-9F44C2AF1DA7}">
      <dgm:prSet/>
      <dgm:spPr/>
      <dgm:t>
        <a:bodyPr/>
        <a:lstStyle/>
        <a:p>
          <a:endParaRPr lang="en-GB" b="0">
            <a:solidFill>
              <a:schemeClr val="bg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CA28B7AA-2734-411A-A365-AA0106CE2932}" type="sibTrans" cxnId="{E67D352B-35BE-4096-B3A2-9F44C2AF1DA7}">
      <dgm:prSet/>
      <dgm:spPr/>
      <dgm:t>
        <a:bodyPr/>
        <a:lstStyle/>
        <a:p>
          <a:endParaRPr lang="en-GB" b="0">
            <a:solidFill>
              <a:schemeClr val="bg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A8145F15-F5D5-4DC4-AA45-6B0CD14F5D6D}">
      <dgm:prSet/>
      <dgm:spPr/>
      <dgm:t>
        <a:bodyPr lIns="0" tIns="0" rIns="0" bIns="0"/>
        <a:lstStyle/>
        <a:p>
          <a:pPr>
            <a:buFont typeface="Arial" panose="020B0604020202020204" pitchFamily="34" charset="0"/>
            <a:buChar char="•"/>
          </a:pPr>
          <a:r>
            <a:rPr lang="zh-TW" altLang="en-US" b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日常交通</a:t>
          </a:r>
        </a:p>
      </dgm:t>
    </dgm:pt>
    <dgm:pt modelId="{E0D204BB-CB16-4058-8D74-4E92BC98F408}" type="parTrans" cxnId="{1F5DE406-7BBD-44E9-AB9A-91234D2F6D0D}">
      <dgm:prSet/>
      <dgm:spPr/>
      <dgm:t>
        <a:bodyPr/>
        <a:lstStyle/>
        <a:p>
          <a:endParaRPr lang="en-GB" b="0">
            <a:solidFill>
              <a:schemeClr val="bg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4614D923-D4FB-4E41-9F77-FCC14CCD8406}" type="sibTrans" cxnId="{1F5DE406-7BBD-44E9-AB9A-91234D2F6D0D}">
      <dgm:prSet/>
      <dgm:spPr/>
      <dgm:t>
        <a:bodyPr/>
        <a:lstStyle/>
        <a:p>
          <a:endParaRPr lang="en-GB" b="0">
            <a:solidFill>
              <a:schemeClr val="bg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3C28014D-0AE2-44E6-BF38-F5F183B25FE8}">
      <dgm:prSet/>
      <dgm:spPr/>
      <dgm:t>
        <a:bodyPr lIns="0" tIns="0" rIns="0" bIns="0"/>
        <a:lstStyle/>
        <a:p>
          <a:r>
            <a:rPr lang="zh-TW" altLang="en-US" b="0" i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長途旅行</a:t>
          </a:r>
          <a:endParaRPr lang="zh-TW" altLang="en-US" b="0" dirty="0">
            <a:solidFill>
              <a:schemeClr val="bg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EB438ACC-637A-43A4-AC37-C0949BDA7CD6}" type="parTrans" cxnId="{88F3BBFF-12FC-431D-8699-335971AD06DC}">
      <dgm:prSet/>
      <dgm:spPr/>
      <dgm:t>
        <a:bodyPr/>
        <a:lstStyle/>
        <a:p>
          <a:endParaRPr lang="en-GB" b="0">
            <a:solidFill>
              <a:schemeClr val="bg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356A27F6-7AFE-4920-BBD3-2303F95C234A}" type="sibTrans" cxnId="{88F3BBFF-12FC-431D-8699-335971AD06DC}">
      <dgm:prSet/>
      <dgm:spPr/>
      <dgm:t>
        <a:bodyPr/>
        <a:lstStyle/>
        <a:p>
          <a:endParaRPr lang="en-GB" b="0">
            <a:solidFill>
              <a:schemeClr val="bg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E5D5E5F2-DC53-4722-B055-1046ADDA916F}" type="pres">
      <dgm:prSet presAssocID="{C4C2A7EF-F2A8-4A42-AEAF-F8ED3122A4C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9ED4A2DA-C09D-425C-9413-E8B926ECA2DF}" type="pres">
      <dgm:prSet presAssocID="{DCD34302-A8C3-493D-9EB1-1EC4CCE1C41A}" presName="Name5" presStyleLbl="vennNode1" presStyleIdx="0" presStyleCnt="4" custScaleX="25233" custScaleY="25233" custLinFactX="-9914" custLinFactNeighborX="-100000" custLinFactNeighborY="-548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ACF37C1-B45A-4357-BF8E-602455E875E3}" type="pres">
      <dgm:prSet presAssocID="{D6849299-AA2D-4455-8BC5-35922902913E}" presName="space" presStyleCnt="0"/>
      <dgm:spPr/>
    </dgm:pt>
    <dgm:pt modelId="{122D56D6-E652-4060-ACCA-A978C7EBF6EF}" type="pres">
      <dgm:prSet presAssocID="{84184837-6A51-420E-AE56-ED86308CE91F}" presName="Name5" presStyleLbl="vennNode1" presStyleIdx="1" presStyleCnt="4" custScaleX="25233" custScaleY="25233" custLinFactNeighborX="-50000" custLinFactNeighborY="376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4AD465A-F2B8-49B9-AE52-9C8A71AA3FF8}" type="pres">
      <dgm:prSet presAssocID="{90CEFD72-C1BE-46C3-BFDE-9BE79DBF8FFD}" presName="space" presStyleCnt="0"/>
      <dgm:spPr/>
    </dgm:pt>
    <dgm:pt modelId="{E566E1FE-0373-4A32-82EB-1803751948B1}" type="pres">
      <dgm:prSet presAssocID="{D3E8AD2B-5ED7-4A0F-85BB-9FF536C24BC9}" presName="Name5" presStyleLbl="vennNode1" presStyleIdx="2" presStyleCnt="4" custScaleX="25233" custScaleY="25233" custLinFactNeighborX="44813" custLinFactNeighborY="-523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093DB4B-5E04-4DA0-B1D4-3ABE5F6F51BD}" type="pres">
      <dgm:prSet presAssocID="{C47483DB-0967-4C02-BA0C-18E89FF4F955}" presName="space" presStyleCnt="0"/>
      <dgm:spPr/>
    </dgm:pt>
    <dgm:pt modelId="{24D758DD-A517-49BD-9853-957FF5FAF42A}" type="pres">
      <dgm:prSet presAssocID="{8FC8D3EF-38C5-4D96-AB5F-15D43FED99CB}" presName="Name5" presStyleLbl="vennNode1" presStyleIdx="3" presStyleCnt="4" custScaleX="25233" custScaleY="25233" custLinFactX="11911" custLinFactNeighborX="100000" custLinFactNeighborY="393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00846D78-EA20-418E-B3D9-D0A2DD26808E}" srcId="{84184837-6A51-420E-AE56-ED86308CE91F}" destId="{0E52393D-E0DC-4FFB-BD7C-B75C33A73D2D}" srcOrd="2" destOrd="0" parTransId="{AA5815AA-A548-4AE3-8124-A5A0453EF237}" sibTransId="{F7768B2D-A193-4C25-9D08-7B827A31F2A6}"/>
    <dgm:cxn modelId="{2D71D523-18EB-4ADA-864E-00D1CDDCC643}" type="presOf" srcId="{A90EC6EC-508B-4A4A-BF89-C4275DF05D45}" destId="{122D56D6-E652-4060-ACCA-A978C7EBF6EF}" srcOrd="0" destOrd="1" presId="urn:microsoft.com/office/officeart/2005/8/layout/venn3"/>
    <dgm:cxn modelId="{64628E07-BC66-4609-A309-DC489B60DE43}" type="presOf" srcId="{0E52393D-E0DC-4FFB-BD7C-B75C33A73D2D}" destId="{122D56D6-E652-4060-ACCA-A978C7EBF6EF}" srcOrd="0" destOrd="3" presId="urn:microsoft.com/office/officeart/2005/8/layout/venn3"/>
    <dgm:cxn modelId="{2BD6BF58-A575-49E1-9F8E-6915717621B7}" srcId="{DCD34302-A8C3-493D-9EB1-1EC4CCE1C41A}" destId="{23E7BB41-F0E0-44E2-B70E-23CA12051ACC}" srcOrd="0" destOrd="0" parTransId="{98A2D28A-E65A-4470-9F52-4D4A2F00D800}" sibTransId="{B22BDCD2-1942-4E52-BD35-DA1B35BC0A1B}"/>
    <dgm:cxn modelId="{6A508DAB-9540-4242-8E1C-38E397F014A6}" type="presOf" srcId="{23E7BB41-F0E0-44E2-B70E-23CA12051ACC}" destId="{9ED4A2DA-C09D-425C-9413-E8B926ECA2DF}" srcOrd="0" destOrd="1" presId="urn:microsoft.com/office/officeart/2005/8/layout/venn3"/>
    <dgm:cxn modelId="{157374FA-CC55-4404-8F51-4AC428B6411A}" type="presOf" srcId="{D3E8AD2B-5ED7-4A0F-85BB-9FF536C24BC9}" destId="{E566E1FE-0373-4A32-82EB-1803751948B1}" srcOrd="0" destOrd="0" presId="urn:microsoft.com/office/officeart/2005/8/layout/venn3"/>
    <dgm:cxn modelId="{11F2256F-3CB3-4F0B-B703-35683F68118D}" type="presOf" srcId="{61938FC0-6924-46BC-B460-A7DD0F82986E}" destId="{9ED4A2DA-C09D-425C-9413-E8B926ECA2DF}" srcOrd="0" destOrd="3" presId="urn:microsoft.com/office/officeart/2005/8/layout/venn3"/>
    <dgm:cxn modelId="{BBBCD3E6-DAAE-44BE-BC9D-1FE69397DEBE}" srcId="{D3E8AD2B-5ED7-4A0F-85BB-9FF536C24BC9}" destId="{2B0DA5C2-AA4D-4A30-9255-02FB39AF2B9E}" srcOrd="1" destOrd="0" parTransId="{D31F1EAE-1AE5-4F0F-AF16-8D6F14C7F2D6}" sibTransId="{2AA023B2-FE01-4E92-B2A9-C468AA7415FE}"/>
    <dgm:cxn modelId="{0C715680-A765-44A3-AD37-A46BB2C56CD5}" type="presOf" srcId="{049AC641-BDAA-48DB-8F6B-438D9C7B02AF}" destId="{9ED4A2DA-C09D-425C-9413-E8B926ECA2DF}" srcOrd="0" destOrd="2" presId="urn:microsoft.com/office/officeart/2005/8/layout/venn3"/>
    <dgm:cxn modelId="{136301F2-46C0-483A-86A2-E2BEDF88297C}" type="presOf" srcId="{DCD34302-A8C3-493D-9EB1-1EC4CCE1C41A}" destId="{9ED4A2DA-C09D-425C-9413-E8B926ECA2DF}" srcOrd="0" destOrd="0" presId="urn:microsoft.com/office/officeart/2005/8/layout/venn3"/>
    <dgm:cxn modelId="{A640D0FF-5803-4DD5-BAC0-CDCFA6CDC3F8}" type="presOf" srcId="{C4C2A7EF-F2A8-4A42-AEAF-F8ED3122A4C5}" destId="{E5D5E5F2-DC53-4722-B055-1046ADDA916F}" srcOrd="0" destOrd="0" presId="urn:microsoft.com/office/officeart/2005/8/layout/venn3"/>
    <dgm:cxn modelId="{E67D352B-35BE-4096-B3A2-9F44C2AF1DA7}" srcId="{C4C2A7EF-F2A8-4A42-AEAF-F8ED3122A4C5}" destId="{8FC8D3EF-38C5-4D96-AB5F-15D43FED99CB}" srcOrd="3" destOrd="0" parTransId="{BCBE44ED-076E-49CB-8A28-432CAEF8BC8F}" sibTransId="{CA28B7AA-2734-411A-A365-AA0106CE2932}"/>
    <dgm:cxn modelId="{1F5DE406-7BBD-44E9-AB9A-91234D2F6D0D}" srcId="{8FC8D3EF-38C5-4D96-AB5F-15D43FED99CB}" destId="{A8145F15-F5D5-4DC4-AA45-6B0CD14F5D6D}" srcOrd="0" destOrd="0" parTransId="{E0D204BB-CB16-4058-8D74-4E92BC98F408}" sibTransId="{4614D923-D4FB-4E41-9F77-FCC14CCD8406}"/>
    <dgm:cxn modelId="{40459C32-265F-4911-9777-2F443EE51A09}" srcId="{DCD34302-A8C3-493D-9EB1-1EC4CCE1C41A}" destId="{049AC641-BDAA-48DB-8F6B-438D9C7B02AF}" srcOrd="1" destOrd="0" parTransId="{B5765C9E-6FB6-46B3-B644-50E8855282BA}" sibTransId="{1D8E4B78-728B-4485-9D3F-CE2D0946DDCD}"/>
    <dgm:cxn modelId="{67E7BDD3-07EC-4BAF-BF41-B54BBAD3225A}" srcId="{D3E8AD2B-5ED7-4A0F-85BB-9FF536C24BC9}" destId="{5A3DCF8C-A80E-4AD8-AEAD-726DB35F2701}" srcOrd="2" destOrd="0" parTransId="{8B0424EC-9931-4170-8678-31E4FBDDDE8D}" sibTransId="{C8A1503D-8985-414F-B535-8384639B994D}"/>
    <dgm:cxn modelId="{D2B027AB-C62B-41E4-97DD-3EC5EC268D64}" srcId="{C4C2A7EF-F2A8-4A42-AEAF-F8ED3122A4C5}" destId="{84184837-6A51-420E-AE56-ED86308CE91F}" srcOrd="1" destOrd="0" parTransId="{2E03F6AA-90E8-476C-ABC7-2D58A767BED0}" sibTransId="{90CEFD72-C1BE-46C3-BFDE-9BE79DBF8FFD}"/>
    <dgm:cxn modelId="{8A8A1666-FB61-463F-9B2B-E66581989BBE}" type="presOf" srcId="{5A3DCF8C-A80E-4AD8-AEAD-726DB35F2701}" destId="{E566E1FE-0373-4A32-82EB-1803751948B1}" srcOrd="0" destOrd="3" presId="urn:microsoft.com/office/officeart/2005/8/layout/venn3"/>
    <dgm:cxn modelId="{54BF4091-3BBC-4799-A597-FC4BC2CA4A6F}" type="presOf" srcId="{3C28014D-0AE2-44E6-BF38-F5F183B25FE8}" destId="{24D758DD-A517-49BD-9853-957FF5FAF42A}" srcOrd="0" destOrd="2" presId="urn:microsoft.com/office/officeart/2005/8/layout/venn3"/>
    <dgm:cxn modelId="{88F3BBFF-12FC-431D-8699-335971AD06DC}" srcId="{8FC8D3EF-38C5-4D96-AB5F-15D43FED99CB}" destId="{3C28014D-0AE2-44E6-BF38-F5F183B25FE8}" srcOrd="1" destOrd="0" parTransId="{EB438ACC-637A-43A4-AC37-C0949BDA7CD6}" sibTransId="{356A27F6-7AFE-4920-BBD3-2303F95C234A}"/>
    <dgm:cxn modelId="{DC07BDF1-98DB-4487-8122-54992A7780E8}" type="presOf" srcId="{8920C145-9131-43E5-A20A-877113CEF96C}" destId="{122D56D6-E652-4060-ACCA-A978C7EBF6EF}" srcOrd="0" destOrd="2" presId="urn:microsoft.com/office/officeart/2005/8/layout/venn3"/>
    <dgm:cxn modelId="{97D2C0D9-ED5A-4F2C-AFDF-FA33AE98C6C2}" srcId="{C4C2A7EF-F2A8-4A42-AEAF-F8ED3122A4C5}" destId="{DCD34302-A8C3-493D-9EB1-1EC4CCE1C41A}" srcOrd="0" destOrd="0" parTransId="{5F8C0762-9C41-499C-92C8-CD14F4873FD1}" sibTransId="{D6849299-AA2D-4455-8BC5-35922902913E}"/>
    <dgm:cxn modelId="{FC880F6C-28E5-45A1-B0F6-6C65DBDFF2B9}" type="presOf" srcId="{A8145F15-F5D5-4DC4-AA45-6B0CD14F5D6D}" destId="{24D758DD-A517-49BD-9853-957FF5FAF42A}" srcOrd="0" destOrd="1" presId="urn:microsoft.com/office/officeart/2005/8/layout/venn3"/>
    <dgm:cxn modelId="{5441C769-93E9-4F71-9DCC-62E060B15187}" srcId="{DCD34302-A8C3-493D-9EB1-1EC4CCE1C41A}" destId="{61938FC0-6924-46BC-B460-A7DD0F82986E}" srcOrd="2" destOrd="0" parTransId="{BB6F835F-41E4-4EAD-97B2-09D22A45FDB6}" sibTransId="{1DEEE976-5A7A-4C0B-B1F7-74C369857045}"/>
    <dgm:cxn modelId="{BA6730A6-B387-4F95-8AD7-C839E0E362B0}" type="presOf" srcId="{2B0DA5C2-AA4D-4A30-9255-02FB39AF2B9E}" destId="{E566E1FE-0373-4A32-82EB-1803751948B1}" srcOrd="0" destOrd="2" presId="urn:microsoft.com/office/officeart/2005/8/layout/venn3"/>
    <dgm:cxn modelId="{9E97669F-9E84-41E2-B717-DE140331D41E}" type="presOf" srcId="{0AAF2AB7-FFB9-4739-9E7E-85A59DB6BDCA}" destId="{E566E1FE-0373-4A32-82EB-1803751948B1}" srcOrd="0" destOrd="1" presId="urn:microsoft.com/office/officeart/2005/8/layout/venn3"/>
    <dgm:cxn modelId="{4EBD0043-BE8F-4BE4-87A4-1CE8853E530F}" type="presOf" srcId="{84184837-6A51-420E-AE56-ED86308CE91F}" destId="{122D56D6-E652-4060-ACCA-A978C7EBF6EF}" srcOrd="0" destOrd="0" presId="urn:microsoft.com/office/officeart/2005/8/layout/venn3"/>
    <dgm:cxn modelId="{CF3E7273-6F97-4E47-9C2D-9CC8BB92C93D}" srcId="{C4C2A7EF-F2A8-4A42-AEAF-F8ED3122A4C5}" destId="{D3E8AD2B-5ED7-4A0F-85BB-9FF536C24BC9}" srcOrd="2" destOrd="0" parTransId="{62FEE08B-C98A-4896-B50F-916A2647D66E}" sibTransId="{C47483DB-0967-4C02-BA0C-18E89FF4F955}"/>
    <dgm:cxn modelId="{2A2B8B2A-1B79-4A56-A79D-0E4352E56E54}" srcId="{84184837-6A51-420E-AE56-ED86308CE91F}" destId="{A90EC6EC-508B-4A4A-BF89-C4275DF05D45}" srcOrd="0" destOrd="0" parTransId="{33F25B2F-184E-40F6-BA88-B4BA91EE9283}" sibTransId="{34603A7B-C332-4CE0-B081-E202591AF559}"/>
    <dgm:cxn modelId="{7AD23FF9-E01D-4A1E-9CD1-9104956F5978}" srcId="{D3E8AD2B-5ED7-4A0F-85BB-9FF536C24BC9}" destId="{0AAF2AB7-FFB9-4739-9E7E-85A59DB6BDCA}" srcOrd="0" destOrd="0" parTransId="{3256AA70-8A0E-4498-9941-20D8D82E0A64}" sibTransId="{F45C085B-5674-4C8F-A62D-572ED445B0FD}"/>
    <dgm:cxn modelId="{5A05E4C9-8A7C-4231-9B31-85C3BED464F8}" type="presOf" srcId="{8FC8D3EF-38C5-4D96-AB5F-15D43FED99CB}" destId="{24D758DD-A517-49BD-9853-957FF5FAF42A}" srcOrd="0" destOrd="0" presId="urn:microsoft.com/office/officeart/2005/8/layout/venn3"/>
    <dgm:cxn modelId="{F3E7A5DF-F06A-44C4-A0DC-06C93B4D0120}" srcId="{84184837-6A51-420E-AE56-ED86308CE91F}" destId="{8920C145-9131-43E5-A20A-877113CEF96C}" srcOrd="1" destOrd="0" parTransId="{79DDD0A5-6EE2-4C90-B8F9-C2E63847CF44}" sibTransId="{0FB7FC51-F406-47F7-8CB7-43FDFC3E63E6}"/>
    <dgm:cxn modelId="{909885CE-288B-452A-B9A0-B89344DECED7}" type="presParOf" srcId="{E5D5E5F2-DC53-4722-B055-1046ADDA916F}" destId="{9ED4A2DA-C09D-425C-9413-E8B926ECA2DF}" srcOrd="0" destOrd="0" presId="urn:microsoft.com/office/officeart/2005/8/layout/venn3"/>
    <dgm:cxn modelId="{27AD7E8D-6DE8-47FD-B11B-FDCEBE278B47}" type="presParOf" srcId="{E5D5E5F2-DC53-4722-B055-1046ADDA916F}" destId="{8ACF37C1-B45A-4357-BF8E-602455E875E3}" srcOrd="1" destOrd="0" presId="urn:microsoft.com/office/officeart/2005/8/layout/venn3"/>
    <dgm:cxn modelId="{EF7F0768-2D68-45CA-B8B8-C3C196B35514}" type="presParOf" srcId="{E5D5E5F2-DC53-4722-B055-1046ADDA916F}" destId="{122D56D6-E652-4060-ACCA-A978C7EBF6EF}" srcOrd="2" destOrd="0" presId="urn:microsoft.com/office/officeart/2005/8/layout/venn3"/>
    <dgm:cxn modelId="{38824453-6FD7-4ABE-97A3-6D38B9E26C41}" type="presParOf" srcId="{E5D5E5F2-DC53-4722-B055-1046ADDA916F}" destId="{84AD465A-F2B8-49B9-AE52-9C8A71AA3FF8}" srcOrd="3" destOrd="0" presId="urn:microsoft.com/office/officeart/2005/8/layout/venn3"/>
    <dgm:cxn modelId="{C006DFEC-0194-42B0-93F0-8A25F3B18519}" type="presParOf" srcId="{E5D5E5F2-DC53-4722-B055-1046ADDA916F}" destId="{E566E1FE-0373-4A32-82EB-1803751948B1}" srcOrd="4" destOrd="0" presId="urn:microsoft.com/office/officeart/2005/8/layout/venn3"/>
    <dgm:cxn modelId="{21200C9A-19B7-4D21-94EE-E0FE35FE0FBF}" type="presParOf" srcId="{E5D5E5F2-DC53-4722-B055-1046ADDA916F}" destId="{4093DB4B-5E04-4DA0-B1D4-3ABE5F6F51BD}" srcOrd="5" destOrd="0" presId="urn:microsoft.com/office/officeart/2005/8/layout/venn3"/>
    <dgm:cxn modelId="{C08416CC-51D1-471B-B0E8-217A3EA3C597}" type="presParOf" srcId="{E5D5E5F2-DC53-4722-B055-1046ADDA916F}" destId="{24D758DD-A517-49BD-9853-957FF5FAF42A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20A7D0B-8113-4719-998C-13979E86A902}" type="doc">
      <dgm:prSet loTypeId="urn:microsoft.com/office/officeart/2005/8/layout/default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n-GB"/>
        </a:p>
      </dgm:t>
    </dgm:pt>
    <dgm:pt modelId="{C860FC4D-F378-4CD7-94EE-E4DB90F6C04B}">
      <dgm:prSet phldrT="[Text]" custT="1"/>
      <dgm:spPr>
        <a:solidFill>
          <a:srgbClr val="F28808"/>
        </a:solidFill>
      </dgm:spPr>
      <dgm:t>
        <a:bodyPr/>
        <a:lstStyle/>
        <a:p>
          <a:r>
            <a:rPr lang="zh-CN" altLang="en-US" sz="2200" b="1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節省能源</a:t>
          </a:r>
          <a:endParaRPr lang="en-GB" altLang="en-US" sz="2200" b="1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9ADDFE2D-C471-4DBC-9CB5-8FC739D32AC2}" type="parTrans" cxnId="{92479B83-CDAF-4EFC-AB5E-899ACBDE917C}">
      <dgm:prSet/>
      <dgm:spPr/>
      <dgm:t>
        <a:bodyPr/>
        <a:lstStyle/>
        <a:p>
          <a:endParaRPr lang="en-GB" sz="220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6F1D5C67-5CC4-44A2-81CA-D85ED428909E}" type="sibTrans" cxnId="{92479B83-CDAF-4EFC-AB5E-899ACBDE917C}">
      <dgm:prSet/>
      <dgm:spPr/>
      <dgm:t>
        <a:bodyPr/>
        <a:lstStyle/>
        <a:p>
          <a:endParaRPr lang="en-GB" sz="220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9CED3C38-3097-4827-8AC7-64235AC4257C}">
      <dgm:prSet custT="1"/>
      <dgm:spPr>
        <a:solidFill>
          <a:srgbClr val="0070C0"/>
        </a:solidFill>
      </dgm:spPr>
      <dgm:t>
        <a:bodyPr/>
        <a:lstStyle/>
        <a:p>
          <a:r>
            <a:rPr lang="zh-CN" altLang="en-US" sz="2200" b="1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節約用水</a:t>
          </a:r>
          <a:endParaRPr lang="en-GB" altLang="en-US" sz="2200" b="1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0A2FFC42-9711-406C-87CF-294AA5ED09FF}" type="parTrans" cxnId="{C1760721-1AED-44BF-B671-314CB0D1EC37}">
      <dgm:prSet/>
      <dgm:spPr/>
      <dgm:t>
        <a:bodyPr/>
        <a:lstStyle/>
        <a:p>
          <a:endParaRPr lang="en-GB" sz="220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870EFBB6-39A2-473D-8E7F-F125E438CDAB}" type="sibTrans" cxnId="{C1760721-1AED-44BF-B671-314CB0D1EC37}">
      <dgm:prSet/>
      <dgm:spPr/>
      <dgm:t>
        <a:bodyPr/>
        <a:lstStyle/>
        <a:p>
          <a:endParaRPr lang="en-GB" sz="220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D4C8107E-EF03-47A4-BC87-24E312B20383}">
      <dgm:prSet custT="1"/>
      <dgm:spPr>
        <a:solidFill>
          <a:srgbClr val="2D2D8A"/>
        </a:solidFill>
      </dgm:spPr>
      <dgm:t>
        <a:bodyPr/>
        <a:lstStyle/>
        <a:p>
          <a:r>
            <a:rPr lang="zh-CN" altLang="en-US" sz="2200" b="1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減少廢物</a:t>
          </a:r>
          <a:endParaRPr lang="en-GB" altLang="en-US" sz="2200" b="1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ABF4F807-310F-4EA8-A2CE-E5AA330E3D6C}" type="parTrans" cxnId="{D47B315C-111D-445F-85AB-9F91291B0D6D}">
      <dgm:prSet/>
      <dgm:spPr/>
      <dgm:t>
        <a:bodyPr/>
        <a:lstStyle/>
        <a:p>
          <a:endParaRPr lang="en-GB" sz="220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1481EF2A-F586-4D1D-BBF1-C9FF70F8DAB6}" type="sibTrans" cxnId="{D47B315C-111D-445F-85AB-9F91291B0D6D}">
      <dgm:prSet/>
      <dgm:spPr/>
      <dgm:t>
        <a:bodyPr/>
        <a:lstStyle/>
        <a:p>
          <a:endParaRPr lang="en-GB" sz="220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B40806B1-2497-490E-948B-92D4EF639606}" type="pres">
      <dgm:prSet presAssocID="{920A7D0B-8113-4719-998C-13979E86A90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48E3D0BE-822D-4903-80EC-01BF01397F3C}" type="pres">
      <dgm:prSet presAssocID="{C860FC4D-F378-4CD7-94EE-E4DB90F6C04B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E0F91EE-DF85-462B-A920-811982A38AA7}" type="pres">
      <dgm:prSet presAssocID="{6F1D5C67-5CC4-44A2-81CA-D85ED428909E}" presName="sibTrans" presStyleCnt="0"/>
      <dgm:spPr/>
    </dgm:pt>
    <dgm:pt modelId="{320802F3-5844-45D0-850A-92A220BFA9CC}" type="pres">
      <dgm:prSet presAssocID="{9CED3C38-3097-4827-8AC7-64235AC4257C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A15EC37-27A3-46A6-BEDA-6378B7E5D5F1}" type="pres">
      <dgm:prSet presAssocID="{870EFBB6-39A2-473D-8E7F-F125E438CDAB}" presName="sibTrans" presStyleCnt="0"/>
      <dgm:spPr/>
    </dgm:pt>
    <dgm:pt modelId="{EA22C583-378F-4F41-A8DF-6295C007FCDA}" type="pres">
      <dgm:prSet presAssocID="{D4C8107E-EF03-47A4-BC87-24E312B20383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165FB359-454F-4C8B-AB33-B690A413F48C}" type="presOf" srcId="{D4C8107E-EF03-47A4-BC87-24E312B20383}" destId="{EA22C583-378F-4F41-A8DF-6295C007FCDA}" srcOrd="0" destOrd="0" presId="urn:microsoft.com/office/officeart/2005/8/layout/default"/>
    <dgm:cxn modelId="{EF05C317-055B-41C0-B870-03F05613B846}" type="presOf" srcId="{920A7D0B-8113-4719-998C-13979E86A902}" destId="{B40806B1-2497-490E-948B-92D4EF639606}" srcOrd="0" destOrd="0" presId="urn:microsoft.com/office/officeart/2005/8/layout/default"/>
    <dgm:cxn modelId="{5448AA3A-88F9-451C-A5FF-9881D4568A7C}" type="presOf" srcId="{9CED3C38-3097-4827-8AC7-64235AC4257C}" destId="{320802F3-5844-45D0-850A-92A220BFA9CC}" srcOrd="0" destOrd="0" presId="urn:microsoft.com/office/officeart/2005/8/layout/default"/>
    <dgm:cxn modelId="{92479B83-CDAF-4EFC-AB5E-899ACBDE917C}" srcId="{920A7D0B-8113-4719-998C-13979E86A902}" destId="{C860FC4D-F378-4CD7-94EE-E4DB90F6C04B}" srcOrd="0" destOrd="0" parTransId="{9ADDFE2D-C471-4DBC-9CB5-8FC739D32AC2}" sibTransId="{6F1D5C67-5CC4-44A2-81CA-D85ED428909E}"/>
    <dgm:cxn modelId="{0EE55339-8726-4AE8-924C-01C4489C07C9}" type="presOf" srcId="{C860FC4D-F378-4CD7-94EE-E4DB90F6C04B}" destId="{48E3D0BE-822D-4903-80EC-01BF01397F3C}" srcOrd="0" destOrd="0" presId="urn:microsoft.com/office/officeart/2005/8/layout/default"/>
    <dgm:cxn modelId="{C1760721-1AED-44BF-B671-314CB0D1EC37}" srcId="{920A7D0B-8113-4719-998C-13979E86A902}" destId="{9CED3C38-3097-4827-8AC7-64235AC4257C}" srcOrd="1" destOrd="0" parTransId="{0A2FFC42-9711-406C-87CF-294AA5ED09FF}" sibTransId="{870EFBB6-39A2-473D-8E7F-F125E438CDAB}"/>
    <dgm:cxn modelId="{D47B315C-111D-445F-85AB-9F91291B0D6D}" srcId="{920A7D0B-8113-4719-998C-13979E86A902}" destId="{D4C8107E-EF03-47A4-BC87-24E312B20383}" srcOrd="2" destOrd="0" parTransId="{ABF4F807-310F-4EA8-A2CE-E5AA330E3D6C}" sibTransId="{1481EF2A-F586-4D1D-BBF1-C9FF70F8DAB6}"/>
    <dgm:cxn modelId="{84B398F6-2295-4261-AE06-50A722F50086}" type="presParOf" srcId="{B40806B1-2497-490E-948B-92D4EF639606}" destId="{48E3D0BE-822D-4903-80EC-01BF01397F3C}" srcOrd="0" destOrd="0" presId="urn:microsoft.com/office/officeart/2005/8/layout/default"/>
    <dgm:cxn modelId="{AC0A622D-5D9A-4D69-9107-B0C38643E999}" type="presParOf" srcId="{B40806B1-2497-490E-948B-92D4EF639606}" destId="{9E0F91EE-DF85-462B-A920-811982A38AA7}" srcOrd="1" destOrd="0" presId="urn:microsoft.com/office/officeart/2005/8/layout/default"/>
    <dgm:cxn modelId="{FEDC8EC7-F666-4D81-BDD1-457B9B8F91A9}" type="presParOf" srcId="{B40806B1-2497-490E-948B-92D4EF639606}" destId="{320802F3-5844-45D0-850A-92A220BFA9CC}" srcOrd="2" destOrd="0" presId="urn:microsoft.com/office/officeart/2005/8/layout/default"/>
    <dgm:cxn modelId="{5440AD7D-F4DB-46E9-BB3F-A307C6548909}" type="presParOf" srcId="{B40806B1-2497-490E-948B-92D4EF639606}" destId="{7A15EC37-27A3-46A6-BEDA-6378B7E5D5F1}" srcOrd="3" destOrd="0" presId="urn:microsoft.com/office/officeart/2005/8/layout/default"/>
    <dgm:cxn modelId="{70DE2F10-FF5B-4253-9B71-344E989066BF}" type="presParOf" srcId="{B40806B1-2497-490E-948B-92D4EF639606}" destId="{EA22C583-378F-4F41-A8DF-6295C007FCDA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E2EC0C5-CC3C-4A87-9AE3-C7EB7A824180}" type="doc">
      <dgm:prSet loTypeId="urn:microsoft.com/office/officeart/2005/8/layout/process4" loCatId="process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n-GB"/>
        </a:p>
      </dgm:t>
    </dgm:pt>
    <dgm:pt modelId="{C692F35E-D548-4697-810B-975B38259DD5}">
      <dgm:prSet phldrT="[Text]" custT="1"/>
      <dgm:spPr/>
      <dgm:t>
        <a:bodyPr/>
        <a:lstStyle/>
        <a:p>
          <a:pPr algn="l"/>
          <a:r>
            <a:rPr lang="zh-TW" altLang="en-US" sz="2200" b="1" dirty="0">
              <a:solidFill>
                <a:srgbClr val="437C0D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明確目標：</a:t>
          </a:r>
          <a:r>
            <a:rPr lang="zh-TW" altLang="en-US" sz="22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設定具體成果</a:t>
          </a:r>
          <a:endParaRPr lang="en-GB" sz="2200" dirty="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2BDD3049-5FB8-4115-8003-F555E3FFAA04}" type="parTrans" cxnId="{4CEF4536-F175-403F-AE92-2C0F43950A6F}">
      <dgm:prSet/>
      <dgm:spPr/>
      <dgm:t>
        <a:bodyPr/>
        <a:lstStyle/>
        <a:p>
          <a:pPr algn="l"/>
          <a:endParaRPr lang="en-GB" sz="220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5A43BB53-C18E-4DF4-990E-1475D294C922}" type="sibTrans" cxnId="{4CEF4536-F175-403F-AE92-2C0F43950A6F}">
      <dgm:prSet/>
      <dgm:spPr/>
      <dgm:t>
        <a:bodyPr/>
        <a:lstStyle/>
        <a:p>
          <a:pPr algn="l"/>
          <a:endParaRPr lang="en-GB" sz="220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50BCB138-E45C-4719-93EF-C2F90912D7E6}">
      <dgm:prSet custT="1"/>
      <dgm:spPr/>
      <dgm:t>
        <a:bodyPr/>
        <a:lstStyle/>
        <a:p>
          <a:pPr algn="l"/>
          <a:r>
            <a:rPr lang="zh-TW" altLang="en-US" sz="2200" b="1" dirty="0">
              <a:solidFill>
                <a:srgbClr val="437C0D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確定受眾：</a:t>
          </a:r>
          <a:r>
            <a:rPr lang="zh-TW" altLang="en-US" sz="22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針對學生或教職員設計活動</a:t>
          </a:r>
          <a:endParaRPr lang="en-GB" sz="2200" dirty="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954E44CE-45B4-4903-B11D-CD199BF86521}" type="parTrans" cxnId="{78AB33BF-A709-4014-AC40-B5DD35CCA045}">
      <dgm:prSet/>
      <dgm:spPr/>
      <dgm:t>
        <a:bodyPr/>
        <a:lstStyle/>
        <a:p>
          <a:pPr algn="l"/>
          <a:endParaRPr lang="en-GB" sz="220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5EAF4E69-DD4B-47A9-AA34-C70CA3EDACA4}" type="sibTrans" cxnId="{78AB33BF-A709-4014-AC40-B5DD35CCA045}">
      <dgm:prSet/>
      <dgm:spPr/>
      <dgm:t>
        <a:bodyPr/>
        <a:lstStyle/>
        <a:p>
          <a:pPr algn="l"/>
          <a:endParaRPr lang="en-GB" sz="220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212FFD84-1C6C-48DE-8D8C-AD7ED7AC9DB4}">
      <dgm:prSet custT="1"/>
      <dgm:spPr/>
      <dgm:t>
        <a:bodyPr/>
        <a:lstStyle/>
        <a:p>
          <a:pPr algn="l"/>
          <a:r>
            <a:rPr lang="zh-TW" altLang="en-US" sz="2200" b="1" dirty="0">
              <a:solidFill>
                <a:srgbClr val="437C0D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制定計劃：</a:t>
          </a:r>
          <a:r>
            <a:rPr lang="zh-TW" altLang="en-US" sz="22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列出時間表和預算</a:t>
          </a:r>
          <a:endParaRPr lang="en-GB" sz="2200" dirty="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D6F2A1D2-7557-48E0-A6B1-AFC245327B9C}" type="parTrans" cxnId="{3EE7BC06-707C-41C0-815A-8CD75F882C97}">
      <dgm:prSet/>
      <dgm:spPr/>
      <dgm:t>
        <a:bodyPr/>
        <a:lstStyle/>
        <a:p>
          <a:pPr algn="l"/>
          <a:endParaRPr lang="en-GB" sz="220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86EEA993-8F22-42E3-9E0C-387964C6EF42}" type="sibTrans" cxnId="{3EE7BC06-707C-41C0-815A-8CD75F882C97}">
      <dgm:prSet/>
      <dgm:spPr/>
      <dgm:t>
        <a:bodyPr/>
        <a:lstStyle/>
        <a:p>
          <a:pPr algn="l"/>
          <a:endParaRPr lang="en-GB" sz="220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0BF863A1-024D-4367-8D40-C247FF51AF93}">
      <dgm:prSet custT="1"/>
      <dgm:spPr/>
      <dgm:t>
        <a:bodyPr/>
        <a:lstStyle/>
        <a:p>
          <a:pPr algn="l"/>
          <a:r>
            <a:rPr lang="zh-TW" altLang="en-US" sz="2200" b="1" dirty="0">
              <a:solidFill>
                <a:srgbClr val="437C0D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宣傳推廣：</a:t>
          </a:r>
          <a:r>
            <a:rPr lang="zh-TW" altLang="en-US" sz="22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使用公告板和早會等方式宣傳</a:t>
          </a:r>
          <a:endParaRPr lang="en-GB" sz="2200" dirty="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AA6E19BC-8000-4DC5-B096-713BB843136A}" type="parTrans" cxnId="{7A20CE0C-60ED-406D-9EAD-3C7EAE02E020}">
      <dgm:prSet/>
      <dgm:spPr/>
      <dgm:t>
        <a:bodyPr/>
        <a:lstStyle/>
        <a:p>
          <a:pPr algn="l"/>
          <a:endParaRPr lang="en-GB" sz="220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07D4F609-BD3E-4777-B625-F1B6B2B7DCE1}" type="sibTrans" cxnId="{7A20CE0C-60ED-406D-9EAD-3C7EAE02E020}">
      <dgm:prSet/>
      <dgm:spPr/>
      <dgm:t>
        <a:bodyPr/>
        <a:lstStyle/>
        <a:p>
          <a:pPr algn="l"/>
          <a:endParaRPr lang="en-GB" sz="220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ABC14E3F-8D04-426E-ABE6-10012F2B11A3}">
      <dgm:prSet custT="1"/>
      <dgm:spPr/>
      <dgm:t>
        <a:bodyPr/>
        <a:lstStyle/>
        <a:p>
          <a:pPr algn="l"/>
          <a:r>
            <a:rPr lang="zh-TW" altLang="en-US" sz="2200" b="1" dirty="0">
              <a:solidFill>
                <a:srgbClr val="437C0D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準備資源：</a:t>
          </a:r>
          <a:r>
            <a:rPr lang="zh-TW" altLang="en-US" sz="22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確保有足夠的人力、物品和資金</a:t>
          </a:r>
          <a:endParaRPr lang="en-GB" sz="2200" dirty="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547DBE6C-0890-4281-A909-440512023A73}" type="parTrans" cxnId="{94CC8E26-611A-4D98-A488-13E1EBD496AB}">
      <dgm:prSet/>
      <dgm:spPr/>
      <dgm:t>
        <a:bodyPr/>
        <a:lstStyle/>
        <a:p>
          <a:pPr algn="l"/>
          <a:endParaRPr lang="en-GB" sz="2200">
            <a:solidFill>
              <a:schemeClr val="tx1"/>
            </a:solidFill>
          </a:endParaRPr>
        </a:p>
      </dgm:t>
    </dgm:pt>
    <dgm:pt modelId="{603CE1A8-4BF0-4709-9688-5A62D6DCBB14}" type="sibTrans" cxnId="{94CC8E26-611A-4D98-A488-13E1EBD496AB}">
      <dgm:prSet/>
      <dgm:spPr/>
      <dgm:t>
        <a:bodyPr/>
        <a:lstStyle/>
        <a:p>
          <a:pPr algn="l"/>
          <a:endParaRPr lang="en-GB" sz="2200">
            <a:solidFill>
              <a:schemeClr val="tx1"/>
            </a:solidFill>
          </a:endParaRPr>
        </a:p>
      </dgm:t>
    </dgm:pt>
    <dgm:pt modelId="{3C919A51-DBCD-4301-AE61-10C7A08B58DA}">
      <dgm:prSet custT="1"/>
      <dgm:spPr/>
      <dgm:t>
        <a:bodyPr/>
        <a:lstStyle/>
        <a:p>
          <a:pPr algn="l"/>
          <a:r>
            <a:rPr lang="zh-TW" altLang="en-US" sz="2200" b="1" dirty="0">
              <a:solidFill>
                <a:srgbClr val="437C0D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組建團隊：</a:t>
          </a:r>
          <a:r>
            <a:rPr lang="zh-TW" altLang="en-US" sz="22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招募風紀並分配角色</a:t>
          </a:r>
          <a:endParaRPr lang="en-GB" sz="2200" dirty="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EDE4F221-3CC1-47B6-8729-AB12E8E5088D}" type="parTrans" cxnId="{F0765896-EF84-4B3B-B340-035741BB1D80}">
      <dgm:prSet/>
      <dgm:spPr/>
      <dgm:t>
        <a:bodyPr/>
        <a:lstStyle/>
        <a:p>
          <a:pPr algn="l"/>
          <a:endParaRPr lang="zh-TW" altLang="en-US"/>
        </a:p>
      </dgm:t>
    </dgm:pt>
    <dgm:pt modelId="{E69FFA6B-3608-407A-AC56-664C859C8931}" type="sibTrans" cxnId="{F0765896-EF84-4B3B-B340-035741BB1D80}">
      <dgm:prSet/>
      <dgm:spPr/>
      <dgm:t>
        <a:bodyPr/>
        <a:lstStyle/>
        <a:p>
          <a:pPr algn="l"/>
          <a:endParaRPr lang="zh-TW" altLang="en-US"/>
        </a:p>
      </dgm:t>
    </dgm:pt>
    <dgm:pt modelId="{27E3E4F9-88F1-4DF9-A6B0-DC76383F237F}" type="pres">
      <dgm:prSet presAssocID="{8E2EC0C5-CC3C-4A87-9AE3-C7EB7A82418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456A1D92-BF3A-4F12-823D-F5AA1A80C260}" type="pres">
      <dgm:prSet presAssocID="{0BF863A1-024D-4367-8D40-C247FF51AF93}" presName="boxAndChildren" presStyleCnt="0"/>
      <dgm:spPr/>
    </dgm:pt>
    <dgm:pt modelId="{FB642D72-D2CB-477D-AA70-9A461C068159}" type="pres">
      <dgm:prSet presAssocID="{0BF863A1-024D-4367-8D40-C247FF51AF93}" presName="parentTextBox" presStyleLbl="node1" presStyleIdx="0" presStyleCnt="6"/>
      <dgm:spPr/>
      <dgm:t>
        <a:bodyPr/>
        <a:lstStyle/>
        <a:p>
          <a:endParaRPr lang="zh-TW" altLang="en-US"/>
        </a:p>
      </dgm:t>
    </dgm:pt>
    <dgm:pt modelId="{8E1BD914-E696-4C55-9C7B-49FC28FE0648}" type="pres">
      <dgm:prSet presAssocID="{603CE1A8-4BF0-4709-9688-5A62D6DCBB14}" presName="sp" presStyleCnt="0"/>
      <dgm:spPr/>
    </dgm:pt>
    <dgm:pt modelId="{EFC17CAE-3258-4ADF-A680-EBD0B27FE835}" type="pres">
      <dgm:prSet presAssocID="{ABC14E3F-8D04-426E-ABE6-10012F2B11A3}" presName="arrowAndChildren" presStyleCnt="0"/>
      <dgm:spPr/>
    </dgm:pt>
    <dgm:pt modelId="{E5F981A2-DE43-45B1-A2D9-ACF14E88077A}" type="pres">
      <dgm:prSet presAssocID="{ABC14E3F-8D04-426E-ABE6-10012F2B11A3}" presName="parentTextArrow" presStyleLbl="node1" presStyleIdx="1" presStyleCnt="6"/>
      <dgm:spPr/>
      <dgm:t>
        <a:bodyPr/>
        <a:lstStyle/>
        <a:p>
          <a:endParaRPr lang="zh-TW" altLang="en-US"/>
        </a:p>
      </dgm:t>
    </dgm:pt>
    <dgm:pt modelId="{76AF8246-71DA-49E5-B1B8-90284375D513}" type="pres">
      <dgm:prSet presAssocID="{E69FFA6B-3608-407A-AC56-664C859C8931}" presName="sp" presStyleCnt="0"/>
      <dgm:spPr/>
    </dgm:pt>
    <dgm:pt modelId="{8621366F-28A6-44FC-B89B-CD5F8DC504C8}" type="pres">
      <dgm:prSet presAssocID="{3C919A51-DBCD-4301-AE61-10C7A08B58DA}" presName="arrowAndChildren" presStyleCnt="0"/>
      <dgm:spPr/>
    </dgm:pt>
    <dgm:pt modelId="{0F60DA3A-56CC-4FCF-B792-E8208C3AD0EB}" type="pres">
      <dgm:prSet presAssocID="{3C919A51-DBCD-4301-AE61-10C7A08B58DA}" presName="parentTextArrow" presStyleLbl="node1" presStyleIdx="2" presStyleCnt="6"/>
      <dgm:spPr/>
      <dgm:t>
        <a:bodyPr/>
        <a:lstStyle/>
        <a:p>
          <a:endParaRPr lang="zh-TW" altLang="en-US"/>
        </a:p>
      </dgm:t>
    </dgm:pt>
    <dgm:pt modelId="{C0D7508C-2351-41BE-A690-45311A20AF26}" type="pres">
      <dgm:prSet presAssocID="{86EEA993-8F22-42E3-9E0C-387964C6EF42}" presName="sp" presStyleCnt="0"/>
      <dgm:spPr/>
    </dgm:pt>
    <dgm:pt modelId="{F10816A0-F44B-46CB-A7A5-B4CF9B6A25F1}" type="pres">
      <dgm:prSet presAssocID="{212FFD84-1C6C-48DE-8D8C-AD7ED7AC9DB4}" presName="arrowAndChildren" presStyleCnt="0"/>
      <dgm:spPr/>
    </dgm:pt>
    <dgm:pt modelId="{834D239D-1ADB-47AF-B4E1-97B0FAEC4A62}" type="pres">
      <dgm:prSet presAssocID="{212FFD84-1C6C-48DE-8D8C-AD7ED7AC9DB4}" presName="parentTextArrow" presStyleLbl="node1" presStyleIdx="3" presStyleCnt="6"/>
      <dgm:spPr/>
      <dgm:t>
        <a:bodyPr/>
        <a:lstStyle/>
        <a:p>
          <a:endParaRPr lang="zh-TW" altLang="en-US"/>
        </a:p>
      </dgm:t>
    </dgm:pt>
    <dgm:pt modelId="{5A8C8A76-1AAC-4691-8372-AAA51648AF6A}" type="pres">
      <dgm:prSet presAssocID="{5EAF4E69-DD4B-47A9-AA34-C70CA3EDACA4}" presName="sp" presStyleCnt="0"/>
      <dgm:spPr/>
    </dgm:pt>
    <dgm:pt modelId="{61659FBA-8E55-4DA6-811C-D8B3BDA2C5E0}" type="pres">
      <dgm:prSet presAssocID="{50BCB138-E45C-4719-93EF-C2F90912D7E6}" presName="arrowAndChildren" presStyleCnt="0"/>
      <dgm:spPr/>
    </dgm:pt>
    <dgm:pt modelId="{FB9FDD0D-12E7-4607-8713-FAD80AD302AF}" type="pres">
      <dgm:prSet presAssocID="{50BCB138-E45C-4719-93EF-C2F90912D7E6}" presName="parentTextArrow" presStyleLbl="node1" presStyleIdx="4" presStyleCnt="6"/>
      <dgm:spPr/>
      <dgm:t>
        <a:bodyPr/>
        <a:lstStyle/>
        <a:p>
          <a:endParaRPr lang="zh-TW" altLang="en-US"/>
        </a:p>
      </dgm:t>
    </dgm:pt>
    <dgm:pt modelId="{A4F0E6FB-0AF0-4142-8494-994B8520EBEA}" type="pres">
      <dgm:prSet presAssocID="{5A43BB53-C18E-4DF4-990E-1475D294C922}" presName="sp" presStyleCnt="0"/>
      <dgm:spPr/>
    </dgm:pt>
    <dgm:pt modelId="{F15AB5A9-D1EE-4FB4-82CC-695FD19E0BF7}" type="pres">
      <dgm:prSet presAssocID="{C692F35E-D548-4697-810B-975B38259DD5}" presName="arrowAndChildren" presStyleCnt="0"/>
      <dgm:spPr/>
    </dgm:pt>
    <dgm:pt modelId="{5A0AE5D2-2B1C-461E-A51C-01AEDB815F84}" type="pres">
      <dgm:prSet presAssocID="{C692F35E-D548-4697-810B-975B38259DD5}" presName="parentTextArrow" presStyleLbl="node1" presStyleIdx="5" presStyleCnt="6"/>
      <dgm:spPr/>
      <dgm:t>
        <a:bodyPr/>
        <a:lstStyle/>
        <a:p>
          <a:endParaRPr lang="zh-TW" altLang="en-US"/>
        </a:p>
      </dgm:t>
    </dgm:pt>
  </dgm:ptLst>
  <dgm:cxnLst>
    <dgm:cxn modelId="{14EF08A7-F720-4D06-9D5D-F16830056444}" type="presOf" srcId="{8E2EC0C5-CC3C-4A87-9AE3-C7EB7A824180}" destId="{27E3E4F9-88F1-4DF9-A6B0-DC76383F237F}" srcOrd="0" destOrd="0" presId="urn:microsoft.com/office/officeart/2005/8/layout/process4"/>
    <dgm:cxn modelId="{4CEF4536-F175-403F-AE92-2C0F43950A6F}" srcId="{8E2EC0C5-CC3C-4A87-9AE3-C7EB7A824180}" destId="{C692F35E-D548-4697-810B-975B38259DD5}" srcOrd="0" destOrd="0" parTransId="{2BDD3049-5FB8-4115-8003-F555E3FFAA04}" sibTransId="{5A43BB53-C18E-4DF4-990E-1475D294C922}"/>
    <dgm:cxn modelId="{CC29BF60-855D-45F4-9E84-5B3B4076F6B5}" type="presOf" srcId="{212FFD84-1C6C-48DE-8D8C-AD7ED7AC9DB4}" destId="{834D239D-1ADB-47AF-B4E1-97B0FAEC4A62}" srcOrd="0" destOrd="0" presId="urn:microsoft.com/office/officeart/2005/8/layout/process4"/>
    <dgm:cxn modelId="{3EE7BC06-707C-41C0-815A-8CD75F882C97}" srcId="{8E2EC0C5-CC3C-4A87-9AE3-C7EB7A824180}" destId="{212FFD84-1C6C-48DE-8D8C-AD7ED7AC9DB4}" srcOrd="2" destOrd="0" parTransId="{D6F2A1D2-7557-48E0-A6B1-AFC245327B9C}" sibTransId="{86EEA993-8F22-42E3-9E0C-387964C6EF42}"/>
    <dgm:cxn modelId="{E2730B0E-29C4-4F0B-9F3F-1D1022F51067}" type="presOf" srcId="{3C919A51-DBCD-4301-AE61-10C7A08B58DA}" destId="{0F60DA3A-56CC-4FCF-B792-E8208C3AD0EB}" srcOrd="0" destOrd="0" presId="urn:microsoft.com/office/officeart/2005/8/layout/process4"/>
    <dgm:cxn modelId="{78AB33BF-A709-4014-AC40-B5DD35CCA045}" srcId="{8E2EC0C5-CC3C-4A87-9AE3-C7EB7A824180}" destId="{50BCB138-E45C-4719-93EF-C2F90912D7E6}" srcOrd="1" destOrd="0" parTransId="{954E44CE-45B4-4903-B11D-CD199BF86521}" sibTransId="{5EAF4E69-DD4B-47A9-AA34-C70CA3EDACA4}"/>
    <dgm:cxn modelId="{F0765896-EF84-4B3B-B340-035741BB1D80}" srcId="{8E2EC0C5-CC3C-4A87-9AE3-C7EB7A824180}" destId="{3C919A51-DBCD-4301-AE61-10C7A08B58DA}" srcOrd="3" destOrd="0" parTransId="{EDE4F221-3CC1-47B6-8729-AB12E8E5088D}" sibTransId="{E69FFA6B-3608-407A-AC56-664C859C8931}"/>
    <dgm:cxn modelId="{94CC8E26-611A-4D98-A488-13E1EBD496AB}" srcId="{8E2EC0C5-CC3C-4A87-9AE3-C7EB7A824180}" destId="{ABC14E3F-8D04-426E-ABE6-10012F2B11A3}" srcOrd="4" destOrd="0" parTransId="{547DBE6C-0890-4281-A909-440512023A73}" sibTransId="{603CE1A8-4BF0-4709-9688-5A62D6DCBB14}"/>
    <dgm:cxn modelId="{3CD2FAD6-35DA-4344-98E9-02E2135C4FCB}" type="presOf" srcId="{50BCB138-E45C-4719-93EF-C2F90912D7E6}" destId="{FB9FDD0D-12E7-4607-8713-FAD80AD302AF}" srcOrd="0" destOrd="0" presId="urn:microsoft.com/office/officeart/2005/8/layout/process4"/>
    <dgm:cxn modelId="{225C0E89-6C99-4A20-9CC4-B61A8F44C9DE}" type="presOf" srcId="{0BF863A1-024D-4367-8D40-C247FF51AF93}" destId="{FB642D72-D2CB-477D-AA70-9A461C068159}" srcOrd="0" destOrd="0" presId="urn:microsoft.com/office/officeart/2005/8/layout/process4"/>
    <dgm:cxn modelId="{A1903728-C3E8-47D1-892F-4B1BCC263869}" type="presOf" srcId="{C692F35E-D548-4697-810B-975B38259DD5}" destId="{5A0AE5D2-2B1C-461E-A51C-01AEDB815F84}" srcOrd="0" destOrd="0" presId="urn:microsoft.com/office/officeart/2005/8/layout/process4"/>
    <dgm:cxn modelId="{25C6C847-4DBC-4A6E-93A3-52B189489B2A}" type="presOf" srcId="{ABC14E3F-8D04-426E-ABE6-10012F2B11A3}" destId="{E5F981A2-DE43-45B1-A2D9-ACF14E88077A}" srcOrd="0" destOrd="0" presId="urn:microsoft.com/office/officeart/2005/8/layout/process4"/>
    <dgm:cxn modelId="{7A20CE0C-60ED-406D-9EAD-3C7EAE02E020}" srcId="{8E2EC0C5-CC3C-4A87-9AE3-C7EB7A824180}" destId="{0BF863A1-024D-4367-8D40-C247FF51AF93}" srcOrd="5" destOrd="0" parTransId="{AA6E19BC-8000-4DC5-B096-713BB843136A}" sibTransId="{07D4F609-BD3E-4777-B625-F1B6B2B7DCE1}"/>
    <dgm:cxn modelId="{0AB0E31A-6E03-4649-A388-6831A64CE1E7}" type="presParOf" srcId="{27E3E4F9-88F1-4DF9-A6B0-DC76383F237F}" destId="{456A1D92-BF3A-4F12-823D-F5AA1A80C260}" srcOrd="0" destOrd="0" presId="urn:microsoft.com/office/officeart/2005/8/layout/process4"/>
    <dgm:cxn modelId="{0379F681-EDD6-430E-8E0F-387911168659}" type="presParOf" srcId="{456A1D92-BF3A-4F12-823D-F5AA1A80C260}" destId="{FB642D72-D2CB-477D-AA70-9A461C068159}" srcOrd="0" destOrd="0" presId="urn:microsoft.com/office/officeart/2005/8/layout/process4"/>
    <dgm:cxn modelId="{C91AC5D6-B169-4670-99EB-BC8882ADDEC3}" type="presParOf" srcId="{27E3E4F9-88F1-4DF9-A6B0-DC76383F237F}" destId="{8E1BD914-E696-4C55-9C7B-49FC28FE0648}" srcOrd="1" destOrd="0" presId="urn:microsoft.com/office/officeart/2005/8/layout/process4"/>
    <dgm:cxn modelId="{42301B68-74F3-4280-866C-5D2EF12BF5A7}" type="presParOf" srcId="{27E3E4F9-88F1-4DF9-A6B0-DC76383F237F}" destId="{EFC17CAE-3258-4ADF-A680-EBD0B27FE835}" srcOrd="2" destOrd="0" presId="urn:microsoft.com/office/officeart/2005/8/layout/process4"/>
    <dgm:cxn modelId="{2A34D4A8-7A7F-48D2-A7D4-A58C80F9B548}" type="presParOf" srcId="{EFC17CAE-3258-4ADF-A680-EBD0B27FE835}" destId="{E5F981A2-DE43-45B1-A2D9-ACF14E88077A}" srcOrd="0" destOrd="0" presId="urn:microsoft.com/office/officeart/2005/8/layout/process4"/>
    <dgm:cxn modelId="{0FE96C18-A2E5-4F0A-9050-AEF0CB754E83}" type="presParOf" srcId="{27E3E4F9-88F1-4DF9-A6B0-DC76383F237F}" destId="{76AF8246-71DA-49E5-B1B8-90284375D513}" srcOrd="3" destOrd="0" presId="urn:microsoft.com/office/officeart/2005/8/layout/process4"/>
    <dgm:cxn modelId="{A6C9FB9D-6299-4E38-818E-5E35C0591893}" type="presParOf" srcId="{27E3E4F9-88F1-4DF9-A6B0-DC76383F237F}" destId="{8621366F-28A6-44FC-B89B-CD5F8DC504C8}" srcOrd="4" destOrd="0" presId="urn:microsoft.com/office/officeart/2005/8/layout/process4"/>
    <dgm:cxn modelId="{CE15967B-84C1-40E9-BB2C-736F2A1A72BF}" type="presParOf" srcId="{8621366F-28A6-44FC-B89B-CD5F8DC504C8}" destId="{0F60DA3A-56CC-4FCF-B792-E8208C3AD0EB}" srcOrd="0" destOrd="0" presId="urn:microsoft.com/office/officeart/2005/8/layout/process4"/>
    <dgm:cxn modelId="{9DF88816-F7C6-4AF1-8779-5D72DCCDF1AB}" type="presParOf" srcId="{27E3E4F9-88F1-4DF9-A6B0-DC76383F237F}" destId="{C0D7508C-2351-41BE-A690-45311A20AF26}" srcOrd="5" destOrd="0" presId="urn:microsoft.com/office/officeart/2005/8/layout/process4"/>
    <dgm:cxn modelId="{68B88B9F-B847-47E2-862E-67CD8017D9DA}" type="presParOf" srcId="{27E3E4F9-88F1-4DF9-A6B0-DC76383F237F}" destId="{F10816A0-F44B-46CB-A7A5-B4CF9B6A25F1}" srcOrd="6" destOrd="0" presId="urn:microsoft.com/office/officeart/2005/8/layout/process4"/>
    <dgm:cxn modelId="{B9FEA3F3-F8C3-4CF2-91AB-351BE6334B1D}" type="presParOf" srcId="{F10816A0-F44B-46CB-A7A5-B4CF9B6A25F1}" destId="{834D239D-1ADB-47AF-B4E1-97B0FAEC4A62}" srcOrd="0" destOrd="0" presId="urn:microsoft.com/office/officeart/2005/8/layout/process4"/>
    <dgm:cxn modelId="{F14E0E8B-A225-4231-A069-405336F91DA4}" type="presParOf" srcId="{27E3E4F9-88F1-4DF9-A6B0-DC76383F237F}" destId="{5A8C8A76-1AAC-4691-8372-AAA51648AF6A}" srcOrd="7" destOrd="0" presId="urn:microsoft.com/office/officeart/2005/8/layout/process4"/>
    <dgm:cxn modelId="{44596C86-DB88-45DE-BDDD-1629F34B0784}" type="presParOf" srcId="{27E3E4F9-88F1-4DF9-A6B0-DC76383F237F}" destId="{61659FBA-8E55-4DA6-811C-D8B3BDA2C5E0}" srcOrd="8" destOrd="0" presId="urn:microsoft.com/office/officeart/2005/8/layout/process4"/>
    <dgm:cxn modelId="{08E81E63-ECD6-4756-BAA6-803F43B8B789}" type="presParOf" srcId="{61659FBA-8E55-4DA6-811C-D8B3BDA2C5E0}" destId="{FB9FDD0D-12E7-4607-8713-FAD80AD302AF}" srcOrd="0" destOrd="0" presId="urn:microsoft.com/office/officeart/2005/8/layout/process4"/>
    <dgm:cxn modelId="{5F492C47-ABB7-4D79-8BC9-03544BEBCBAB}" type="presParOf" srcId="{27E3E4F9-88F1-4DF9-A6B0-DC76383F237F}" destId="{A4F0E6FB-0AF0-4142-8494-994B8520EBEA}" srcOrd="9" destOrd="0" presId="urn:microsoft.com/office/officeart/2005/8/layout/process4"/>
    <dgm:cxn modelId="{CEA1A3AC-9C74-4826-A9C2-8ED8496B3521}" type="presParOf" srcId="{27E3E4F9-88F1-4DF9-A6B0-DC76383F237F}" destId="{F15AB5A9-D1EE-4FB4-82CC-695FD19E0BF7}" srcOrd="10" destOrd="0" presId="urn:microsoft.com/office/officeart/2005/8/layout/process4"/>
    <dgm:cxn modelId="{C3AFE3C3-9A7D-4E4A-9795-3695757835E5}" type="presParOf" srcId="{F15AB5A9-D1EE-4FB4-82CC-695FD19E0BF7}" destId="{5A0AE5D2-2B1C-461E-A51C-01AEDB815F84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7749F0C-9C68-411C-96B9-2C7720E67E6D}" type="doc">
      <dgm:prSet loTypeId="urn:microsoft.com/office/officeart/2008/layout/VerticalCircle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D540E649-A47F-4E68-A35E-8FB7C5A63041}">
      <dgm:prSet phldrT="[Text]"/>
      <dgm:spPr/>
      <dgm:t>
        <a:bodyPr/>
        <a:lstStyle/>
        <a:p>
          <a:r>
            <a:rPr lang="zh-TW" altLang="en-US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根據同學的喜好進行設計</a:t>
          </a:r>
          <a:endParaRPr lang="en-GB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029C6DC8-17A7-4DAB-8D12-0B06E55EA450}" type="parTrans" cxnId="{7CC7CA1B-755B-40BD-BE29-769148F71222}">
      <dgm:prSet/>
      <dgm:spPr/>
      <dgm:t>
        <a:bodyPr/>
        <a:lstStyle/>
        <a:p>
          <a:endParaRPr lang="en-GB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35765076-E52C-4E8B-9890-399E38F40E8E}" type="sibTrans" cxnId="{7CC7CA1B-755B-40BD-BE29-769148F71222}">
      <dgm:prSet/>
      <dgm:spPr/>
      <dgm:t>
        <a:bodyPr/>
        <a:lstStyle/>
        <a:p>
          <a:endParaRPr lang="en-GB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9FD520A4-A33A-4A5F-AA68-8D7B7CCCE404}">
      <dgm:prSet/>
      <dgm:spPr/>
      <dgm:t>
        <a:bodyPr/>
        <a:lstStyle/>
        <a:p>
          <a:r>
            <a: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rPr>
            <a:t>保持簡潔清晰，專注於一個信息</a:t>
          </a:r>
          <a:endParaRPr lang="en-GB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08762EEB-806F-4829-8765-207E09602F8E}" type="parTrans" cxnId="{AD7D5D69-A950-4D1D-9F17-52B62F8E3D13}">
      <dgm:prSet/>
      <dgm:spPr/>
      <dgm:t>
        <a:bodyPr/>
        <a:lstStyle/>
        <a:p>
          <a:endParaRPr lang="en-GB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2E81372B-3253-460A-8CD9-57C8F8CA004E}" type="sibTrans" cxnId="{AD7D5D69-A950-4D1D-9F17-52B62F8E3D13}">
      <dgm:prSet/>
      <dgm:spPr/>
      <dgm:t>
        <a:bodyPr/>
        <a:lstStyle/>
        <a:p>
          <a:endParaRPr lang="en-GB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58378F31-1AB5-4025-B4AC-52DB6D2CE7D3}">
      <dgm:prSet/>
      <dgm:spPr/>
      <dgm:t>
        <a:bodyPr/>
        <a:lstStyle/>
        <a:p>
          <a:r>
            <a:rPr lang="zh-TW" altLang="en-US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加入圖片</a:t>
          </a:r>
          <a:endParaRPr lang="en-GB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1F4E9B32-46E1-4BCA-97EA-49811AD9CD6B}" type="parTrans" cxnId="{2ECFEA3E-7983-4390-8B79-E58898652719}">
      <dgm:prSet/>
      <dgm:spPr/>
      <dgm:t>
        <a:bodyPr/>
        <a:lstStyle/>
        <a:p>
          <a:endParaRPr lang="en-GB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18588CD5-5931-4805-BBAA-C897CDE8963F}" type="sibTrans" cxnId="{2ECFEA3E-7983-4390-8B79-E58898652719}">
      <dgm:prSet/>
      <dgm:spPr/>
      <dgm:t>
        <a:bodyPr/>
        <a:lstStyle/>
        <a:p>
          <a:endParaRPr lang="en-GB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1719C206-AC52-4BCE-A197-4692289C77B9}">
      <dgm:prSet/>
      <dgm:spPr/>
      <dgm:t>
        <a:bodyPr/>
        <a:lstStyle/>
        <a:p>
          <a:r>
            <a: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rPr>
            <a:t>選擇符合主題的顏色和字體</a:t>
          </a:r>
          <a:endParaRPr lang="en-GB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E8A5563A-F40F-400F-B672-7C06280994B8}" type="parTrans" cxnId="{74477B1C-5A45-4BA9-8919-E517B304C2F6}">
      <dgm:prSet/>
      <dgm:spPr/>
      <dgm:t>
        <a:bodyPr/>
        <a:lstStyle/>
        <a:p>
          <a:endParaRPr lang="en-GB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193AA62B-BAF6-42AC-9487-373688A363EE}" type="sibTrans" cxnId="{74477B1C-5A45-4BA9-8919-E517B304C2F6}">
      <dgm:prSet/>
      <dgm:spPr/>
      <dgm:t>
        <a:bodyPr/>
        <a:lstStyle/>
        <a:p>
          <a:endParaRPr lang="en-GB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324B0A6B-E3EF-4510-B05B-56EBCB1EA09A}">
      <dgm:prSet/>
      <dgm:spPr/>
      <dgm:t>
        <a:bodyPr/>
        <a:lstStyle/>
        <a:p>
          <a:r>
            <a:rPr lang="zh-TW" altLang="en-US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確保日期、時間和地點清晰可見</a:t>
          </a:r>
          <a:endParaRPr lang="en-GB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051B2B90-B424-4483-B42A-E527B7F68812}" type="parTrans" cxnId="{DE117CDC-2ADF-4C54-A447-82ED98423ECF}">
      <dgm:prSet/>
      <dgm:spPr/>
      <dgm:t>
        <a:bodyPr/>
        <a:lstStyle/>
        <a:p>
          <a:endParaRPr lang="en-GB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9DA0E536-539F-4863-AEE1-BDF4DC31F2E5}" type="sibTrans" cxnId="{DE117CDC-2ADF-4C54-A447-82ED98423ECF}">
      <dgm:prSet/>
      <dgm:spPr/>
      <dgm:t>
        <a:bodyPr/>
        <a:lstStyle/>
        <a:p>
          <a:endParaRPr lang="en-GB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EF3B42A7-48D9-44A8-8181-DC302AA854F7}">
      <dgm:prSet/>
      <dgm:spPr/>
      <dgm:t>
        <a:bodyPr/>
        <a:lstStyle/>
        <a:p>
          <a:r>
            <a:rPr lang="zh-TW" altLang="en-US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避免擁擠，增加可讀性</a:t>
          </a:r>
          <a:endParaRPr lang="en-GB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9F954815-1852-472D-A8AF-CB44B3AECBA5}" type="parTrans" cxnId="{A397748A-8379-4C75-A698-2CD26BA03730}">
      <dgm:prSet/>
      <dgm:spPr/>
      <dgm:t>
        <a:bodyPr/>
        <a:lstStyle/>
        <a:p>
          <a:endParaRPr lang="en-GB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70620EF1-D962-4DCF-9768-28D2AECC4AB7}" type="sibTrans" cxnId="{A397748A-8379-4C75-A698-2CD26BA03730}">
      <dgm:prSet/>
      <dgm:spPr/>
      <dgm:t>
        <a:bodyPr/>
        <a:lstStyle/>
        <a:p>
          <a:endParaRPr lang="en-GB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28938F61-4A4E-4335-843A-FE1EC58689C0}">
      <dgm:prSet/>
      <dgm:spPr/>
      <dgm:t>
        <a:bodyPr/>
        <a:lstStyle/>
        <a:p>
          <a:r>
            <a:rPr lang="zh-TW" altLang="en-US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徵求同學意見，以改進設計</a:t>
          </a:r>
          <a:endParaRPr lang="en-GB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CF0BF7A5-8A64-4CD9-9070-2D0F47FD63B3}" type="parTrans" cxnId="{0677E89B-C336-4BF1-8C83-1C9F6A94C9B8}">
      <dgm:prSet/>
      <dgm:spPr/>
      <dgm:t>
        <a:bodyPr/>
        <a:lstStyle/>
        <a:p>
          <a:endParaRPr lang="en-GB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F759B164-FA14-483C-88A6-9D2C49ACF99D}" type="sibTrans" cxnId="{0677E89B-C336-4BF1-8C83-1C9F6A94C9B8}">
      <dgm:prSet/>
      <dgm:spPr/>
      <dgm:t>
        <a:bodyPr/>
        <a:lstStyle/>
        <a:p>
          <a:endParaRPr lang="en-GB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5EA2DDC7-C980-4B55-A432-9CB83F21FBF0}" type="pres">
      <dgm:prSet presAssocID="{07749F0C-9C68-411C-96B9-2C7720E67E6D}" presName="Name0" presStyleCnt="0">
        <dgm:presLayoutVars>
          <dgm:dir/>
        </dgm:presLayoutVars>
      </dgm:prSet>
      <dgm:spPr/>
      <dgm:t>
        <a:bodyPr/>
        <a:lstStyle/>
        <a:p>
          <a:endParaRPr lang="zh-TW" altLang="en-US"/>
        </a:p>
      </dgm:t>
    </dgm:pt>
    <dgm:pt modelId="{B4D40773-5420-45B9-BF6C-ABC36D870C9E}" type="pres">
      <dgm:prSet presAssocID="{D540E649-A47F-4E68-A35E-8FB7C5A63041}" presName="noChildren" presStyleCnt="0"/>
      <dgm:spPr/>
    </dgm:pt>
    <dgm:pt modelId="{CEB36D86-94A7-4836-9606-23B4C993337C}" type="pres">
      <dgm:prSet presAssocID="{D540E649-A47F-4E68-A35E-8FB7C5A63041}" presName="gap" presStyleCnt="0"/>
      <dgm:spPr/>
    </dgm:pt>
    <dgm:pt modelId="{C2CD6958-62A0-4084-AF19-A53E962F7CFE}" type="pres">
      <dgm:prSet presAssocID="{D540E649-A47F-4E68-A35E-8FB7C5A63041}" presName="medCircle2" presStyleLbl="vennNode1" presStyleIdx="0" presStyleCnt="7"/>
      <dgm:spPr/>
    </dgm:pt>
    <dgm:pt modelId="{F00BBAF6-323D-424B-9522-B7B6675B085B}" type="pres">
      <dgm:prSet presAssocID="{D540E649-A47F-4E68-A35E-8FB7C5A63041}" presName="txLvlOnly1" presStyleLbl="revTx" presStyleIdx="0" presStyleCnt="7"/>
      <dgm:spPr/>
      <dgm:t>
        <a:bodyPr/>
        <a:lstStyle/>
        <a:p>
          <a:endParaRPr lang="zh-TW" altLang="en-US"/>
        </a:p>
      </dgm:t>
    </dgm:pt>
    <dgm:pt modelId="{6D6981CA-DB39-4061-B10E-D80918B731C7}" type="pres">
      <dgm:prSet presAssocID="{9FD520A4-A33A-4A5F-AA68-8D7B7CCCE404}" presName="noChildren" presStyleCnt="0"/>
      <dgm:spPr/>
    </dgm:pt>
    <dgm:pt modelId="{116833DC-B5FC-4450-9EE2-D23B3FA037A8}" type="pres">
      <dgm:prSet presAssocID="{9FD520A4-A33A-4A5F-AA68-8D7B7CCCE404}" presName="gap" presStyleCnt="0"/>
      <dgm:spPr/>
    </dgm:pt>
    <dgm:pt modelId="{6A041606-0232-45A2-B1D7-B83EC6BCA1F8}" type="pres">
      <dgm:prSet presAssocID="{9FD520A4-A33A-4A5F-AA68-8D7B7CCCE404}" presName="medCircle2" presStyleLbl="vennNode1" presStyleIdx="1" presStyleCnt="7"/>
      <dgm:spPr/>
    </dgm:pt>
    <dgm:pt modelId="{0B7454E4-AD5F-4F1F-87A5-DE145E43DA23}" type="pres">
      <dgm:prSet presAssocID="{9FD520A4-A33A-4A5F-AA68-8D7B7CCCE404}" presName="txLvlOnly1" presStyleLbl="revTx" presStyleIdx="1" presStyleCnt="7"/>
      <dgm:spPr/>
      <dgm:t>
        <a:bodyPr/>
        <a:lstStyle/>
        <a:p>
          <a:endParaRPr lang="zh-TW" altLang="en-US"/>
        </a:p>
      </dgm:t>
    </dgm:pt>
    <dgm:pt modelId="{EB135952-CEAB-4A2A-A55A-06E667E146DD}" type="pres">
      <dgm:prSet presAssocID="{58378F31-1AB5-4025-B4AC-52DB6D2CE7D3}" presName="noChildren" presStyleCnt="0"/>
      <dgm:spPr/>
    </dgm:pt>
    <dgm:pt modelId="{B562B1B2-F054-41AF-A472-54DA2749131E}" type="pres">
      <dgm:prSet presAssocID="{58378F31-1AB5-4025-B4AC-52DB6D2CE7D3}" presName="gap" presStyleCnt="0"/>
      <dgm:spPr/>
    </dgm:pt>
    <dgm:pt modelId="{C29F63C7-24BC-4C48-BE93-A3DFE1B2685F}" type="pres">
      <dgm:prSet presAssocID="{58378F31-1AB5-4025-B4AC-52DB6D2CE7D3}" presName="medCircle2" presStyleLbl="vennNode1" presStyleIdx="2" presStyleCnt="7"/>
      <dgm:spPr/>
    </dgm:pt>
    <dgm:pt modelId="{08E093E7-A6C0-4E6E-BB42-109E18EB2E3F}" type="pres">
      <dgm:prSet presAssocID="{58378F31-1AB5-4025-B4AC-52DB6D2CE7D3}" presName="txLvlOnly1" presStyleLbl="revTx" presStyleIdx="2" presStyleCnt="7"/>
      <dgm:spPr/>
      <dgm:t>
        <a:bodyPr/>
        <a:lstStyle/>
        <a:p>
          <a:endParaRPr lang="zh-TW" altLang="en-US"/>
        </a:p>
      </dgm:t>
    </dgm:pt>
    <dgm:pt modelId="{94027CAC-0799-4593-BC18-22AF01F7ECB4}" type="pres">
      <dgm:prSet presAssocID="{1719C206-AC52-4BCE-A197-4692289C77B9}" presName="noChildren" presStyleCnt="0"/>
      <dgm:spPr/>
    </dgm:pt>
    <dgm:pt modelId="{EBC94DBB-19A7-4129-8E7C-7656FCB73133}" type="pres">
      <dgm:prSet presAssocID="{1719C206-AC52-4BCE-A197-4692289C77B9}" presName="gap" presStyleCnt="0"/>
      <dgm:spPr/>
    </dgm:pt>
    <dgm:pt modelId="{56E27340-931D-4D51-B088-53C91ECFEDAF}" type="pres">
      <dgm:prSet presAssocID="{1719C206-AC52-4BCE-A197-4692289C77B9}" presName="medCircle2" presStyleLbl="vennNode1" presStyleIdx="3" presStyleCnt="7"/>
      <dgm:spPr/>
    </dgm:pt>
    <dgm:pt modelId="{7E17537E-C9B3-4984-9A90-CA555AA0EFA8}" type="pres">
      <dgm:prSet presAssocID="{1719C206-AC52-4BCE-A197-4692289C77B9}" presName="txLvlOnly1" presStyleLbl="revTx" presStyleIdx="3" presStyleCnt="7"/>
      <dgm:spPr/>
      <dgm:t>
        <a:bodyPr/>
        <a:lstStyle/>
        <a:p>
          <a:endParaRPr lang="zh-TW" altLang="en-US"/>
        </a:p>
      </dgm:t>
    </dgm:pt>
    <dgm:pt modelId="{60179FDF-D6A9-4A6C-9559-C0155C439801}" type="pres">
      <dgm:prSet presAssocID="{324B0A6B-E3EF-4510-B05B-56EBCB1EA09A}" presName="noChildren" presStyleCnt="0"/>
      <dgm:spPr/>
    </dgm:pt>
    <dgm:pt modelId="{214F0FCF-8089-4322-87C6-93CC4DD90CBF}" type="pres">
      <dgm:prSet presAssocID="{324B0A6B-E3EF-4510-B05B-56EBCB1EA09A}" presName="gap" presStyleCnt="0"/>
      <dgm:spPr/>
    </dgm:pt>
    <dgm:pt modelId="{ECAC2F1D-9AB5-4878-B044-247E4E9B8050}" type="pres">
      <dgm:prSet presAssocID="{324B0A6B-E3EF-4510-B05B-56EBCB1EA09A}" presName="medCircle2" presStyleLbl="vennNode1" presStyleIdx="4" presStyleCnt="7"/>
      <dgm:spPr/>
    </dgm:pt>
    <dgm:pt modelId="{695E7C50-786C-4E85-A3E0-846D37E112E6}" type="pres">
      <dgm:prSet presAssocID="{324B0A6B-E3EF-4510-B05B-56EBCB1EA09A}" presName="txLvlOnly1" presStyleLbl="revTx" presStyleIdx="4" presStyleCnt="7"/>
      <dgm:spPr/>
      <dgm:t>
        <a:bodyPr/>
        <a:lstStyle/>
        <a:p>
          <a:endParaRPr lang="zh-TW" altLang="en-US"/>
        </a:p>
      </dgm:t>
    </dgm:pt>
    <dgm:pt modelId="{56656658-A78B-4324-B921-02942270990E}" type="pres">
      <dgm:prSet presAssocID="{EF3B42A7-48D9-44A8-8181-DC302AA854F7}" presName="noChildren" presStyleCnt="0"/>
      <dgm:spPr/>
    </dgm:pt>
    <dgm:pt modelId="{E1E31DC1-0A13-4916-AAA3-1820BE807923}" type="pres">
      <dgm:prSet presAssocID="{EF3B42A7-48D9-44A8-8181-DC302AA854F7}" presName="gap" presStyleCnt="0"/>
      <dgm:spPr/>
    </dgm:pt>
    <dgm:pt modelId="{61FB0AC0-EEF4-443D-8B82-C1E193E1E507}" type="pres">
      <dgm:prSet presAssocID="{EF3B42A7-48D9-44A8-8181-DC302AA854F7}" presName="medCircle2" presStyleLbl="vennNode1" presStyleIdx="5" presStyleCnt="7"/>
      <dgm:spPr/>
    </dgm:pt>
    <dgm:pt modelId="{5DDCF17A-D10B-497B-8E48-62149A6515F3}" type="pres">
      <dgm:prSet presAssocID="{EF3B42A7-48D9-44A8-8181-DC302AA854F7}" presName="txLvlOnly1" presStyleLbl="revTx" presStyleIdx="5" presStyleCnt="7"/>
      <dgm:spPr/>
      <dgm:t>
        <a:bodyPr/>
        <a:lstStyle/>
        <a:p>
          <a:endParaRPr lang="zh-TW" altLang="en-US"/>
        </a:p>
      </dgm:t>
    </dgm:pt>
    <dgm:pt modelId="{BF791CD1-ADC0-408A-BC6D-63D092FC53A6}" type="pres">
      <dgm:prSet presAssocID="{28938F61-4A4E-4335-843A-FE1EC58689C0}" presName="noChildren" presStyleCnt="0"/>
      <dgm:spPr/>
    </dgm:pt>
    <dgm:pt modelId="{DA2AF693-F0DB-4DB2-93DF-EFA548810B10}" type="pres">
      <dgm:prSet presAssocID="{28938F61-4A4E-4335-843A-FE1EC58689C0}" presName="gap" presStyleCnt="0"/>
      <dgm:spPr/>
    </dgm:pt>
    <dgm:pt modelId="{DB92B7AB-9256-4DD9-971D-73C42C1E2792}" type="pres">
      <dgm:prSet presAssocID="{28938F61-4A4E-4335-843A-FE1EC58689C0}" presName="medCircle2" presStyleLbl="vennNode1" presStyleIdx="6" presStyleCnt="7"/>
      <dgm:spPr/>
    </dgm:pt>
    <dgm:pt modelId="{C5F7D6C7-5368-4D6A-8605-1D1AE598FCCA}" type="pres">
      <dgm:prSet presAssocID="{28938F61-4A4E-4335-843A-FE1EC58689C0}" presName="txLvlOnly1" presStyleLbl="revTx" presStyleIdx="6" presStyleCnt="7"/>
      <dgm:spPr/>
      <dgm:t>
        <a:bodyPr/>
        <a:lstStyle/>
        <a:p>
          <a:endParaRPr lang="zh-TW" altLang="en-US"/>
        </a:p>
      </dgm:t>
    </dgm:pt>
  </dgm:ptLst>
  <dgm:cxnLst>
    <dgm:cxn modelId="{B9CFDE44-E23B-4519-B74A-48154B0FBF8B}" type="presOf" srcId="{EF3B42A7-48D9-44A8-8181-DC302AA854F7}" destId="{5DDCF17A-D10B-497B-8E48-62149A6515F3}" srcOrd="0" destOrd="0" presId="urn:microsoft.com/office/officeart/2008/layout/VerticalCircleList"/>
    <dgm:cxn modelId="{36570FCD-97E3-4B75-B116-690B8170B17E}" type="presOf" srcId="{1719C206-AC52-4BCE-A197-4692289C77B9}" destId="{7E17537E-C9B3-4984-9A90-CA555AA0EFA8}" srcOrd="0" destOrd="0" presId="urn:microsoft.com/office/officeart/2008/layout/VerticalCircleList"/>
    <dgm:cxn modelId="{2ECFEA3E-7983-4390-8B79-E58898652719}" srcId="{07749F0C-9C68-411C-96B9-2C7720E67E6D}" destId="{58378F31-1AB5-4025-B4AC-52DB6D2CE7D3}" srcOrd="2" destOrd="0" parTransId="{1F4E9B32-46E1-4BCA-97EA-49811AD9CD6B}" sibTransId="{18588CD5-5931-4805-BBAA-C897CDE8963F}"/>
    <dgm:cxn modelId="{87EDB830-2D64-4A5F-BAB6-EDAA172439FE}" type="presOf" srcId="{324B0A6B-E3EF-4510-B05B-56EBCB1EA09A}" destId="{695E7C50-786C-4E85-A3E0-846D37E112E6}" srcOrd="0" destOrd="0" presId="urn:microsoft.com/office/officeart/2008/layout/VerticalCircleList"/>
    <dgm:cxn modelId="{A397748A-8379-4C75-A698-2CD26BA03730}" srcId="{07749F0C-9C68-411C-96B9-2C7720E67E6D}" destId="{EF3B42A7-48D9-44A8-8181-DC302AA854F7}" srcOrd="5" destOrd="0" parTransId="{9F954815-1852-472D-A8AF-CB44B3AECBA5}" sibTransId="{70620EF1-D962-4DCF-9768-28D2AECC4AB7}"/>
    <dgm:cxn modelId="{AD7D5D69-A950-4D1D-9F17-52B62F8E3D13}" srcId="{07749F0C-9C68-411C-96B9-2C7720E67E6D}" destId="{9FD520A4-A33A-4A5F-AA68-8D7B7CCCE404}" srcOrd="1" destOrd="0" parTransId="{08762EEB-806F-4829-8765-207E09602F8E}" sibTransId="{2E81372B-3253-460A-8CD9-57C8F8CA004E}"/>
    <dgm:cxn modelId="{FB0D9B63-41F3-452F-8B8C-1EF9FBA8253F}" type="presOf" srcId="{07749F0C-9C68-411C-96B9-2C7720E67E6D}" destId="{5EA2DDC7-C980-4B55-A432-9CB83F21FBF0}" srcOrd="0" destOrd="0" presId="urn:microsoft.com/office/officeart/2008/layout/VerticalCircleList"/>
    <dgm:cxn modelId="{DE117CDC-2ADF-4C54-A447-82ED98423ECF}" srcId="{07749F0C-9C68-411C-96B9-2C7720E67E6D}" destId="{324B0A6B-E3EF-4510-B05B-56EBCB1EA09A}" srcOrd="4" destOrd="0" parTransId="{051B2B90-B424-4483-B42A-E527B7F68812}" sibTransId="{9DA0E536-539F-4863-AEE1-BDF4DC31F2E5}"/>
    <dgm:cxn modelId="{7CC7CA1B-755B-40BD-BE29-769148F71222}" srcId="{07749F0C-9C68-411C-96B9-2C7720E67E6D}" destId="{D540E649-A47F-4E68-A35E-8FB7C5A63041}" srcOrd="0" destOrd="0" parTransId="{029C6DC8-17A7-4DAB-8D12-0B06E55EA450}" sibTransId="{35765076-E52C-4E8B-9890-399E38F40E8E}"/>
    <dgm:cxn modelId="{10EC19D2-0AE3-4088-BE98-79A83264323E}" type="presOf" srcId="{28938F61-4A4E-4335-843A-FE1EC58689C0}" destId="{C5F7D6C7-5368-4D6A-8605-1D1AE598FCCA}" srcOrd="0" destOrd="0" presId="urn:microsoft.com/office/officeart/2008/layout/VerticalCircleList"/>
    <dgm:cxn modelId="{76326A7F-04C8-473B-A19C-DEFA36DB34DF}" type="presOf" srcId="{9FD520A4-A33A-4A5F-AA68-8D7B7CCCE404}" destId="{0B7454E4-AD5F-4F1F-87A5-DE145E43DA23}" srcOrd="0" destOrd="0" presId="urn:microsoft.com/office/officeart/2008/layout/VerticalCircleList"/>
    <dgm:cxn modelId="{0677E89B-C336-4BF1-8C83-1C9F6A94C9B8}" srcId="{07749F0C-9C68-411C-96B9-2C7720E67E6D}" destId="{28938F61-4A4E-4335-843A-FE1EC58689C0}" srcOrd="6" destOrd="0" parTransId="{CF0BF7A5-8A64-4CD9-9070-2D0F47FD63B3}" sibTransId="{F759B164-FA14-483C-88A6-9D2C49ACF99D}"/>
    <dgm:cxn modelId="{DB5291F7-3762-4422-AD0B-70175ACEEBE7}" type="presOf" srcId="{58378F31-1AB5-4025-B4AC-52DB6D2CE7D3}" destId="{08E093E7-A6C0-4E6E-BB42-109E18EB2E3F}" srcOrd="0" destOrd="0" presId="urn:microsoft.com/office/officeart/2008/layout/VerticalCircleList"/>
    <dgm:cxn modelId="{8671D93E-0C28-4C72-B1FB-54C9260D28C9}" type="presOf" srcId="{D540E649-A47F-4E68-A35E-8FB7C5A63041}" destId="{F00BBAF6-323D-424B-9522-B7B6675B085B}" srcOrd="0" destOrd="0" presId="urn:microsoft.com/office/officeart/2008/layout/VerticalCircleList"/>
    <dgm:cxn modelId="{74477B1C-5A45-4BA9-8919-E517B304C2F6}" srcId="{07749F0C-9C68-411C-96B9-2C7720E67E6D}" destId="{1719C206-AC52-4BCE-A197-4692289C77B9}" srcOrd="3" destOrd="0" parTransId="{E8A5563A-F40F-400F-B672-7C06280994B8}" sibTransId="{193AA62B-BAF6-42AC-9487-373688A363EE}"/>
    <dgm:cxn modelId="{1E1E3475-A142-4257-824D-EB5A69B35D20}" type="presParOf" srcId="{5EA2DDC7-C980-4B55-A432-9CB83F21FBF0}" destId="{B4D40773-5420-45B9-BF6C-ABC36D870C9E}" srcOrd="0" destOrd="0" presId="urn:microsoft.com/office/officeart/2008/layout/VerticalCircleList"/>
    <dgm:cxn modelId="{E5E98ADE-612D-4E87-AFA1-CDEABB6D149A}" type="presParOf" srcId="{B4D40773-5420-45B9-BF6C-ABC36D870C9E}" destId="{CEB36D86-94A7-4836-9606-23B4C993337C}" srcOrd="0" destOrd="0" presId="urn:microsoft.com/office/officeart/2008/layout/VerticalCircleList"/>
    <dgm:cxn modelId="{B5439BC0-23E4-453B-B93B-FF02C6A80BFB}" type="presParOf" srcId="{B4D40773-5420-45B9-BF6C-ABC36D870C9E}" destId="{C2CD6958-62A0-4084-AF19-A53E962F7CFE}" srcOrd="1" destOrd="0" presId="urn:microsoft.com/office/officeart/2008/layout/VerticalCircleList"/>
    <dgm:cxn modelId="{4F25AA4D-135B-488A-9803-0CDA0D1B69B4}" type="presParOf" srcId="{B4D40773-5420-45B9-BF6C-ABC36D870C9E}" destId="{F00BBAF6-323D-424B-9522-B7B6675B085B}" srcOrd="2" destOrd="0" presId="urn:microsoft.com/office/officeart/2008/layout/VerticalCircleList"/>
    <dgm:cxn modelId="{8C546419-63A8-411F-89F3-A97C561F104C}" type="presParOf" srcId="{5EA2DDC7-C980-4B55-A432-9CB83F21FBF0}" destId="{6D6981CA-DB39-4061-B10E-D80918B731C7}" srcOrd="1" destOrd="0" presId="urn:microsoft.com/office/officeart/2008/layout/VerticalCircleList"/>
    <dgm:cxn modelId="{13EFEB41-AA3D-4807-AB4D-36536B17BAC7}" type="presParOf" srcId="{6D6981CA-DB39-4061-B10E-D80918B731C7}" destId="{116833DC-B5FC-4450-9EE2-D23B3FA037A8}" srcOrd="0" destOrd="0" presId="urn:microsoft.com/office/officeart/2008/layout/VerticalCircleList"/>
    <dgm:cxn modelId="{73B69455-76A2-4E5F-A1A9-27FCD85B05B7}" type="presParOf" srcId="{6D6981CA-DB39-4061-B10E-D80918B731C7}" destId="{6A041606-0232-45A2-B1D7-B83EC6BCA1F8}" srcOrd="1" destOrd="0" presId="urn:microsoft.com/office/officeart/2008/layout/VerticalCircleList"/>
    <dgm:cxn modelId="{37D2677B-CC49-4CDA-A553-555A9E6E1DD5}" type="presParOf" srcId="{6D6981CA-DB39-4061-B10E-D80918B731C7}" destId="{0B7454E4-AD5F-4F1F-87A5-DE145E43DA23}" srcOrd="2" destOrd="0" presId="urn:microsoft.com/office/officeart/2008/layout/VerticalCircleList"/>
    <dgm:cxn modelId="{DE82942D-89AC-4197-8884-FE925684A7ED}" type="presParOf" srcId="{5EA2DDC7-C980-4B55-A432-9CB83F21FBF0}" destId="{EB135952-CEAB-4A2A-A55A-06E667E146DD}" srcOrd="2" destOrd="0" presId="urn:microsoft.com/office/officeart/2008/layout/VerticalCircleList"/>
    <dgm:cxn modelId="{F6A1D861-191E-445B-BB13-0BCD84988771}" type="presParOf" srcId="{EB135952-CEAB-4A2A-A55A-06E667E146DD}" destId="{B562B1B2-F054-41AF-A472-54DA2749131E}" srcOrd="0" destOrd="0" presId="urn:microsoft.com/office/officeart/2008/layout/VerticalCircleList"/>
    <dgm:cxn modelId="{EFD70AD9-E57D-4C3C-B408-A82AF3FE4D6F}" type="presParOf" srcId="{EB135952-CEAB-4A2A-A55A-06E667E146DD}" destId="{C29F63C7-24BC-4C48-BE93-A3DFE1B2685F}" srcOrd="1" destOrd="0" presId="urn:microsoft.com/office/officeart/2008/layout/VerticalCircleList"/>
    <dgm:cxn modelId="{076C1536-BF2F-457D-9B61-ABFC0D945766}" type="presParOf" srcId="{EB135952-CEAB-4A2A-A55A-06E667E146DD}" destId="{08E093E7-A6C0-4E6E-BB42-109E18EB2E3F}" srcOrd="2" destOrd="0" presId="urn:microsoft.com/office/officeart/2008/layout/VerticalCircleList"/>
    <dgm:cxn modelId="{071C1D40-C611-43E4-BF53-C2BAEBA0428F}" type="presParOf" srcId="{5EA2DDC7-C980-4B55-A432-9CB83F21FBF0}" destId="{94027CAC-0799-4593-BC18-22AF01F7ECB4}" srcOrd="3" destOrd="0" presId="urn:microsoft.com/office/officeart/2008/layout/VerticalCircleList"/>
    <dgm:cxn modelId="{8A759078-D953-489D-98A9-A4E52D0514E1}" type="presParOf" srcId="{94027CAC-0799-4593-BC18-22AF01F7ECB4}" destId="{EBC94DBB-19A7-4129-8E7C-7656FCB73133}" srcOrd="0" destOrd="0" presId="urn:microsoft.com/office/officeart/2008/layout/VerticalCircleList"/>
    <dgm:cxn modelId="{A06E3E0E-A8D4-43C6-B8E6-89FC29017CAB}" type="presParOf" srcId="{94027CAC-0799-4593-BC18-22AF01F7ECB4}" destId="{56E27340-931D-4D51-B088-53C91ECFEDAF}" srcOrd="1" destOrd="0" presId="urn:microsoft.com/office/officeart/2008/layout/VerticalCircleList"/>
    <dgm:cxn modelId="{5F0CD027-2833-4F4F-9E11-7FECCA64EBE5}" type="presParOf" srcId="{94027CAC-0799-4593-BC18-22AF01F7ECB4}" destId="{7E17537E-C9B3-4984-9A90-CA555AA0EFA8}" srcOrd="2" destOrd="0" presId="urn:microsoft.com/office/officeart/2008/layout/VerticalCircleList"/>
    <dgm:cxn modelId="{8D936C88-EE71-4A3E-A0F1-0B2D00639245}" type="presParOf" srcId="{5EA2DDC7-C980-4B55-A432-9CB83F21FBF0}" destId="{60179FDF-D6A9-4A6C-9559-C0155C439801}" srcOrd="4" destOrd="0" presId="urn:microsoft.com/office/officeart/2008/layout/VerticalCircleList"/>
    <dgm:cxn modelId="{0E3EDF00-1AE7-43BF-96F4-D693533CBBDA}" type="presParOf" srcId="{60179FDF-D6A9-4A6C-9559-C0155C439801}" destId="{214F0FCF-8089-4322-87C6-93CC4DD90CBF}" srcOrd="0" destOrd="0" presId="urn:microsoft.com/office/officeart/2008/layout/VerticalCircleList"/>
    <dgm:cxn modelId="{ED66C145-AB75-456D-9377-1B394093391B}" type="presParOf" srcId="{60179FDF-D6A9-4A6C-9559-C0155C439801}" destId="{ECAC2F1D-9AB5-4878-B044-247E4E9B8050}" srcOrd="1" destOrd="0" presId="urn:microsoft.com/office/officeart/2008/layout/VerticalCircleList"/>
    <dgm:cxn modelId="{B4462273-9E3A-4BD2-B61D-6213EDE5204A}" type="presParOf" srcId="{60179FDF-D6A9-4A6C-9559-C0155C439801}" destId="{695E7C50-786C-4E85-A3E0-846D37E112E6}" srcOrd="2" destOrd="0" presId="urn:microsoft.com/office/officeart/2008/layout/VerticalCircleList"/>
    <dgm:cxn modelId="{7E6D0354-5C67-4B9B-94CB-26117C6E499E}" type="presParOf" srcId="{5EA2DDC7-C980-4B55-A432-9CB83F21FBF0}" destId="{56656658-A78B-4324-B921-02942270990E}" srcOrd="5" destOrd="0" presId="urn:microsoft.com/office/officeart/2008/layout/VerticalCircleList"/>
    <dgm:cxn modelId="{1E8A416B-DDE1-4CD0-9470-5D99634E2AB7}" type="presParOf" srcId="{56656658-A78B-4324-B921-02942270990E}" destId="{E1E31DC1-0A13-4916-AAA3-1820BE807923}" srcOrd="0" destOrd="0" presId="urn:microsoft.com/office/officeart/2008/layout/VerticalCircleList"/>
    <dgm:cxn modelId="{FF1A1CE7-7FFF-456A-B27E-C5867E4AEC7C}" type="presParOf" srcId="{56656658-A78B-4324-B921-02942270990E}" destId="{61FB0AC0-EEF4-443D-8B82-C1E193E1E507}" srcOrd="1" destOrd="0" presId="urn:microsoft.com/office/officeart/2008/layout/VerticalCircleList"/>
    <dgm:cxn modelId="{FC28F7D7-AAAC-47E7-8BA1-24BE7AB5CCA2}" type="presParOf" srcId="{56656658-A78B-4324-B921-02942270990E}" destId="{5DDCF17A-D10B-497B-8E48-62149A6515F3}" srcOrd="2" destOrd="0" presId="urn:microsoft.com/office/officeart/2008/layout/VerticalCircleList"/>
    <dgm:cxn modelId="{4899D209-9932-4D73-A1D1-014737123EDF}" type="presParOf" srcId="{5EA2DDC7-C980-4B55-A432-9CB83F21FBF0}" destId="{BF791CD1-ADC0-408A-BC6D-63D092FC53A6}" srcOrd="6" destOrd="0" presId="urn:microsoft.com/office/officeart/2008/layout/VerticalCircleList"/>
    <dgm:cxn modelId="{8701B973-9B22-4A2D-8BAA-825F756B8311}" type="presParOf" srcId="{BF791CD1-ADC0-408A-BC6D-63D092FC53A6}" destId="{DA2AF693-F0DB-4DB2-93DF-EFA548810B10}" srcOrd="0" destOrd="0" presId="urn:microsoft.com/office/officeart/2008/layout/VerticalCircleList"/>
    <dgm:cxn modelId="{1DE85149-7175-40C5-A5AF-B6D8B175377C}" type="presParOf" srcId="{BF791CD1-ADC0-408A-BC6D-63D092FC53A6}" destId="{DB92B7AB-9256-4DD9-971D-73C42C1E2792}" srcOrd="1" destOrd="0" presId="urn:microsoft.com/office/officeart/2008/layout/VerticalCircleList"/>
    <dgm:cxn modelId="{02568E47-B2DB-4B4D-A65F-FB4941890F02}" type="presParOf" srcId="{BF791CD1-ADC0-408A-BC6D-63D092FC53A6}" destId="{C5F7D6C7-5368-4D6A-8605-1D1AE598FCCA}" srcOrd="2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044F140-9E4B-44D7-8B71-301AC9EDB3D9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HK" altLang="en-US"/>
        </a:p>
      </dgm:t>
    </dgm:pt>
    <dgm:pt modelId="{4471FD5A-1AD6-41C7-95D0-E4EDA882E7FC}">
      <dgm:prSet phldrT="[Text]"/>
      <dgm:spPr/>
      <dgm:t>
        <a:bodyPr/>
        <a:lstStyle/>
        <a:p>
          <a:endParaRPr lang="en-GB" dirty="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78852ACD-C895-4501-B661-8E700B8B9DB9}" type="parTrans" cxnId="{87EC1EF6-649A-459D-BD29-6CDBD91506A2}">
      <dgm:prSet/>
      <dgm:spPr/>
      <dgm:t>
        <a:bodyPr/>
        <a:lstStyle/>
        <a:p>
          <a:endParaRPr lang="en-GB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E0919A94-819E-4D23-AD5D-46AAFD386CD9}" type="sibTrans" cxnId="{87EC1EF6-649A-459D-BD29-6CDBD91506A2}">
      <dgm:prSet/>
      <dgm:spPr>
        <a:solidFill>
          <a:schemeClr val="accent1">
            <a:lumMod val="90000"/>
          </a:schemeClr>
        </a:solidFill>
      </dgm:spPr>
      <dgm:t>
        <a:bodyPr/>
        <a:lstStyle/>
        <a:p>
          <a:endParaRPr lang="en-GB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161FB42A-E994-44B9-9762-E335706C07A1}">
      <dgm:prSet phldrT="[Text]" custT="1"/>
      <dgm:spPr/>
      <dgm:t>
        <a:bodyPr/>
        <a:lstStyle/>
        <a:p>
          <a:r>
            <a:rPr lang="zh-TW" altLang="en-US" sz="2000" b="0" i="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下載完成的圖片</a:t>
          </a:r>
          <a:endParaRPr lang="en-GB" altLang="zh-TW" sz="2000" b="0" i="0" dirty="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BE5B8B78-6A49-45A7-AA04-A658201C4678}" type="parTrans" cxnId="{E4B282FE-C997-4CE8-9F5C-7204FA74A293}">
      <dgm:prSet/>
      <dgm:spPr/>
      <dgm:t>
        <a:bodyPr/>
        <a:lstStyle/>
        <a:p>
          <a:endParaRPr lang="en-GB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CA859083-1048-4A9F-9ED1-4793A2CC6458}" type="sibTrans" cxnId="{E4B282FE-C997-4CE8-9F5C-7204FA74A293}">
      <dgm:prSet/>
      <dgm:spPr/>
      <dgm:t>
        <a:bodyPr/>
        <a:lstStyle/>
        <a:p>
          <a:endParaRPr lang="en-GB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77816448-7D3A-4CFD-A342-0E4C8A49A9FA}">
      <dgm:prSet phldrT="[Text]" custT="1"/>
      <dgm:spPr/>
      <dgm:t>
        <a:bodyPr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b="0" i="0" kern="1200" dirty="0">
            <a:solidFill>
              <a:srgbClr val="000000"/>
            </a:solidFill>
            <a:latin typeface="Microsoft JhengHei" panose="020B0604030504040204" pitchFamily="34" charset="-120"/>
            <a:ea typeface="Microsoft JhengHei" panose="020B0604030504040204" pitchFamily="34" charset="-120"/>
            <a:cs typeface="Arial"/>
          </a:endParaRPr>
        </a:p>
      </dgm:t>
    </dgm:pt>
    <dgm:pt modelId="{BAB45CD4-35D2-4534-AA99-F4F90B104A40}" type="sibTrans" cxnId="{A09C1F43-0195-403D-A42D-8FECFFB35BD2}">
      <dgm:prSet/>
      <dgm:spPr>
        <a:solidFill>
          <a:schemeClr val="accent1">
            <a:lumMod val="90000"/>
          </a:schemeClr>
        </a:solidFill>
      </dgm:spPr>
      <dgm:t>
        <a:bodyPr/>
        <a:lstStyle/>
        <a:p>
          <a:endParaRPr lang="en-GB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7B63949B-7BCD-4DA3-93B7-79E6806D3130}" type="parTrans" cxnId="{A09C1F43-0195-403D-A42D-8FECFFB35BD2}">
      <dgm:prSet/>
      <dgm:spPr/>
      <dgm:t>
        <a:bodyPr/>
        <a:lstStyle/>
        <a:p>
          <a:endParaRPr lang="en-GB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F2D211A0-BDC4-4AF1-B737-EB091BB3B157}" type="pres">
      <dgm:prSet presAssocID="{7044F140-9E4B-44D7-8B71-301AC9EDB3D9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3DC31F66-7D7B-40C5-9EFA-9E5324268BD4}" type="pres">
      <dgm:prSet presAssocID="{77816448-7D3A-4CFD-A342-0E4C8A49A9FA}" presName="node" presStyleLbl="node1" presStyleIdx="0" presStyleCnt="3" custScaleX="11441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753BF3B-5888-400E-A444-1DE0E5DB514B}" type="pres">
      <dgm:prSet presAssocID="{BAB45CD4-35D2-4534-AA99-F4F90B104A40}" presName="sibTrans" presStyleLbl="sibTrans2D1" presStyleIdx="0" presStyleCnt="2"/>
      <dgm:spPr/>
      <dgm:t>
        <a:bodyPr/>
        <a:lstStyle/>
        <a:p>
          <a:endParaRPr lang="zh-TW" altLang="en-US"/>
        </a:p>
      </dgm:t>
    </dgm:pt>
    <dgm:pt modelId="{4D39A4CC-34B1-481C-A122-F540BC6D86F0}" type="pres">
      <dgm:prSet presAssocID="{BAB45CD4-35D2-4534-AA99-F4F90B104A40}" presName="connectorText" presStyleLbl="sibTrans2D1" presStyleIdx="0" presStyleCnt="2"/>
      <dgm:spPr/>
      <dgm:t>
        <a:bodyPr/>
        <a:lstStyle/>
        <a:p>
          <a:endParaRPr lang="zh-TW" altLang="en-US"/>
        </a:p>
      </dgm:t>
    </dgm:pt>
    <dgm:pt modelId="{6D090CAF-1FF5-4049-9B1C-E9E926E1133A}" type="pres">
      <dgm:prSet presAssocID="{4471FD5A-1AD6-41C7-95D0-E4EDA882E7FC}" presName="node" presStyleLbl="node1" presStyleIdx="1" presStyleCnt="3" custScaleX="11542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EA607BB-312A-4A91-B149-DBFAF670554A}" type="pres">
      <dgm:prSet presAssocID="{E0919A94-819E-4D23-AD5D-46AAFD386CD9}" presName="sibTrans" presStyleLbl="sibTrans2D1" presStyleIdx="1" presStyleCnt="2"/>
      <dgm:spPr/>
      <dgm:t>
        <a:bodyPr/>
        <a:lstStyle/>
        <a:p>
          <a:endParaRPr lang="zh-TW" altLang="en-US"/>
        </a:p>
      </dgm:t>
    </dgm:pt>
    <dgm:pt modelId="{B37F2477-3EA5-4159-873B-6454E8571AF9}" type="pres">
      <dgm:prSet presAssocID="{E0919A94-819E-4D23-AD5D-46AAFD386CD9}" presName="connectorText" presStyleLbl="sibTrans2D1" presStyleIdx="1" presStyleCnt="2"/>
      <dgm:spPr/>
      <dgm:t>
        <a:bodyPr/>
        <a:lstStyle/>
        <a:p>
          <a:endParaRPr lang="zh-TW" altLang="en-US"/>
        </a:p>
      </dgm:t>
    </dgm:pt>
    <dgm:pt modelId="{0A8688BB-9283-4E6D-B45D-8B5DDA61B633}" type="pres">
      <dgm:prSet presAssocID="{161FB42A-E994-44B9-9762-E335706C07A1}" presName="node" presStyleLbl="node1" presStyleIdx="2" presStyleCnt="3" custScaleX="10616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E4B282FE-C997-4CE8-9F5C-7204FA74A293}" srcId="{7044F140-9E4B-44D7-8B71-301AC9EDB3D9}" destId="{161FB42A-E994-44B9-9762-E335706C07A1}" srcOrd="2" destOrd="0" parTransId="{BE5B8B78-6A49-45A7-AA04-A658201C4678}" sibTransId="{CA859083-1048-4A9F-9ED1-4793A2CC6458}"/>
    <dgm:cxn modelId="{4FC336C6-EF0B-4DD8-8F69-59EDACA36FD3}" type="presOf" srcId="{BAB45CD4-35D2-4534-AA99-F4F90B104A40}" destId="{3753BF3B-5888-400E-A444-1DE0E5DB514B}" srcOrd="0" destOrd="0" presId="urn:microsoft.com/office/officeart/2005/8/layout/process2"/>
    <dgm:cxn modelId="{EC2F767A-8F20-4B5E-B40B-AFC345F57C90}" type="presOf" srcId="{161FB42A-E994-44B9-9762-E335706C07A1}" destId="{0A8688BB-9283-4E6D-B45D-8B5DDA61B633}" srcOrd="0" destOrd="0" presId="urn:microsoft.com/office/officeart/2005/8/layout/process2"/>
    <dgm:cxn modelId="{9A2F6FFE-4C8F-4DF7-A7DB-82DABE72E9DD}" type="presOf" srcId="{4471FD5A-1AD6-41C7-95D0-E4EDA882E7FC}" destId="{6D090CAF-1FF5-4049-9B1C-E9E926E1133A}" srcOrd="0" destOrd="0" presId="urn:microsoft.com/office/officeart/2005/8/layout/process2"/>
    <dgm:cxn modelId="{032456F1-8F1D-48BD-B251-EAA0AD43DBB7}" type="presOf" srcId="{77816448-7D3A-4CFD-A342-0E4C8A49A9FA}" destId="{3DC31F66-7D7B-40C5-9EFA-9E5324268BD4}" srcOrd="0" destOrd="0" presId="urn:microsoft.com/office/officeart/2005/8/layout/process2"/>
    <dgm:cxn modelId="{003CC8B9-0D30-4D41-9C2B-A75DA08766E1}" type="presOf" srcId="{7044F140-9E4B-44D7-8B71-301AC9EDB3D9}" destId="{F2D211A0-BDC4-4AF1-B737-EB091BB3B157}" srcOrd="0" destOrd="0" presId="urn:microsoft.com/office/officeart/2005/8/layout/process2"/>
    <dgm:cxn modelId="{D37B97B4-984F-4D6B-AF04-DE63EDC66B15}" type="presOf" srcId="{E0919A94-819E-4D23-AD5D-46AAFD386CD9}" destId="{3EA607BB-312A-4A91-B149-DBFAF670554A}" srcOrd="0" destOrd="0" presId="urn:microsoft.com/office/officeart/2005/8/layout/process2"/>
    <dgm:cxn modelId="{A09C1F43-0195-403D-A42D-8FECFFB35BD2}" srcId="{7044F140-9E4B-44D7-8B71-301AC9EDB3D9}" destId="{77816448-7D3A-4CFD-A342-0E4C8A49A9FA}" srcOrd="0" destOrd="0" parTransId="{7B63949B-7BCD-4DA3-93B7-79E6806D3130}" sibTransId="{BAB45CD4-35D2-4534-AA99-F4F90B104A40}"/>
    <dgm:cxn modelId="{87EC1EF6-649A-459D-BD29-6CDBD91506A2}" srcId="{7044F140-9E4B-44D7-8B71-301AC9EDB3D9}" destId="{4471FD5A-1AD6-41C7-95D0-E4EDA882E7FC}" srcOrd="1" destOrd="0" parTransId="{78852ACD-C895-4501-B661-8E700B8B9DB9}" sibTransId="{E0919A94-819E-4D23-AD5D-46AAFD386CD9}"/>
    <dgm:cxn modelId="{AF04E832-FC91-4F84-A2C0-AB65A5E73BCF}" type="presOf" srcId="{BAB45CD4-35D2-4534-AA99-F4F90B104A40}" destId="{4D39A4CC-34B1-481C-A122-F540BC6D86F0}" srcOrd="1" destOrd="0" presId="urn:microsoft.com/office/officeart/2005/8/layout/process2"/>
    <dgm:cxn modelId="{F8BE6426-DD3E-4A1A-AFC0-855E56970566}" type="presOf" srcId="{E0919A94-819E-4D23-AD5D-46AAFD386CD9}" destId="{B37F2477-3EA5-4159-873B-6454E8571AF9}" srcOrd="1" destOrd="0" presId="urn:microsoft.com/office/officeart/2005/8/layout/process2"/>
    <dgm:cxn modelId="{18DBCEE4-42E7-442E-B56C-A4F2CA6999B4}" type="presParOf" srcId="{F2D211A0-BDC4-4AF1-B737-EB091BB3B157}" destId="{3DC31F66-7D7B-40C5-9EFA-9E5324268BD4}" srcOrd="0" destOrd="0" presId="urn:microsoft.com/office/officeart/2005/8/layout/process2"/>
    <dgm:cxn modelId="{729FB600-A35A-422D-89CF-052A4C2031B0}" type="presParOf" srcId="{F2D211A0-BDC4-4AF1-B737-EB091BB3B157}" destId="{3753BF3B-5888-400E-A444-1DE0E5DB514B}" srcOrd="1" destOrd="0" presId="urn:microsoft.com/office/officeart/2005/8/layout/process2"/>
    <dgm:cxn modelId="{E206C082-0184-4CCD-B07D-27232DFF3860}" type="presParOf" srcId="{3753BF3B-5888-400E-A444-1DE0E5DB514B}" destId="{4D39A4CC-34B1-481C-A122-F540BC6D86F0}" srcOrd="0" destOrd="0" presId="urn:microsoft.com/office/officeart/2005/8/layout/process2"/>
    <dgm:cxn modelId="{AD60C479-0849-41EE-A3F6-44C98536CD18}" type="presParOf" srcId="{F2D211A0-BDC4-4AF1-B737-EB091BB3B157}" destId="{6D090CAF-1FF5-4049-9B1C-E9E926E1133A}" srcOrd="2" destOrd="0" presId="urn:microsoft.com/office/officeart/2005/8/layout/process2"/>
    <dgm:cxn modelId="{4D890B48-0CD1-4F24-9F71-E86AE23DF213}" type="presParOf" srcId="{F2D211A0-BDC4-4AF1-B737-EB091BB3B157}" destId="{3EA607BB-312A-4A91-B149-DBFAF670554A}" srcOrd="3" destOrd="0" presId="urn:microsoft.com/office/officeart/2005/8/layout/process2"/>
    <dgm:cxn modelId="{892026C4-8ADC-4D81-B747-659226987BB9}" type="presParOf" srcId="{3EA607BB-312A-4A91-B149-DBFAF670554A}" destId="{B37F2477-3EA5-4159-873B-6454E8571AF9}" srcOrd="0" destOrd="0" presId="urn:microsoft.com/office/officeart/2005/8/layout/process2"/>
    <dgm:cxn modelId="{E8B7161E-7277-4E3D-8540-F6AB201E74CB}" type="presParOf" srcId="{F2D211A0-BDC4-4AF1-B737-EB091BB3B157}" destId="{0A8688BB-9283-4E6D-B45D-8B5DDA61B633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06D1C47-7C5E-4416-BCEE-73A3E8D0E4F4}" type="doc">
      <dgm:prSet loTypeId="urn:microsoft.com/office/officeart/2008/layout/IncreasingCircleProcess" loCatId="process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en-GB"/>
        </a:p>
      </dgm:t>
    </dgm:pt>
    <dgm:pt modelId="{FA34CA49-DD1B-4056-8DBB-5BDCDD8A3F36}">
      <dgm:prSet phldrT="[Text]" custT="1"/>
      <dgm:spPr/>
      <dgm:t>
        <a:bodyPr/>
        <a:lstStyle/>
        <a:p>
          <a:r>
            <a:rPr lang="zh-TW" altLang="en-US" sz="2000" b="1" i="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活動前</a:t>
          </a:r>
          <a:endParaRPr lang="en-GB" sz="2000" b="1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6A3395F6-DDDF-4F3B-92ED-0E511D432E8F}" type="parTrans" cxnId="{6D53A256-B6C5-448B-9B20-A803C478E711}">
      <dgm:prSet/>
      <dgm:spPr/>
      <dgm:t>
        <a:bodyPr/>
        <a:lstStyle/>
        <a:p>
          <a:endParaRPr lang="en-GB" sz="2000" b="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979FC9B6-09ED-44E4-A45B-61C05F52D570}" type="sibTrans" cxnId="{6D53A256-B6C5-448B-9B20-A803C478E711}">
      <dgm:prSet/>
      <dgm:spPr/>
      <dgm:t>
        <a:bodyPr/>
        <a:lstStyle/>
        <a:p>
          <a:endParaRPr lang="en-GB" sz="2000" b="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77CBC07A-83B6-4076-A5EF-0BB93F4AE00D}">
      <dgm:prSet phldrT="[Text]" custT="1"/>
      <dgm:spPr/>
      <dgm:t>
        <a:bodyPr/>
        <a:lstStyle/>
        <a:p>
          <a:pPr lvl="0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Char char="•"/>
          </a:pPr>
          <a:r>
            <a:rPr lang="en-GB" altLang="zh-TW" sz="2000" b="0" i="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- </a:t>
          </a:r>
          <a:r>
            <a:rPr lang="zh-TW" altLang="en-US" sz="2000" b="0" i="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盡量使用可重用的物料</a:t>
          </a:r>
          <a:endParaRPr lang="en-GB" sz="2000" b="0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AD6F373E-E356-419B-9B22-98EEE8233BA5}" type="parTrans" cxnId="{1AC0032E-7AE3-49E7-BC49-2F2905DBA014}">
      <dgm:prSet/>
      <dgm:spPr/>
      <dgm:t>
        <a:bodyPr/>
        <a:lstStyle/>
        <a:p>
          <a:endParaRPr lang="en-GB" sz="2000" b="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FDAA9060-548F-4981-84B1-204C4EC3483C}" type="sibTrans" cxnId="{1AC0032E-7AE3-49E7-BC49-2F2905DBA014}">
      <dgm:prSet/>
      <dgm:spPr/>
      <dgm:t>
        <a:bodyPr/>
        <a:lstStyle/>
        <a:p>
          <a:endParaRPr lang="en-GB" sz="2000" b="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F57DE697-272C-47AF-9B6D-750AA9190985}">
      <dgm:prSet phldrT="[Text]" custT="1"/>
      <dgm:spPr/>
      <dgm:t>
        <a:bodyPr/>
        <a:lstStyle/>
        <a:p>
          <a:r>
            <a:rPr lang="zh-TW" altLang="en-US" sz="2000" b="1" i="0">
              <a:latin typeface="Microsoft JhengHei" panose="020B0604030504040204" pitchFamily="34" charset="-120"/>
              <a:ea typeface="Microsoft JhengHei" panose="020B0604030504040204" pitchFamily="34" charset="-120"/>
            </a:rPr>
            <a:t>活動期間</a:t>
          </a:r>
          <a:endParaRPr lang="en-GB" sz="2000" b="1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8624A29D-85FB-4FED-B518-9E376A949578}" type="parTrans" cxnId="{61B1C057-EE10-423B-9197-6A4CED08816E}">
      <dgm:prSet/>
      <dgm:spPr/>
      <dgm:t>
        <a:bodyPr/>
        <a:lstStyle/>
        <a:p>
          <a:endParaRPr lang="en-GB" sz="2000" b="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18DD0807-7A17-49B5-9831-D7ED00F522FE}" type="sibTrans" cxnId="{61B1C057-EE10-423B-9197-6A4CED08816E}">
      <dgm:prSet/>
      <dgm:spPr/>
      <dgm:t>
        <a:bodyPr/>
        <a:lstStyle/>
        <a:p>
          <a:endParaRPr lang="en-GB" sz="2000" b="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F75C1F3B-8B42-4F68-B986-F92421F6B449}">
      <dgm:prSet phldrT="[Text]" custT="1"/>
      <dgm:spPr/>
      <dgm:t>
        <a:bodyPr/>
        <a:lstStyle/>
        <a:p>
          <a:r>
            <a:rPr lang="zh-TW" altLang="en-US" sz="2000" b="1" i="0">
              <a:latin typeface="Microsoft JhengHei" panose="020B0604030504040204" pitchFamily="34" charset="-120"/>
              <a:ea typeface="Microsoft JhengHei" panose="020B0604030504040204" pitchFamily="34" charset="-120"/>
            </a:rPr>
            <a:t>活動後</a:t>
          </a:r>
          <a:endParaRPr lang="en-GB" sz="2000" b="1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6DA7D339-8FEA-451E-8A4A-F4C2F1323025}" type="parTrans" cxnId="{5391FFE5-B9BE-49AC-BD02-DB9A3F0C59C2}">
      <dgm:prSet/>
      <dgm:spPr/>
      <dgm:t>
        <a:bodyPr/>
        <a:lstStyle/>
        <a:p>
          <a:endParaRPr lang="en-GB" sz="2000" b="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CA087D08-BC77-4342-B966-5C80EAEFF8BA}" type="sibTrans" cxnId="{5391FFE5-B9BE-49AC-BD02-DB9A3F0C59C2}">
      <dgm:prSet/>
      <dgm:spPr/>
      <dgm:t>
        <a:bodyPr/>
        <a:lstStyle/>
        <a:p>
          <a:endParaRPr lang="en-GB" sz="2000" b="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18DCD08F-DDE7-4278-8F70-60757E820EB5}">
      <dgm:prSet phldrT="[Text]" custT="1"/>
      <dgm:spPr/>
      <dgm:t>
        <a:bodyPr/>
        <a:lstStyle/>
        <a:p>
          <a:pPr>
            <a:spcAft>
              <a:spcPts val="0"/>
            </a:spcAft>
            <a:buFont typeface="Arial" panose="020B0604020202020204" pitchFamily="34" charset="0"/>
            <a:buChar char="•"/>
          </a:pPr>
          <a:r>
            <a:rPr lang="en-GB" altLang="zh-TW" sz="2000" b="0" i="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- </a:t>
          </a:r>
          <a:r>
            <a:rPr lang="zh-TW" altLang="en-US" sz="2000" b="0" i="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妥善處理剩食</a:t>
          </a:r>
          <a:endParaRPr lang="en-US" altLang="zh-TW" sz="2000" b="0" i="0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  <a:p>
          <a:pPr>
            <a:spcAft>
              <a:spcPts val="0"/>
            </a:spcAft>
            <a:buFont typeface="Arial" panose="020B0604020202020204" pitchFamily="34" charset="0"/>
            <a:buChar char="•"/>
          </a:pPr>
          <a:r>
            <a:rPr lang="zh-TW" altLang="en-US" sz="2000" b="0" i="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記錄、檢視廢物及回收物的重量及種類</a:t>
          </a:r>
          <a:endParaRPr lang="en-GB" sz="2000" b="0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6A70FBE1-9A81-4FFD-80DA-7DFFF93EEAC2}" type="parTrans" cxnId="{924D12F9-9766-428C-951F-A3B98D2946A2}">
      <dgm:prSet/>
      <dgm:spPr/>
      <dgm:t>
        <a:bodyPr/>
        <a:lstStyle/>
        <a:p>
          <a:endParaRPr lang="en-GB" sz="2000" b="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AC17027B-FC87-4668-BEBD-FF0C80FC849E}" type="sibTrans" cxnId="{924D12F9-9766-428C-951F-A3B98D2946A2}">
      <dgm:prSet/>
      <dgm:spPr/>
      <dgm:t>
        <a:bodyPr/>
        <a:lstStyle/>
        <a:p>
          <a:endParaRPr lang="en-GB" sz="2000" b="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D00F686D-F38B-4AF7-B7C6-2FB76BDDF919}">
      <dgm:prSet phldrT="[Text]" custT="1"/>
      <dgm:spPr/>
      <dgm:t>
        <a:bodyPr/>
        <a:lstStyle/>
        <a:p>
          <a:pPr>
            <a:spcAft>
              <a:spcPts val="0"/>
            </a:spcAft>
            <a:buFont typeface="Arial" panose="020B0604020202020204" pitchFamily="34" charset="0"/>
            <a:buChar char="•"/>
          </a:pPr>
          <a:r>
            <a:rPr lang="en-GB" altLang="zh-TW" sz="2000" b="0" i="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- </a:t>
          </a:r>
          <a:r>
            <a:rPr lang="zh-TW" altLang="en-US" sz="2000" b="0" i="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安排環保風紀駐守回收設施旁，提醒參與者積極參與乾淨及正確回收</a:t>
          </a:r>
          <a:endParaRPr lang="en-GB" sz="2000" b="0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53606161-0E37-49C0-86C3-0F00EA506A75}" type="parTrans" cxnId="{4DBE647F-B607-466C-8676-9E4BDD846FB2}">
      <dgm:prSet/>
      <dgm:spPr/>
      <dgm:t>
        <a:bodyPr/>
        <a:lstStyle/>
        <a:p>
          <a:endParaRPr lang="en-GB" sz="160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A37B137C-019B-4128-9EB1-3DB89BE3116D}" type="sibTrans" cxnId="{4DBE647F-B607-466C-8676-9E4BDD846FB2}">
      <dgm:prSet/>
      <dgm:spPr/>
      <dgm:t>
        <a:bodyPr/>
        <a:lstStyle/>
        <a:p>
          <a:endParaRPr lang="en-GB" sz="160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5EAC2F4D-2883-4743-B013-403653A691D4}">
      <dgm:prSet phldrT="[Text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GB" altLang="zh-TW" sz="2000" b="0" i="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- </a:t>
          </a:r>
          <a:r>
            <a:rPr lang="zh-TW" altLang="en-US" sz="2000" b="0" i="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選用回收物／升級再造的物料</a:t>
          </a:r>
          <a:endParaRPr lang="en-US" altLang="zh-TW" sz="2000" b="0" i="0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GB" altLang="zh-TW" sz="2000" b="0" i="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- </a:t>
          </a:r>
          <a:r>
            <a:rPr lang="zh-TW" altLang="zh-TW" sz="2000" b="0" i="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選用耐用的物料以製作</a:t>
          </a:r>
          <a:r>
            <a:rPr lang="zh-TW" altLang="en-US" sz="2000" b="0" i="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宣傳／活動用品</a:t>
          </a:r>
          <a:r>
            <a:rPr lang="zh-TW" altLang="zh-TW" sz="2000" b="0" i="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，有助日後重用</a:t>
          </a:r>
          <a:endParaRPr lang="en-US" altLang="zh-TW" sz="2000" b="0" i="0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GB" altLang="zh-TW" sz="2000" b="0" i="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- </a:t>
          </a:r>
          <a:r>
            <a:rPr lang="zh-TW" altLang="en-US" sz="2000" b="0" i="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使用電子媒體作宣傳</a:t>
          </a:r>
          <a:endParaRPr lang="en-GB" sz="2000" b="0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2F2F9421-DE54-425C-84A0-7585B4FFFB4F}" type="parTrans" cxnId="{7024E142-EA02-47ED-9927-FA60D353C2A8}">
      <dgm:prSet/>
      <dgm:spPr/>
      <dgm:t>
        <a:bodyPr/>
        <a:lstStyle/>
        <a:p>
          <a:endParaRPr lang="en-GB" sz="160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60F3978B-7021-4D92-B723-44B93BE6F65B}" type="sibTrans" cxnId="{7024E142-EA02-47ED-9927-FA60D353C2A8}">
      <dgm:prSet/>
      <dgm:spPr/>
      <dgm:t>
        <a:bodyPr/>
        <a:lstStyle/>
        <a:p>
          <a:endParaRPr lang="en-GB" sz="160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726CD0C6-80E0-4EFB-871B-EA5E4C1171C6}" type="pres">
      <dgm:prSet presAssocID="{606D1C47-7C5E-4416-BCEE-73A3E8D0E4F4}" presName="Name0" presStyleCnt="0">
        <dgm:presLayoutVars>
          <dgm:chMax val="7"/>
          <dgm:chPref val="7"/>
          <dgm:dir/>
          <dgm:animOne val="branch"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27AA45DD-AB14-4465-A96D-CFF073ECB810}" type="pres">
      <dgm:prSet presAssocID="{FA34CA49-DD1B-4056-8DBB-5BDCDD8A3F36}" presName="composite" presStyleCnt="0"/>
      <dgm:spPr/>
    </dgm:pt>
    <dgm:pt modelId="{5313A20B-8739-41B0-91BB-5760F743470E}" type="pres">
      <dgm:prSet presAssocID="{FA34CA49-DD1B-4056-8DBB-5BDCDD8A3F36}" presName="BackAccent" presStyleLbl="bgShp" presStyleIdx="0" presStyleCnt="3"/>
      <dgm:spPr/>
    </dgm:pt>
    <dgm:pt modelId="{854EBE5B-8DC1-49F3-B7F9-219E66252B53}" type="pres">
      <dgm:prSet presAssocID="{FA34CA49-DD1B-4056-8DBB-5BDCDD8A3F36}" presName="Accent" presStyleLbl="alignNode1" presStyleIdx="0" presStyleCnt="3"/>
      <dgm:spPr>
        <a:solidFill>
          <a:srgbClr val="00B050">
            <a:alpha val="90000"/>
          </a:srgbClr>
        </a:solidFill>
        <a:ln>
          <a:solidFill>
            <a:srgbClr val="00B050">
              <a:alpha val="90000"/>
            </a:srgbClr>
          </a:solidFill>
        </a:ln>
      </dgm:spPr>
    </dgm:pt>
    <dgm:pt modelId="{ED9F660E-6A4F-44F5-8B0F-BAA1579F2912}" type="pres">
      <dgm:prSet presAssocID="{FA34CA49-DD1B-4056-8DBB-5BDCDD8A3F36}" presName="Child" presStyleLbl="revTx" presStyleIdx="0" presStyleCnt="6" custScaleX="15786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D3EA25E-2B98-4193-AA92-CE416C3A124B}" type="pres">
      <dgm:prSet presAssocID="{FA34CA49-DD1B-4056-8DBB-5BDCDD8A3F36}" presName="Parent" presStyleLbl="revTx" presStyleIdx="1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8EAF1A7-D598-4E91-8D97-8E0490DA321B}" type="pres">
      <dgm:prSet presAssocID="{979FC9B6-09ED-44E4-A45B-61C05F52D570}" presName="sibTrans" presStyleCnt="0"/>
      <dgm:spPr/>
    </dgm:pt>
    <dgm:pt modelId="{E47F5088-1035-4AE6-9FA6-AD56186A9C49}" type="pres">
      <dgm:prSet presAssocID="{F57DE697-272C-47AF-9B6D-750AA9190985}" presName="composite" presStyleCnt="0"/>
      <dgm:spPr/>
    </dgm:pt>
    <dgm:pt modelId="{E30A0743-D090-4066-9F79-805C50069644}" type="pres">
      <dgm:prSet presAssocID="{F57DE697-272C-47AF-9B6D-750AA9190985}" presName="BackAccent" presStyleLbl="bgShp" presStyleIdx="1" presStyleCnt="3"/>
      <dgm:spPr/>
    </dgm:pt>
    <dgm:pt modelId="{C8D152AD-C51D-4F01-8289-DF116E7A6E87}" type="pres">
      <dgm:prSet presAssocID="{F57DE697-272C-47AF-9B6D-750AA9190985}" presName="Accent" presStyleLbl="alignNode1" presStyleIdx="1" presStyleCnt="3"/>
      <dgm:spPr>
        <a:solidFill>
          <a:srgbClr val="00B050">
            <a:alpha val="70000"/>
          </a:srgbClr>
        </a:solidFill>
        <a:ln>
          <a:solidFill>
            <a:srgbClr val="00B050">
              <a:alpha val="70000"/>
            </a:srgbClr>
          </a:solidFill>
        </a:ln>
      </dgm:spPr>
    </dgm:pt>
    <dgm:pt modelId="{E2D850F7-313F-4E7B-8F44-17F378C7A33A}" type="pres">
      <dgm:prSet presAssocID="{F57DE697-272C-47AF-9B6D-750AA9190985}" presName="Child" presStyleLbl="revTx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693BF30-79EF-47C5-8E38-8B96C4080021}" type="pres">
      <dgm:prSet presAssocID="{F57DE697-272C-47AF-9B6D-750AA9190985}" presName="Parent" presStyleLbl="revTx" presStyleIdx="3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E7692CE-6C12-401A-8B38-917DC6FC773B}" type="pres">
      <dgm:prSet presAssocID="{18DD0807-7A17-49B5-9831-D7ED00F522FE}" presName="sibTrans" presStyleCnt="0"/>
      <dgm:spPr/>
    </dgm:pt>
    <dgm:pt modelId="{6BBD82FC-FEC8-4231-8A3A-4C618A7120BB}" type="pres">
      <dgm:prSet presAssocID="{F75C1F3B-8B42-4F68-B986-F92421F6B449}" presName="composite" presStyleCnt="0"/>
      <dgm:spPr/>
    </dgm:pt>
    <dgm:pt modelId="{062A5121-B0A6-445C-953E-0AEADA1FE34C}" type="pres">
      <dgm:prSet presAssocID="{F75C1F3B-8B42-4F68-B986-F92421F6B449}" presName="BackAccent" presStyleLbl="bgShp" presStyleIdx="2" presStyleCnt="3"/>
      <dgm:spPr/>
    </dgm:pt>
    <dgm:pt modelId="{A9B444CA-6958-4763-B2E4-DF2D75BC5C90}" type="pres">
      <dgm:prSet presAssocID="{F75C1F3B-8B42-4F68-B986-F92421F6B449}" presName="Accent" presStyleLbl="alignNode1" presStyleIdx="2" presStyleCnt="3"/>
      <dgm:spPr>
        <a:solidFill>
          <a:srgbClr val="00B050">
            <a:alpha val="50000"/>
          </a:srgbClr>
        </a:solidFill>
        <a:ln>
          <a:solidFill>
            <a:srgbClr val="00B050">
              <a:alpha val="50000"/>
            </a:srgbClr>
          </a:solidFill>
        </a:ln>
      </dgm:spPr>
    </dgm:pt>
    <dgm:pt modelId="{DE39C4AE-5B88-4FA9-99DC-F4B4888BBDE9}" type="pres">
      <dgm:prSet presAssocID="{F75C1F3B-8B42-4F68-B986-F92421F6B449}" presName="Child" presStyleLbl="revTx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DD618D1-BF11-4646-AE68-250DFBE352B1}" type="pres">
      <dgm:prSet presAssocID="{F75C1F3B-8B42-4F68-B986-F92421F6B449}" presName="Parent" presStyleLbl="revTx" presStyleIdx="5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A2635425-A882-477D-9308-2855A93A5763}" type="presOf" srcId="{18DCD08F-DDE7-4278-8F70-60757E820EB5}" destId="{DE39C4AE-5B88-4FA9-99DC-F4B4888BBDE9}" srcOrd="0" destOrd="0" presId="urn:microsoft.com/office/officeart/2008/layout/IncreasingCircleProcess"/>
    <dgm:cxn modelId="{8F61FD17-13C9-48D8-9AB0-BC0ECCD7A15C}" type="presOf" srcId="{FA34CA49-DD1B-4056-8DBB-5BDCDD8A3F36}" destId="{3D3EA25E-2B98-4193-AA92-CE416C3A124B}" srcOrd="0" destOrd="0" presId="urn:microsoft.com/office/officeart/2008/layout/IncreasingCircleProcess"/>
    <dgm:cxn modelId="{5391FFE5-B9BE-49AC-BD02-DB9A3F0C59C2}" srcId="{606D1C47-7C5E-4416-BCEE-73A3E8D0E4F4}" destId="{F75C1F3B-8B42-4F68-B986-F92421F6B449}" srcOrd="2" destOrd="0" parTransId="{6DA7D339-8FEA-451E-8A4A-F4C2F1323025}" sibTransId="{CA087D08-BC77-4342-B966-5C80EAEFF8BA}"/>
    <dgm:cxn modelId="{61B1C057-EE10-423B-9197-6A4CED08816E}" srcId="{606D1C47-7C5E-4416-BCEE-73A3E8D0E4F4}" destId="{F57DE697-272C-47AF-9B6D-750AA9190985}" srcOrd="1" destOrd="0" parTransId="{8624A29D-85FB-4FED-B518-9E376A949578}" sibTransId="{18DD0807-7A17-49B5-9831-D7ED00F522FE}"/>
    <dgm:cxn modelId="{7024E142-EA02-47ED-9927-FA60D353C2A8}" srcId="{FA34CA49-DD1B-4056-8DBB-5BDCDD8A3F36}" destId="{5EAC2F4D-2883-4743-B013-403653A691D4}" srcOrd="1" destOrd="0" parTransId="{2F2F9421-DE54-425C-84A0-7585B4FFFB4F}" sibTransId="{60F3978B-7021-4D92-B723-44B93BE6F65B}"/>
    <dgm:cxn modelId="{7DD62C00-5FC3-4D7B-9BC7-27EA25A89E3E}" type="presOf" srcId="{F75C1F3B-8B42-4F68-B986-F92421F6B449}" destId="{BDD618D1-BF11-4646-AE68-250DFBE352B1}" srcOrd="0" destOrd="0" presId="urn:microsoft.com/office/officeart/2008/layout/IncreasingCircleProcess"/>
    <dgm:cxn modelId="{9E2C42D6-01C6-444C-A123-FCED2AC57F00}" type="presOf" srcId="{F57DE697-272C-47AF-9B6D-750AA9190985}" destId="{B693BF30-79EF-47C5-8E38-8B96C4080021}" srcOrd="0" destOrd="0" presId="urn:microsoft.com/office/officeart/2008/layout/IncreasingCircleProcess"/>
    <dgm:cxn modelId="{3BF2639E-417D-45E8-8393-B36D5729CAD2}" type="presOf" srcId="{606D1C47-7C5E-4416-BCEE-73A3E8D0E4F4}" destId="{726CD0C6-80E0-4EFB-871B-EA5E4C1171C6}" srcOrd="0" destOrd="0" presId="urn:microsoft.com/office/officeart/2008/layout/IncreasingCircleProcess"/>
    <dgm:cxn modelId="{4DBE647F-B607-466C-8676-9E4BDD846FB2}" srcId="{F57DE697-272C-47AF-9B6D-750AA9190985}" destId="{D00F686D-F38B-4AF7-B7C6-2FB76BDDF919}" srcOrd="0" destOrd="0" parTransId="{53606161-0E37-49C0-86C3-0F00EA506A75}" sibTransId="{A37B137C-019B-4128-9EB1-3DB89BE3116D}"/>
    <dgm:cxn modelId="{6AAAA15A-09FC-461F-8008-FB3905399E05}" type="presOf" srcId="{5EAC2F4D-2883-4743-B013-403653A691D4}" destId="{ED9F660E-6A4F-44F5-8B0F-BAA1579F2912}" srcOrd="0" destOrd="1" presId="urn:microsoft.com/office/officeart/2008/layout/IncreasingCircleProcess"/>
    <dgm:cxn modelId="{7F2FCC71-A066-4F7F-A068-73DABF9AA1B5}" type="presOf" srcId="{D00F686D-F38B-4AF7-B7C6-2FB76BDDF919}" destId="{E2D850F7-313F-4E7B-8F44-17F378C7A33A}" srcOrd="0" destOrd="0" presId="urn:microsoft.com/office/officeart/2008/layout/IncreasingCircleProcess"/>
    <dgm:cxn modelId="{6D53A256-B6C5-448B-9B20-A803C478E711}" srcId="{606D1C47-7C5E-4416-BCEE-73A3E8D0E4F4}" destId="{FA34CA49-DD1B-4056-8DBB-5BDCDD8A3F36}" srcOrd="0" destOrd="0" parTransId="{6A3395F6-DDDF-4F3B-92ED-0E511D432E8F}" sibTransId="{979FC9B6-09ED-44E4-A45B-61C05F52D570}"/>
    <dgm:cxn modelId="{0C028FC7-A703-46A8-A41E-622752A59A3A}" type="presOf" srcId="{77CBC07A-83B6-4076-A5EF-0BB93F4AE00D}" destId="{ED9F660E-6A4F-44F5-8B0F-BAA1579F2912}" srcOrd="0" destOrd="0" presId="urn:microsoft.com/office/officeart/2008/layout/IncreasingCircleProcess"/>
    <dgm:cxn modelId="{1AC0032E-7AE3-49E7-BC49-2F2905DBA014}" srcId="{FA34CA49-DD1B-4056-8DBB-5BDCDD8A3F36}" destId="{77CBC07A-83B6-4076-A5EF-0BB93F4AE00D}" srcOrd="0" destOrd="0" parTransId="{AD6F373E-E356-419B-9B22-98EEE8233BA5}" sibTransId="{FDAA9060-548F-4981-84B1-204C4EC3483C}"/>
    <dgm:cxn modelId="{924D12F9-9766-428C-951F-A3B98D2946A2}" srcId="{F75C1F3B-8B42-4F68-B986-F92421F6B449}" destId="{18DCD08F-DDE7-4278-8F70-60757E820EB5}" srcOrd="0" destOrd="0" parTransId="{6A70FBE1-9A81-4FFD-80DA-7DFFF93EEAC2}" sibTransId="{AC17027B-FC87-4668-BEBD-FF0C80FC849E}"/>
    <dgm:cxn modelId="{084B7E8D-3806-42CF-AB9E-EFE695CC6C93}" type="presParOf" srcId="{726CD0C6-80E0-4EFB-871B-EA5E4C1171C6}" destId="{27AA45DD-AB14-4465-A96D-CFF073ECB810}" srcOrd="0" destOrd="0" presId="urn:microsoft.com/office/officeart/2008/layout/IncreasingCircleProcess"/>
    <dgm:cxn modelId="{D80F92B7-CA6F-4D64-8D1B-17148C91AD8A}" type="presParOf" srcId="{27AA45DD-AB14-4465-A96D-CFF073ECB810}" destId="{5313A20B-8739-41B0-91BB-5760F743470E}" srcOrd="0" destOrd="0" presId="urn:microsoft.com/office/officeart/2008/layout/IncreasingCircleProcess"/>
    <dgm:cxn modelId="{8984FD25-D85B-417E-99D0-244A9752DBD8}" type="presParOf" srcId="{27AA45DD-AB14-4465-A96D-CFF073ECB810}" destId="{854EBE5B-8DC1-49F3-B7F9-219E66252B53}" srcOrd="1" destOrd="0" presId="urn:microsoft.com/office/officeart/2008/layout/IncreasingCircleProcess"/>
    <dgm:cxn modelId="{75DCE7FC-B51B-47B6-9E34-91D98D0CF7F2}" type="presParOf" srcId="{27AA45DD-AB14-4465-A96D-CFF073ECB810}" destId="{ED9F660E-6A4F-44F5-8B0F-BAA1579F2912}" srcOrd="2" destOrd="0" presId="urn:microsoft.com/office/officeart/2008/layout/IncreasingCircleProcess"/>
    <dgm:cxn modelId="{3028E3FB-0E5A-4895-9049-6DBFE6C3E60F}" type="presParOf" srcId="{27AA45DD-AB14-4465-A96D-CFF073ECB810}" destId="{3D3EA25E-2B98-4193-AA92-CE416C3A124B}" srcOrd="3" destOrd="0" presId="urn:microsoft.com/office/officeart/2008/layout/IncreasingCircleProcess"/>
    <dgm:cxn modelId="{DBD9201F-EB14-40B1-909F-CECA12E08DD3}" type="presParOf" srcId="{726CD0C6-80E0-4EFB-871B-EA5E4C1171C6}" destId="{D8EAF1A7-D598-4E91-8D97-8E0490DA321B}" srcOrd="1" destOrd="0" presId="urn:microsoft.com/office/officeart/2008/layout/IncreasingCircleProcess"/>
    <dgm:cxn modelId="{9E87647A-3DCD-4C85-9584-B7683F922C2F}" type="presParOf" srcId="{726CD0C6-80E0-4EFB-871B-EA5E4C1171C6}" destId="{E47F5088-1035-4AE6-9FA6-AD56186A9C49}" srcOrd="2" destOrd="0" presId="urn:microsoft.com/office/officeart/2008/layout/IncreasingCircleProcess"/>
    <dgm:cxn modelId="{36F5F5A4-D3B7-4A63-AAA2-86001E55D92C}" type="presParOf" srcId="{E47F5088-1035-4AE6-9FA6-AD56186A9C49}" destId="{E30A0743-D090-4066-9F79-805C50069644}" srcOrd="0" destOrd="0" presId="urn:microsoft.com/office/officeart/2008/layout/IncreasingCircleProcess"/>
    <dgm:cxn modelId="{4F975152-9573-4F7A-A1F9-912B74AAD654}" type="presParOf" srcId="{E47F5088-1035-4AE6-9FA6-AD56186A9C49}" destId="{C8D152AD-C51D-4F01-8289-DF116E7A6E87}" srcOrd="1" destOrd="0" presId="urn:microsoft.com/office/officeart/2008/layout/IncreasingCircleProcess"/>
    <dgm:cxn modelId="{C3CB3AD0-9D5B-4DCB-BF66-9C646A60BB87}" type="presParOf" srcId="{E47F5088-1035-4AE6-9FA6-AD56186A9C49}" destId="{E2D850F7-313F-4E7B-8F44-17F378C7A33A}" srcOrd="2" destOrd="0" presId="urn:microsoft.com/office/officeart/2008/layout/IncreasingCircleProcess"/>
    <dgm:cxn modelId="{77CB40C9-F7F4-485A-BF39-7056FD48C4B7}" type="presParOf" srcId="{E47F5088-1035-4AE6-9FA6-AD56186A9C49}" destId="{B693BF30-79EF-47C5-8E38-8B96C4080021}" srcOrd="3" destOrd="0" presId="urn:microsoft.com/office/officeart/2008/layout/IncreasingCircleProcess"/>
    <dgm:cxn modelId="{EC2B88BE-908F-490E-94B0-2AFAF3121B4F}" type="presParOf" srcId="{726CD0C6-80E0-4EFB-871B-EA5E4C1171C6}" destId="{AE7692CE-6C12-401A-8B38-917DC6FC773B}" srcOrd="3" destOrd="0" presId="urn:microsoft.com/office/officeart/2008/layout/IncreasingCircleProcess"/>
    <dgm:cxn modelId="{F61F4193-4181-4C2C-B4E7-D06427744B7A}" type="presParOf" srcId="{726CD0C6-80E0-4EFB-871B-EA5E4C1171C6}" destId="{6BBD82FC-FEC8-4231-8A3A-4C618A7120BB}" srcOrd="4" destOrd="0" presId="urn:microsoft.com/office/officeart/2008/layout/IncreasingCircleProcess"/>
    <dgm:cxn modelId="{0DEBA004-03C7-4C5F-B0AD-8FB268654456}" type="presParOf" srcId="{6BBD82FC-FEC8-4231-8A3A-4C618A7120BB}" destId="{062A5121-B0A6-445C-953E-0AEADA1FE34C}" srcOrd="0" destOrd="0" presId="urn:microsoft.com/office/officeart/2008/layout/IncreasingCircleProcess"/>
    <dgm:cxn modelId="{0B0CA695-7055-4E9F-A7F3-08F9C8855174}" type="presParOf" srcId="{6BBD82FC-FEC8-4231-8A3A-4C618A7120BB}" destId="{A9B444CA-6958-4763-B2E4-DF2D75BC5C90}" srcOrd="1" destOrd="0" presId="urn:microsoft.com/office/officeart/2008/layout/IncreasingCircleProcess"/>
    <dgm:cxn modelId="{CC2773A5-A11A-45B9-A468-344212A6A089}" type="presParOf" srcId="{6BBD82FC-FEC8-4231-8A3A-4C618A7120BB}" destId="{DE39C4AE-5B88-4FA9-99DC-F4B4888BBDE9}" srcOrd="2" destOrd="0" presId="urn:microsoft.com/office/officeart/2008/layout/IncreasingCircleProcess"/>
    <dgm:cxn modelId="{B6BD2EA4-FECB-4B81-BDD3-676C88E3BFA1}" type="presParOf" srcId="{6BBD82FC-FEC8-4231-8A3A-4C618A7120BB}" destId="{BDD618D1-BF11-4646-AE68-250DFBE352B1}" srcOrd="3" destOrd="0" presId="urn:microsoft.com/office/officeart/2008/layout/IncreasingCircleProcess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BD1D18-F11F-47C2-8C54-914AA40B17CF}">
      <dsp:nvSpPr>
        <dsp:cNvPr id="0" name=""/>
        <dsp:cNvSpPr/>
      </dsp:nvSpPr>
      <dsp:spPr>
        <a:xfrm>
          <a:off x="669" y="76991"/>
          <a:ext cx="2611933" cy="15671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年輕的樹</a:t>
          </a:r>
          <a:endParaRPr lang="en-GB" altLang="zh-TW" sz="2800" kern="1200" dirty="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分離碳</a:t>
          </a:r>
          <a:endParaRPr lang="en-GB" sz="2800" kern="1200" dirty="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sp:txBody>
      <dsp:txXfrm>
        <a:off x="669" y="76991"/>
        <a:ext cx="2611933" cy="1567160"/>
      </dsp:txXfrm>
    </dsp:sp>
    <dsp:sp modelId="{9B672F94-5C1D-48F7-AFF4-D3EC6DDBA070}">
      <dsp:nvSpPr>
        <dsp:cNvPr id="0" name=""/>
        <dsp:cNvSpPr/>
      </dsp:nvSpPr>
      <dsp:spPr>
        <a:xfrm>
          <a:off x="2873796" y="76991"/>
          <a:ext cx="2611933" cy="15671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年長的樹 </a:t>
          </a:r>
          <a:endParaRPr lang="en-US" altLang="zh-TW" sz="2800" kern="1200" dirty="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儲存碳</a:t>
          </a:r>
          <a:endParaRPr lang="en-GB" altLang="zh-TW" sz="2800" kern="1200" dirty="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sp:txBody>
      <dsp:txXfrm>
        <a:off x="2873796" y="76991"/>
        <a:ext cx="2611933" cy="15671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C6EE4E-6E04-4AD1-8C49-4BFAD302835C}">
      <dsp:nvSpPr>
        <dsp:cNvPr id="0" name=""/>
        <dsp:cNvSpPr/>
      </dsp:nvSpPr>
      <dsp:spPr>
        <a:xfrm>
          <a:off x="27221" y="2034"/>
          <a:ext cx="3612513" cy="216750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b="1" i="0" kern="12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農業活動</a:t>
          </a:r>
          <a:endParaRPr lang="en-GB" sz="2200" b="1" kern="1200" dirty="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200" kern="12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隨著人口增長，對糧食的需求增加，農田面積也隨之擴大</a:t>
          </a:r>
          <a:endParaRPr lang="en-GB" sz="2200" kern="1200" dirty="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sp:txBody>
      <dsp:txXfrm>
        <a:off x="27221" y="2034"/>
        <a:ext cx="3612513" cy="2167507"/>
      </dsp:txXfrm>
    </dsp:sp>
    <dsp:sp modelId="{92883947-FBEE-4B08-A467-9DC0506A9042}">
      <dsp:nvSpPr>
        <dsp:cNvPr id="0" name=""/>
        <dsp:cNvSpPr/>
      </dsp:nvSpPr>
      <dsp:spPr>
        <a:xfrm>
          <a:off x="4000985" y="2034"/>
          <a:ext cx="3612513" cy="2167507"/>
        </a:xfrm>
        <a:prstGeom prst="rect">
          <a:avLst/>
        </a:prstGeom>
        <a:solidFill>
          <a:schemeClr val="accent5">
            <a:hueOff val="651405"/>
            <a:satOff val="2239"/>
            <a:lumOff val="-1074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b="1" i="0" kern="12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畜牧業</a:t>
          </a:r>
          <a:endParaRPr lang="en-GB" sz="2200" b="1" kern="1200" dirty="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200" b="0" i="0" kern="12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牲畜過度放牧破壞地面植被，影響森林再生</a:t>
          </a:r>
        </a:p>
      </dsp:txBody>
      <dsp:txXfrm>
        <a:off x="4000985" y="2034"/>
        <a:ext cx="3612513" cy="2167507"/>
      </dsp:txXfrm>
    </dsp:sp>
    <dsp:sp modelId="{F9F85978-69B9-4FDB-B012-B83E6FB9300E}">
      <dsp:nvSpPr>
        <dsp:cNvPr id="0" name=""/>
        <dsp:cNvSpPr/>
      </dsp:nvSpPr>
      <dsp:spPr>
        <a:xfrm>
          <a:off x="7974750" y="2034"/>
          <a:ext cx="3612513" cy="2167507"/>
        </a:xfrm>
        <a:prstGeom prst="rect">
          <a:avLst/>
        </a:prstGeom>
        <a:solidFill>
          <a:schemeClr val="accent5">
            <a:hueOff val="1302810"/>
            <a:satOff val="4478"/>
            <a:lumOff val="-2149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b="1" i="0" kern="12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非法採伐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200" b="0" i="0" kern="120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非法砍伐木材用作燃料或其他用途</a:t>
          </a:r>
          <a:endParaRPr lang="zh-TW" altLang="en-US" sz="2200" b="0" i="0" kern="1200" dirty="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sp:txBody>
      <dsp:txXfrm>
        <a:off x="7974750" y="2034"/>
        <a:ext cx="3612513" cy="2167507"/>
      </dsp:txXfrm>
    </dsp:sp>
    <dsp:sp modelId="{444A8DEE-1ED5-4F8A-9055-352F694AC5FB}">
      <dsp:nvSpPr>
        <dsp:cNvPr id="0" name=""/>
        <dsp:cNvSpPr/>
      </dsp:nvSpPr>
      <dsp:spPr>
        <a:xfrm>
          <a:off x="27221" y="2530794"/>
          <a:ext cx="3612513" cy="2167507"/>
        </a:xfrm>
        <a:prstGeom prst="rect">
          <a:avLst/>
        </a:prstGeom>
        <a:solidFill>
          <a:schemeClr val="accent5">
            <a:hueOff val="1954216"/>
            <a:satOff val="6718"/>
            <a:lumOff val="-3223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b="1" i="0" kern="120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城市化</a:t>
          </a:r>
          <a:endParaRPr lang="zh-TW" altLang="en-US" sz="2200" b="1" i="0" kern="1200" dirty="0">
            <a:solidFill>
              <a:schemeClr val="bg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200" b="0" i="0" kern="12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城市擴張使原始森林變為住宅和商業區</a:t>
          </a:r>
        </a:p>
      </dsp:txBody>
      <dsp:txXfrm>
        <a:off x="27221" y="2530794"/>
        <a:ext cx="3612513" cy="2167507"/>
      </dsp:txXfrm>
    </dsp:sp>
    <dsp:sp modelId="{3B0952DC-226C-44A6-8634-49FCBA97A042}">
      <dsp:nvSpPr>
        <dsp:cNvPr id="0" name=""/>
        <dsp:cNvSpPr/>
      </dsp:nvSpPr>
      <dsp:spPr>
        <a:xfrm>
          <a:off x="4000985" y="2530794"/>
          <a:ext cx="3612513" cy="2167507"/>
        </a:xfrm>
        <a:prstGeom prst="rect">
          <a:avLst/>
        </a:prstGeom>
        <a:solidFill>
          <a:schemeClr val="accent5">
            <a:hueOff val="2605621"/>
            <a:satOff val="8957"/>
            <a:lumOff val="-429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b="1" i="0" kern="12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氣候變化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200" b="0" i="0" kern="12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導致土地荒漠化、山火等</a:t>
          </a:r>
        </a:p>
      </dsp:txBody>
      <dsp:txXfrm>
        <a:off x="4000985" y="2530794"/>
        <a:ext cx="3612513" cy="2167507"/>
      </dsp:txXfrm>
    </dsp:sp>
    <dsp:sp modelId="{DC917669-ED38-4A55-9AE4-ADEB8C6017C5}">
      <dsp:nvSpPr>
        <dsp:cNvPr id="0" name=""/>
        <dsp:cNvSpPr/>
      </dsp:nvSpPr>
      <dsp:spPr>
        <a:xfrm>
          <a:off x="7974750" y="2530794"/>
          <a:ext cx="3612513" cy="2167507"/>
        </a:xfrm>
        <a:prstGeom prst="rect">
          <a:avLst/>
        </a:prstGeom>
        <a:solidFill>
          <a:schemeClr val="accent5">
            <a:hueOff val="3257026"/>
            <a:satOff val="11196"/>
            <a:lumOff val="-5372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200" b="0" i="0" kern="1200" dirty="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sp:txBody>
      <dsp:txXfrm>
        <a:off x="7974750" y="2530794"/>
        <a:ext cx="3612513" cy="216750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869D93-A669-4CD2-A747-67346C5CC17C}">
      <dsp:nvSpPr>
        <dsp:cNvPr id="0" name=""/>
        <dsp:cNvSpPr/>
      </dsp:nvSpPr>
      <dsp:spPr>
        <a:xfrm>
          <a:off x="11845" y="0"/>
          <a:ext cx="2796739" cy="5563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b="1" i="0" u="none" kern="12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薇金菊</a:t>
          </a:r>
          <a:endParaRPr lang="en-GB" sz="2200" b="1" u="none" kern="1200" dirty="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sp:txBody>
      <dsp:txXfrm>
        <a:off x="11845" y="0"/>
        <a:ext cx="2796739" cy="556375"/>
      </dsp:txXfrm>
    </dsp:sp>
    <dsp:sp modelId="{142A26FA-BF80-473F-A7F0-2B7398FB2048}">
      <dsp:nvSpPr>
        <dsp:cNvPr id="0" name=""/>
        <dsp:cNvSpPr/>
      </dsp:nvSpPr>
      <dsp:spPr>
        <a:xfrm>
          <a:off x="11845" y="556375"/>
          <a:ext cx="2796739" cy="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600" b="0" i="0" u="none" kern="12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源自熱帶中南美洲</a:t>
          </a:r>
          <a:endParaRPr lang="en-GB" sz="1600" u="none" kern="1200" dirty="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600" b="0" i="0" u="none" kern="12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生長迅速，會攀附並覆蓋其他植物，阻礙其生長，甚至導致其死亡</a:t>
          </a:r>
          <a:endParaRPr lang="en-GB" sz="1600" u="none" kern="1200" dirty="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sp:txBody>
      <dsp:txXfrm>
        <a:off x="11845" y="556375"/>
        <a:ext cx="2796739" cy="1"/>
      </dsp:txXfrm>
    </dsp:sp>
    <dsp:sp modelId="{2691D909-7B24-4AA0-BADF-B44E07FF4E83}">
      <dsp:nvSpPr>
        <dsp:cNvPr id="0" name=""/>
        <dsp:cNvSpPr/>
      </dsp:nvSpPr>
      <dsp:spPr>
        <a:xfrm>
          <a:off x="3200129" y="0"/>
          <a:ext cx="2796739" cy="5563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i="0" u="none" kern="12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含羞草</a:t>
          </a:r>
          <a:endParaRPr lang="en-GB" sz="2400" b="1" u="none" kern="1200" dirty="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sp:txBody>
      <dsp:txXfrm>
        <a:off x="3200129" y="0"/>
        <a:ext cx="2796739" cy="556375"/>
      </dsp:txXfrm>
    </dsp:sp>
    <dsp:sp modelId="{58A5D4E8-8C7C-4122-99D9-ABA0BAA1C7BD}">
      <dsp:nvSpPr>
        <dsp:cNvPr id="0" name=""/>
        <dsp:cNvSpPr/>
      </dsp:nvSpPr>
      <dsp:spPr>
        <a:xfrm>
          <a:off x="3200129" y="556375"/>
          <a:ext cx="2796739" cy="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600" b="0" i="0" u="none" kern="12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源自南美洲巴西</a:t>
          </a:r>
          <a:endParaRPr lang="en-GB" sz="1600" u="none" kern="1200" dirty="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600" b="0" i="0" kern="120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會與本地物種競爭營養</a:t>
          </a:r>
          <a:r>
            <a:rPr lang="zh-TW" altLang="en-US" sz="1600" b="0" i="0" kern="1200" dirty="0"/>
            <a:t>和</a:t>
          </a:r>
          <a:r>
            <a:rPr lang="zh-TW" altLang="en-US" sz="1600" b="0" i="0" kern="120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生存空間，影響生態平衡</a:t>
          </a:r>
          <a:endParaRPr lang="en-GB" sz="1600" u="none" kern="1200" dirty="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sp:txBody>
      <dsp:txXfrm>
        <a:off x="3200129" y="556375"/>
        <a:ext cx="2796739" cy="1"/>
      </dsp:txXfrm>
    </dsp:sp>
    <dsp:sp modelId="{0D8C9186-23F7-45EE-B389-4D4EF7B99B92}">
      <dsp:nvSpPr>
        <dsp:cNvPr id="0" name=""/>
        <dsp:cNvSpPr/>
      </dsp:nvSpPr>
      <dsp:spPr>
        <a:xfrm>
          <a:off x="6388412" y="0"/>
          <a:ext cx="2796739" cy="5563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i="0" u="none" kern="1200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</a:rPr>
            <a:t>福壽螺</a:t>
          </a:r>
          <a:endParaRPr lang="en-GB" sz="2400" b="1" i="0" u="none" kern="1200" dirty="0">
            <a:solidFill>
              <a:srgbClr val="000000"/>
            </a:solidFill>
            <a:latin typeface="Microsoft JhengHei" panose="020B0604030504040204" pitchFamily="34" charset="-120"/>
            <a:ea typeface="Microsoft JhengHei" panose="020B0604030504040204" pitchFamily="34" charset="-120"/>
            <a:cs typeface="Arial"/>
          </a:endParaRPr>
        </a:p>
      </dsp:txBody>
      <dsp:txXfrm>
        <a:off x="6388412" y="0"/>
        <a:ext cx="2796739" cy="556375"/>
      </dsp:txXfrm>
    </dsp:sp>
    <dsp:sp modelId="{B5DA75EC-BAEC-4789-8A28-BC7E3366675E}">
      <dsp:nvSpPr>
        <dsp:cNvPr id="0" name=""/>
        <dsp:cNvSpPr/>
      </dsp:nvSpPr>
      <dsp:spPr>
        <a:xfrm>
          <a:off x="6388412" y="556375"/>
          <a:ext cx="2796739" cy="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600" b="0" i="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</a:rPr>
            <a:t>源自南美洲</a:t>
          </a:r>
          <a:endParaRPr lang="en-GB" sz="1600" b="0" i="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Microsoft JhengHei" panose="020B0604030504040204" pitchFamily="34" charset="-120"/>
            <a:ea typeface="Microsoft JhengHei" panose="020B0604030504040204" pitchFamily="34" charset="-120"/>
            <a:cs typeface="Arial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600" b="0" i="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</a:rPr>
            <a:t>會進食大量水生植物及捕食本地淡水螺的卵</a:t>
          </a:r>
          <a:endParaRPr lang="en-GB" sz="1600" b="0" i="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Microsoft JhengHei" panose="020B0604030504040204" pitchFamily="34" charset="-120"/>
            <a:ea typeface="Microsoft JhengHei" panose="020B0604030504040204" pitchFamily="34" charset="-120"/>
            <a:cs typeface="Arial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600" b="0" i="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</a:rPr>
            <a:t>破壞濕地生態</a:t>
          </a:r>
          <a:endParaRPr lang="en-GB" sz="1600" b="0" i="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Microsoft JhengHei" panose="020B0604030504040204" pitchFamily="34" charset="-120"/>
            <a:ea typeface="Microsoft JhengHei" panose="020B0604030504040204" pitchFamily="34" charset="-120"/>
            <a:cs typeface="Arial"/>
          </a:endParaRPr>
        </a:p>
      </dsp:txBody>
      <dsp:txXfrm>
        <a:off x="6388412" y="556375"/>
        <a:ext cx="2796739" cy="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D4A2DA-C09D-425C-9413-E8B926ECA2DF}">
      <dsp:nvSpPr>
        <dsp:cNvPr id="0" name=""/>
        <dsp:cNvSpPr/>
      </dsp:nvSpPr>
      <dsp:spPr>
        <a:xfrm>
          <a:off x="0" y="0"/>
          <a:ext cx="2768766" cy="2768766"/>
        </a:xfrm>
        <a:prstGeom prst="ellipse">
          <a:avLst/>
        </a:prstGeom>
        <a:solidFill>
          <a:schemeClr val="accent6">
            <a:shade val="80000"/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衣</a:t>
          </a:r>
          <a:endParaRPr lang="en-GB" sz="2400" b="1" kern="1200" dirty="0">
            <a:solidFill>
              <a:schemeClr val="bg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zh-TW" altLang="en-US" sz="1900" b="0" kern="12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製造過程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zh-TW" altLang="en-US" sz="1900" b="0" kern="12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運輸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zh-TW" altLang="en-US" sz="1900" b="0" kern="12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洗衣與乾衣</a:t>
          </a:r>
        </a:p>
      </dsp:txBody>
      <dsp:txXfrm>
        <a:off x="405476" y="405476"/>
        <a:ext cx="1957814" cy="1957814"/>
      </dsp:txXfrm>
    </dsp:sp>
    <dsp:sp modelId="{122D56D6-E652-4060-ACCA-A978C7EBF6EF}">
      <dsp:nvSpPr>
        <dsp:cNvPr id="0" name=""/>
        <dsp:cNvSpPr/>
      </dsp:nvSpPr>
      <dsp:spPr>
        <a:xfrm>
          <a:off x="2717633" y="986350"/>
          <a:ext cx="2768766" cy="2768766"/>
        </a:xfrm>
        <a:prstGeom prst="ellipse">
          <a:avLst/>
        </a:prstGeom>
        <a:solidFill>
          <a:schemeClr val="accent6">
            <a:shade val="80000"/>
            <a:alpha val="50000"/>
            <a:hueOff val="0"/>
            <a:satOff val="-258"/>
            <a:lumOff val="1225"/>
            <a:alphaOff val="1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食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zh-TW" altLang="en-US" sz="1900" b="0" kern="12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食品生產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zh-TW" altLang="en-US" sz="1900" b="0" kern="12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運輸與儲存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zh-TW" altLang="en-US" sz="1900" b="0" kern="12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廚餘管理</a:t>
          </a:r>
        </a:p>
      </dsp:txBody>
      <dsp:txXfrm>
        <a:off x="3123109" y="1391826"/>
        <a:ext cx="1957814" cy="1957814"/>
      </dsp:txXfrm>
    </dsp:sp>
    <dsp:sp modelId="{E566E1FE-0373-4A32-82EB-1803751948B1}">
      <dsp:nvSpPr>
        <dsp:cNvPr id="0" name=""/>
        <dsp:cNvSpPr/>
      </dsp:nvSpPr>
      <dsp:spPr>
        <a:xfrm>
          <a:off x="5372568" y="0"/>
          <a:ext cx="2768766" cy="2768766"/>
        </a:xfrm>
        <a:prstGeom prst="ellipse">
          <a:avLst/>
        </a:prstGeom>
        <a:solidFill>
          <a:schemeClr val="accent6">
            <a:shade val="80000"/>
            <a:alpha val="50000"/>
            <a:hueOff val="0"/>
            <a:satOff val="-515"/>
            <a:lumOff val="2449"/>
            <a:alphaOff val="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住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zh-TW" altLang="en-US" sz="1900" b="0" kern="12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建築材料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zh-TW" altLang="en-US" sz="1900" b="0" kern="12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能源消耗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zh-TW" altLang="en-US" sz="1900" b="0" kern="12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廢物管理</a:t>
          </a:r>
        </a:p>
      </dsp:txBody>
      <dsp:txXfrm>
        <a:off x="5778044" y="405476"/>
        <a:ext cx="1957814" cy="1957814"/>
      </dsp:txXfrm>
    </dsp:sp>
    <dsp:sp modelId="{24D758DD-A517-49BD-9853-957FF5FAF42A}">
      <dsp:nvSpPr>
        <dsp:cNvPr id="0" name=""/>
        <dsp:cNvSpPr/>
      </dsp:nvSpPr>
      <dsp:spPr>
        <a:xfrm>
          <a:off x="8204033" y="1004674"/>
          <a:ext cx="2768766" cy="2768766"/>
        </a:xfrm>
        <a:prstGeom prst="ellipse">
          <a:avLst/>
        </a:prstGeom>
        <a:solidFill>
          <a:schemeClr val="accent6">
            <a:shade val="80000"/>
            <a:alpha val="50000"/>
            <a:hueOff val="0"/>
            <a:satOff val="-773"/>
            <a:lumOff val="3674"/>
            <a:alphaOff val="3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行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zh-TW" altLang="en-US" sz="1900" b="0" kern="12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日常交通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900" b="0" i="0" kern="12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長途旅行</a:t>
          </a:r>
          <a:endParaRPr lang="zh-TW" altLang="en-US" sz="1900" b="0" kern="1200" dirty="0">
            <a:solidFill>
              <a:schemeClr val="bg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sp:txBody>
      <dsp:txXfrm>
        <a:off x="8609509" y="1410150"/>
        <a:ext cx="1957814" cy="195781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E3D0BE-822D-4903-80EC-01BF01397F3C}">
      <dsp:nvSpPr>
        <dsp:cNvPr id="0" name=""/>
        <dsp:cNvSpPr/>
      </dsp:nvSpPr>
      <dsp:spPr>
        <a:xfrm>
          <a:off x="0" y="226087"/>
          <a:ext cx="2718142" cy="1630885"/>
        </a:xfrm>
        <a:prstGeom prst="rect">
          <a:avLst/>
        </a:prstGeom>
        <a:solidFill>
          <a:srgbClr val="F2880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200" b="1" kern="120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節省能源</a:t>
          </a:r>
          <a:endParaRPr lang="en-GB" altLang="en-US" sz="2200" b="1" kern="1200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sp:txBody>
      <dsp:txXfrm>
        <a:off x="0" y="226087"/>
        <a:ext cx="2718142" cy="1630885"/>
      </dsp:txXfrm>
    </dsp:sp>
    <dsp:sp modelId="{320802F3-5844-45D0-850A-92A220BFA9CC}">
      <dsp:nvSpPr>
        <dsp:cNvPr id="0" name=""/>
        <dsp:cNvSpPr/>
      </dsp:nvSpPr>
      <dsp:spPr>
        <a:xfrm>
          <a:off x="2989956" y="226087"/>
          <a:ext cx="2718142" cy="1630885"/>
        </a:xfrm>
        <a:prstGeom prst="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200" b="1" kern="120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節約用水</a:t>
          </a:r>
          <a:endParaRPr lang="en-GB" altLang="en-US" sz="2200" b="1" kern="1200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sp:txBody>
      <dsp:txXfrm>
        <a:off x="2989956" y="226087"/>
        <a:ext cx="2718142" cy="1630885"/>
      </dsp:txXfrm>
    </dsp:sp>
    <dsp:sp modelId="{EA22C583-378F-4F41-A8DF-6295C007FCDA}">
      <dsp:nvSpPr>
        <dsp:cNvPr id="0" name=""/>
        <dsp:cNvSpPr/>
      </dsp:nvSpPr>
      <dsp:spPr>
        <a:xfrm>
          <a:off x="5979912" y="226087"/>
          <a:ext cx="2718142" cy="1630885"/>
        </a:xfrm>
        <a:prstGeom prst="rect">
          <a:avLst/>
        </a:prstGeom>
        <a:solidFill>
          <a:srgbClr val="2D2D8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200" b="1" kern="120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減少廢物</a:t>
          </a:r>
          <a:endParaRPr lang="en-GB" altLang="en-US" sz="2200" b="1" kern="1200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sp:txBody>
      <dsp:txXfrm>
        <a:off x="5979912" y="226087"/>
        <a:ext cx="2718142" cy="163088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642D72-D2CB-477D-AA70-9A461C068159}">
      <dsp:nvSpPr>
        <dsp:cNvPr id="0" name=""/>
        <dsp:cNvSpPr/>
      </dsp:nvSpPr>
      <dsp:spPr>
        <a:xfrm>
          <a:off x="0" y="3910593"/>
          <a:ext cx="6111330" cy="513263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b="1" kern="1200" dirty="0">
              <a:solidFill>
                <a:srgbClr val="437C0D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宣傳推廣：</a:t>
          </a:r>
          <a:r>
            <a:rPr lang="zh-TW" altLang="en-US" sz="2200" kern="12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使用公告板和早會等方式宣傳</a:t>
          </a:r>
          <a:endParaRPr lang="en-GB" sz="2200" kern="1200" dirty="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sp:txBody>
      <dsp:txXfrm>
        <a:off x="0" y="3910593"/>
        <a:ext cx="6111330" cy="513263"/>
      </dsp:txXfrm>
    </dsp:sp>
    <dsp:sp modelId="{E5F981A2-DE43-45B1-A2D9-ACF14E88077A}">
      <dsp:nvSpPr>
        <dsp:cNvPr id="0" name=""/>
        <dsp:cNvSpPr/>
      </dsp:nvSpPr>
      <dsp:spPr>
        <a:xfrm rot="10800000">
          <a:off x="0" y="3128893"/>
          <a:ext cx="6111330" cy="789398"/>
        </a:xfrm>
        <a:prstGeom prst="upArrowCallout">
          <a:avLst/>
        </a:prstGeom>
        <a:solidFill>
          <a:schemeClr val="accent1">
            <a:alpha val="90000"/>
            <a:hueOff val="0"/>
            <a:satOff val="0"/>
            <a:lumOff val="0"/>
            <a:alphaOff val="-8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b="1" kern="1200" dirty="0">
              <a:solidFill>
                <a:srgbClr val="437C0D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準備資源：</a:t>
          </a:r>
          <a:r>
            <a:rPr lang="zh-TW" altLang="en-US" sz="2200" kern="12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確保有足夠的人力、物品和資金</a:t>
          </a:r>
          <a:endParaRPr lang="en-GB" sz="2200" kern="1200" dirty="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sp:txBody>
      <dsp:txXfrm rot="10800000">
        <a:off x="0" y="3128893"/>
        <a:ext cx="6111330" cy="512927"/>
      </dsp:txXfrm>
    </dsp:sp>
    <dsp:sp modelId="{0F60DA3A-56CC-4FCF-B792-E8208C3AD0EB}">
      <dsp:nvSpPr>
        <dsp:cNvPr id="0" name=""/>
        <dsp:cNvSpPr/>
      </dsp:nvSpPr>
      <dsp:spPr>
        <a:xfrm rot="10800000">
          <a:off x="0" y="2347193"/>
          <a:ext cx="6111330" cy="789398"/>
        </a:xfrm>
        <a:prstGeom prst="upArrowCallout">
          <a:avLst/>
        </a:prstGeom>
        <a:solidFill>
          <a:schemeClr val="accent1">
            <a:alpha val="90000"/>
            <a:hueOff val="0"/>
            <a:satOff val="0"/>
            <a:lumOff val="0"/>
            <a:alphaOff val="-16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b="1" kern="1200" dirty="0">
              <a:solidFill>
                <a:srgbClr val="437C0D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組建團隊：</a:t>
          </a:r>
          <a:r>
            <a:rPr lang="zh-TW" altLang="en-US" sz="2200" kern="12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招募風紀並分配角色</a:t>
          </a:r>
          <a:endParaRPr lang="en-GB" sz="2200" kern="1200" dirty="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sp:txBody>
      <dsp:txXfrm rot="10800000">
        <a:off x="0" y="2347193"/>
        <a:ext cx="6111330" cy="512927"/>
      </dsp:txXfrm>
    </dsp:sp>
    <dsp:sp modelId="{834D239D-1ADB-47AF-B4E1-97B0FAEC4A62}">
      <dsp:nvSpPr>
        <dsp:cNvPr id="0" name=""/>
        <dsp:cNvSpPr/>
      </dsp:nvSpPr>
      <dsp:spPr>
        <a:xfrm rot="10800000">
          <a:off x="0" y="1565493"/>
          <a:ext cx="6111330" cy="789398"/>
        </a:xfrm>
        <a:prstGeom prst="upArrowCallout">
          <a:avLst/>
        </a:prstGeom>
        <a:solidFill>
          <a:schemeClr val="accent1">
            <a:alpha val="90000"/>
            <a:hueOff val="0"/>
            <a:satOff val="0"/>
            <a:lumOff val="0"/>
            <a:alphaOff val="-24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b="1" kern="1200" dirty="0">
              <a:solidFill>
                <a:srgbClr val="437C0D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制定計劃：</a:t>
          </a:r>
          <a:r>
            <a:rPr lang="zh-TW" altLang="en-US" sz="2200" kern="12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列出時間表和預算</a:t>
          </a:r>
          <a:endParaRPr lang="en-GB" sz="2200" kern="1200" dirty="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sp:txBody>
      <dsp:txXfrm rot="10800000">
        <a:off x="0" y="1565493"/>
        <a:ext cx="6111330" cy="512927"/>
      </dsp:txXfrm>
    </dsp:sp>
    <dsp:sp modelId="{FB9FDD0D-12E7-4607-8713-FAD80AD302AF}">
      <dsp:nvSpPr>
        <dsp:cNvPr id="0" name=""/>
        <dsp:cNvSpPr/>
      </dsp:nvSpPr>
      <dsp:spPr>
        <a:xfrm rot="10800000">
          <a:off x="0" y="783793"/>
          <a:ext cx="6111330" cy="789398"/>
        </a:xfrm>
        <a:prstGeom prst="upArrowCallout">
          <a:avLst/>
        </a:prstGeom>
        <a:solidFill>
          <a:schemeClr val="accent1">
            <a:alpha val="90000"/>
            <a:hueOff val="0"/>
            <a:satOff val="0"/>
            <a:lumOff val="0"/>
            <a:alphaOff val="-32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b="1" kern="1200" dirty="0">
              <a:solidFill>
                <a:srgbClr val="437C0D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確定受眾：</a:t>
          </a:r>
          <a:r>
            <a:rPr lang="zh-TW" altLang="en-US" sz="2200" kern="12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針對學生或教職員設計活動</a:t>
          </a:r>
          <a:endParaRPr lang="en-GB" sz="2200" kern="1200" dirty="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sp:txBody>
      <dsp:txXfrm rot="10800000">
        <a:off x="0" y="783793"/>
        <a:ext cx="6111330" cy="512927"/>
      </dsp:txXfrm>
    </dsp:sp>
    <dsp:sp modelId="{5A0AE5D2-2B1C-461E-A51C-01AEDB815F84}">
      <dsp:nvSpPr>
        <dsp:cNvPr id="0" name=""/>
        <dsp:cNvSpPr/>
      </dsp:nvSpPr>
      <dsp:spPr>
        <a:xfrm rot="10800000">
          <a:off x="0" y="2093"/>
          <a:ext cx="6111330" cy="789398"/>
        </a:xfrm>
        <a:prstGeom prst="upArrowCallout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b="1" kern="1200" dirty="0">
              <a:solidFill>
                <a:srgbClr val="437C0D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明確目標：</a:t>
          </a:r>
          <a:r>
            <a:rPr lang="zh-TW" altLang="en-US" sz="2200" kern="12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設定具體成果</a:t>
          </a:r>
          <a:endParaRPr lang="en-GB" sz="2200" kern="1200" dirty="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sp:txBody>
      <dsp:txXfrm rot="10800000">
        <a:off x="0" y="2093"/>
        <a:ext cx="6111330" cy="51292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CD6958-62A0-4084-AF19-A53E962F7CFE}">
      <dsp:nvSpPr>
        <dsp:cNvPr id="0" name=""/>
        <dsp:cNvSpPr/>
      </dsp:nvSpPr>
      <dsp:spPr>
        <a:xfrm>
          <a:off x="504657" y="518"/>
          <a:ext cx="666601" cy="666601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F00BBAF6-323D-424B-9522-B7B6675B085B}">
      <dsp:nvSpPr>
        <dsp:cNvPr id="0" name=""/>
        <dsp:cNvSpPr/>
      </dsp:nvSpPr>
      <dsp:spPr>
        <a:xfrm>
          <a:off x="837958" y="518"/>
          <a:ext cx="3556564" cy="6666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根據同學的喜好進行設計</a:t>
          </a:r>
          <a:endParaRPr lang="en-GB" sz="2000" kern="1200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sp:txBody>
      <dsp:txXfrm>
        <a:off x="837958" y="518"/>
        <a:ext cx="3556564" cy="666601"/>
      </dsp:txXfrm>
    </dsp:sp>
    <dsp:sp modelId="{6A041606-0232-45A2-B1D7-B83EC6BCA1F8}">
      <dsp:nvSpPr>
        <dsp:cNvPr id="0" name=""/>
        <dsp:cNvSpPr/>
      </dsp:nvSpPr>
      <dsp:spPr>
        <a:xfrm>
          <a:off x="504657" y="667120"/>
          <a:ext cx="666601" cy="666601"/>
        </a:xfrm>
        <a:prstGeom prst="ellipse">
          <a:avLst/>
        </a:prstGeom>
        <a:solidFill>
          <a:schemeClr val="accent5">
            <a:alpha val="50000"/>
            <a:hueOff val="542838"/>
            <a:satOff val="1866"/>
            <a:lumOff val="-895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0B7454E4-AD5F-4F1F-87A5-DE145E43DA23}">
      <dsp:nvSpPr>
        <dsp:cNvPr id="0" name=""/>
        <dsp:cNvSpPr/>
      </dsp:nvSpPr>
      <dsp:spPr>
        <a:xfrm>
          <a:off x="837958" y="667120"/>
          <a:ext cx="3556564" cy="6666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>
              <a:latin typeface="Microsoft JhengHei" panose="020B0604030504040204" pitchFamily="34" charset="-120"/>
              <a:ea typeface="Microsoft JhengHei" panose="020B0604030504040204" pitchFamily="34" charset="-120"/>
            </a:rPr>
            <a:t>保持簡潔清晰，專注於一個信息</a:t>
          </a:r>
          <a:endParaRPr lang="en-GB" sz="2000" kern="1200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sp:txBody>
      <dsp:txXfrm>
        <a:off x="837958" y="667120"/>
        <a:ext cx="3556564" cy="666601"/>
      </dsp:txXfrm>
    </dsp:sp>
    <dsp:sp modelId="{C29F63C7-24BC-4C48-BE93-A3DFE1B2685F}">
      <dsp:nvSpPr>
        <dsp:cNvPr id="0" name=""/>
        <dsp:cNvSpPr/>
      </dsp:nvSpPr>
      <dsp:spPr>
        <a:xfrm>
          <a:off x="504657" y="1333722"/>
          <a:ext cx="666601" cy="666601"/>
        </a:xfrm>
        <a:prstGeom prst="ellipse">
          <a:avLst/>
        </a:prstGeom>
        <a:solidFill>
          <a:schemeClr val="accent5">
            <a:alpha val="50000"/>
            <a:hueOff val="1085675"/>
            <a:satOff val="3732"/>
            <a:lumOff val="-1790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08E093E7-A6C0-4E6E-BB42-109E18EB2E3F}">
      <dsp:nvSpPr>
        <dsp:cNvPr id="0" name=""/>
        <dsp:cNvSpPr/>
      </dsp:nvSpPr>
      <dsp:spPr>
        <a:xfrm>
          <a:off x="837958" y="1333722"/>
          <a:ext cx="3556564" cy="6666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加入圖片</a:t>
          </a:r>
          <a:endParaRPr lang="en-GB" sz="2000" kern="1200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sp:txBody>
      <dsp:txXfrm>
        <a:off x="837958" y="1333722"/>
        <a:ext cx="3556564" cy="666601"/>
      </dsp:txXfrm>
    </dsp:sp>
    <dsp:sp modelId="{56E27340-931D-4D51-B088-53C91ECFEDAF}">
      <dsp:nvSpPr>
        <dsp:cNvPr id="0" name=""/>
        <dsp:cNvSpPr/>
      </dsp:nvSpPr>
      <dsp:spPr>
        <a:xfrm>
          <a:off x="504657" y="2000324"/>
          <a:ext cx="666601" cy="666601"/>
        </a:xfrm>
        <a:prstGeom prst="ellipse">
          <a:avLst/>
        </a:prstGeom>
        <a:solidFill>
          <a:schemeClr val="accent5">
            <a:alpha val="50000"/>
            <a:hueOff val="1628513"/>
            <a:satOff val="5598"/>
            <a:lumOff val="-2686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7E17537E-C9B3-4984-9A90-CA555AA0EFA8}">
      <dsp:nvSpPr>
        <dsp:cNvPr id="0" name=""/>
        <dsp:cNvSpPr/>
      </dsp:nvSpPr>
      <dsp:spPr>
        <a:xfrm>
          <a:off x="837958" y="2000324"/>
          <a:ext cx="3556564" cy="6666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>
              <a:latin typeface="Microsoft JhengHei" panose="020B0604030504040204" pitchFamily="34" charset="-120"/>
              <a:ea typeface="Microsoft JhengHei" panose="020B0604030504040204" pitchFamily="34" charset="-120"/>
            </a:rPr>
            <a:t>選擇符合主題的顏色和字體</a:t>
          </a:r>
          <a:endParaRPr lang="en-GB" sz="2000" kern="1200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sp:txBody>
      <dsp:txXfrm>
        <a:off x="837958" y="2000324"/>
        <a:ext cx="3556564" cy="666601"/>
      </dsp:txXfrm>
    </dsp:sp>
    <dsp:sp modelId="{ECAC2F1D-9AB5-4878-B044-247E4E9B8050}">
      <dsp:nvSpPr>
        <dsp:cNvPr id="0" name=""/>
        <dsp:cNvSpPr/>
      </dsp:nvSpPr>
      <dsp:spPr>
        <a:xfrm>
          <a:off x="504657" y="2666925"/>
          <a:ext cx="666601" cy="666601"/>
        </a:xfrm>
        <a:prstGeom prst="ellipse">
          <a:avLst/>
        </a:prstGeom>
        <a:solidFill>
          <a:schemeClr val="accent5">
            <a:alpha val="50000"/>
            <a:hueOff val="2171351"/>
            <a:satOff val="7464"/>
            <a:lumOff val="-3581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695E7C50-786C-4E85-A3E0-846D37E112E6}">
      <dsp:nvSpPr>
        <dsp:cNvPr id="0" name=""/>
        <dsp:cNvSpPr/>
      </dsp:nvSpPr>
      <dsp:spPr>
        <a:xfrm>
          <a:off x="837958" y="2666925"/>
          <a:ext cx="3556564" cy="6666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確保日期、時間和地點清晰可見</a:t>
          </a:r>
          <a:endParaRPr lang="en-GB" sz="2000" kern="1200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sp:txBody>
      <dsp:txXfrm>
        <a:off x="837958" y="2666925"/>
        <a:ext cx="3556564" cy="666601"/>
      </dsp:txXfrm>
    </dsp:sp>
    <dsp:sp modelId="{61FB0AC0-EEF4-443D-8B82-C1E193E1E507}">
      <dsp:nvSpPr>
        <dsp:cNvPr id="0" name=""/>
        <dsp:cNvSpPr/>
      </dsp:nvSpPr>
      <dsp:spPr>
        <a:xfrm>
          <a:off x="504657" y="3333527"/>
          <a:ext cx="666601" cy="666601"/>
        </a:xfrm>
        <a:prstGeom prst="ellipse">
          <a:avLst/>
        </a:prstGeom>
        <a:solidFill>
          <a:schemeClr val="accent5">
            <a:alpha val="50000"/>
            <a:hueOff val="2714188"/>
            <a:satOff val="9330"/>
            <a:lumOff val="-4477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DDCF17A-D10B-497B-8E48-62149A6515F3}">
      <dsp:nvSpPr>
        <dsp:cNvPr id="0" name=""/>
        <dsp:cNvSpPr/>
      </dsp:nvSpPr>
      <dsp:spPr>
        <a:xfrm>
          <a:off x="837958" y="3333527"/>
          <a:ext cx="3556564" cy="6666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避免擁擠，增加可讀性</a:t>
          </a:r>
          <a:endParaRPr lang="en-GB" sz="2000" kern="1200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sp:txBody>
      <dsp:txXfrm>
        <a:off x="837958" y="3333527"/>
        <a:ext cx="3556564" cy="666601"/>
      </dsp:txXfrm>
    </dsp:sp>
    <dsp:sp modelId="{DB92B7AB-9256-4DD9-971D-73C42C1E2792}">
      <dsp:nvSpPr>
        <dsp:cNvPr id="0" name=""/>
        <dsp:cNvSpPr/>
      </dsp:nvSpPr>
      <dsp:spPr>
        <a:xfrm>
          <a:off x="504657" y="4000129"/>
          <a:ext cx="666601" cy="666601"/>
        </a:xfrm>
        <a:prstGeom prst="ellipse">
          <a:avLst/>
        </a:prstGeom>
        <a:solidFill>
          <a:schemeClr val="accent5">
            <a:alpha val="50000"/>
            <a:hueOff val="3257026"/>
            <a:satOff val="11196"/>
            <a:lumOff val="-5372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C5F7D6C7-5368-4D6A-8605-1D1AE598FCCA}">
      <dsp:nvSpPr>
        <dsp:cNvPr id="0" name=""/>
        <dsp:cNvSpPr/>
      </dsp:nvSpPr>
      <dsp:spPr>
        <a:xfrm>
          <a:off x="837958" y="4000129"/>
          <a:ext cx="3556564" cy="6666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徵求同學意見，以改進設計</a:t>
          </a:r>
          <a:endParaRPr lang="en-GB" sz="2000" kern="1200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sp:txBody>
      <dsp:txXfrm>
        <a:off x="837958" y="4000129"/>
        <a:ext cx="3556564" cy="66660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C31F66-7D7B-40C5-9EFA-9E5324268BD4}">
      <dsp:nvSpPr>
        <dsp:cNvPr id="0" name=""/>
        <dsp:cNvSpPr/>
      </dsp:nvSpPr>
      <dsp:spPr>
        <a:xfrm>
          <a:off x="429487" y="0"/>
          <a:ext cx="2361342" cy="11465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b="0" i="0" kern="1200" dirty="0">
            <a:solidFill>
              <a:srgbClr val="000000"/>
            </a:solidFill>
            <a:latin typeface="Microsoft JhengHei" panose="020B0604030504040204" pitchFamily="34" charset="-120"/>
            <a:ea typeface="Microsoft JhengHei" panose="020B0604030504040204" pitchFamily="34" charset="-120"/>
            <a:cs typeface="Arial"/>
          </a:endParaRPr>
        </a:p>
      </dsp:txBody>
      <dsp:txXfrm>
        <a:off x="463069" y="33582"/>
        <a:ext cx="2294178" cy="1079403"/>
      </dsp:txXfrm>
    </dsp:sp>
    <dsp:sp modelId="{3753BF3B-5888-400E-A444-1DE0E5DB514B}">
      <dsp:nvSpPr>
        <dsp:cNvPr id="0" name=""/>
        <dsp:cNvSpPr/>
      </dsp:nvSpPr>
      <dsp:spPr>
        <a:xfrm rot="5400000">
          <a:off x="1395177" y="1175231"/>
          <a:ext cx="429962" cy="51595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9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400" kern="120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sp:txBody>
      <dsp:txXfrm rot="-5400000">
        <a:off x="1455372" y="1218228"/>
        <a:ext cx="309573" cy="300973"/>
      </dsp:txXfrm>
    </dsp:sp>
    <dsp:sp modelId="{6D090CAF-1FF5-4049-9B1C-E9E926E1133A}">
      <dsp:nvSpPr>
        <dsp:cNvPr id="0" name=""/>
        <dsp:cNvSpPr/>
      </dsp:nvSpPr>
      <dsp:spPr>
        <a:xfrm>
          <a:off x="419095" y="1719851"/>
          <a:ext cx="2382125" cy="11465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3800" kern="1200" dirty="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sp:txBody>
      <dsp:txXfrm>
        <a:off x="452677" y="1753433"/>
        <a:ext cx="2314961" cy="1079403"/>
      </dsp:txXfrm>
    </dsp:sp>
    <dsp:sp modelId="{3EA607BB-312A-4A91-B149-DBFAF670554A}">
      <dsp:nvSpPr>
        <dsp:cNvPr id="0" name=""/>
        <dsp:cNvSpPr/>
      </dsp:nvSpPr>
      <dsp:spPr>
        <a:xfrm rot="5400000">
          <a:off x="1395177" y="2895083"/>
          <a:ext cx="429962" cy="51595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9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400" kern="120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sp:txBody>
      <dsp:txXfrm rot="-5400000">
        <a:off x="1455372" y="2938080"/>
        <a:ext cx="309573" cy="300973"/>
      </dsp:txXfrm>
    </dsp:sp>
    <dsp:sp modelId="{0A8688BB-9283-4E6D-B45D-8B5DDA61B633}">
      <dsp:nvSpPr>
        <dsp:cNvPr id="0" name=""/>
        <dsp:cNvSpPr/>
      </dsp:nvSpPr>
      <dsp:spPr>
        <a:xfrm>
          <a:off x="514650" y="3439703"/>
          <a:ext cx="2191015" cy="11465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0" i="0" kern="12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下載完成的圖片</a:t>
          </a:r>
          <a:endParaRPr lang="en-GB" altLang="zh-TW" sz="2000" b="0" i="0" kern="1200" dirty="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sp:txBody>
      <dsp:txXfrm>
        <a:off x="548232" y="3473285"/>
        <a:ext cx="2123851" cy="107940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13A20B-8739-41B0-91BB-5760F743470E}">
      <dsp:nvSpPr>
        <dsp:cNvPr id="0" name=""/>
        <dsp:cNvSpPr/>
      </dsp:nvSpPr>
      <dsp:spPr>
        <a:xfrm>
          <a:off x="3865" y="0"/>
          <a:ext cx="822881" cy="822881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4EBE5B-8DC1-49F3-B7F9-219E66252B53}">
      <dsp:nvSpPr>
        <dsp:cNvPr id="0" name=""/>
        <dsp:cNvSpPr/>
      </dsp:nvSpPr>
      <dsp:spPr>
        <a:xfrm>
          <a:off x="86154" y="82288"/>
          <a:ext cx="658305" cy="658305"/>
        </a:xfrm>
        <a:prstGeom prst="chord">
          <a:avLst>
            <a:gd name="adj1" fmla="val 1168272"/>
            <a:gd name="adj2" fmla="val 9631728"/>
          </a:avLst>
        </a:prstGeom>
        <a:solidFill>
          <a:srgbClr val="00B050">
            <a:alpha val="90000"/>
          </a:srgbClr>
        </a:solidFill>
        <a:ln w="12700" cap="flat" cmpd="sng" algn="ctr">
          <a:solidFill>
            <a:srgbClr val="00B050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9F660E-6A4F-44F5-8B0F-BAA1579F2912}">
      <dsp:nvSpPr>
        <dsp:cNvPr id="0" name=""/>
        <dsp:cNvSpPr/>
      </dsp:nvSpPr>
      <dsp:spPr>
        <a:xfrm>
          <a:off x="293824" y="822881"/>
          <a:ext cx="3843071" cy="34629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Char char="•"/>
          </a:pPr>
          <a:r>
            <a:rPr lang="en-GB" altLang="zh-TW" sz="2000" b="0" i="0" kern="120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- </a:t>
          </a:r>
          <a:r>
            <a:rPr lang="zh-TW" altLang="en-US" sz="2000" b="0" i="0" kern="120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盡量使用可重用的物料</a:t>
          </a:r>
          <a:endParaRPr lang="en-GB" sz="2000" b="0" kern="1200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GB" altLang="zh-TW" sz="2000" b="0" i="0" kern="120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- </a:t>
          </a:r>
          <a:r>
            <a:rPr lang="zh-TW" altLang="en-US" sz="2000" b="0" i="0" kern="120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選用回收物／升級再造的物料</a:t>
          </a:r>
          <a:endParaRPr lang="en-US" altLang="zh-TW" sz="2000" b="0" i="0" kern="1200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GB" altLang="zh-TW" sz="2000" b="0" i="0" kern="120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- </a:t>
          </a:r>
          <a:r>
            <a:rPr lang="zh-TW" altLang="zh-TW" sz="2000" b="0" i="0" kern="120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選用耐用的物料以製作</a:t>
          </a:r>
          <a:r>
            <a:rPr lang="zh-TW" altLang="en-US" sz="2000" b="0" i="0" kern="120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宣傳／活動用品</a:t>
          </a:r>
          <a:r>
            <a:rPr lang="zh-TW" altLang="zh-TW" sz="2000" b="0" i="0" kern="120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，有助日後重用</a:t>
          </a:r>
          <a:endParaRPr lang="en-US" altLang="zh-TW" sz="2000" b="0" i="0" kern="1200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GB" altLang="zh-TW" sz="2000" b="0" i="0" kern="120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- </a:t>
          </a:r>
          <a:r>
            <a:rPr lang="zh-TW" altLang="en-US" sz="2000" b="0" i="0" kern="120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使用電子媒體作宣傳</a:t>
          </a:r>
          <a:endParaRPr lang="en-GB" sz="2000" b="0" kern="1200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sp:txBody>
      <dsp:txXfrm>
        <a:off x="293824" y="822881"/>
        <a:ext cx="3843071" cy="3462959"/>
      </dsp:txXfrm>
    </dsp:sp>
    <dsp:sp modelId="{3D3EA25E-2B98-4193-AA92-CE416C3A124B}">
      <dsp:nvSpPr>
        <dsp:cNvPr id="0" name=""/>
        <dsp:cNvSpPr/>
      </dsp:nvSpPr>
      <dsp:spPr>
        <a:xfrm>
          <a:off x="998181" y="0"/>
          <a:ext cx="2434357" cy="8228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b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i="0" kern="120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活動前</a:t>
          </a:r>
          <a:endParaRPr lang="en-GB" sz="2000" b="1" kern="1200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sp:txBody>
      <dsp:txXfrm>
        <a:off x="998181" y="0"/>
        <a:ext cx="2434357" cy="822881"/>
      </dsp:txXfrm>
    </dsp:sp>
    <dsp:sp modelId="{E30A0743-D090-4066-9F79-805C50069644}">
      <dsp:nvSpPr>
        <dsp:cNvPr id="0" name=""/>
        <dsp:cNvSpPr/>
      </dsp:nvSpPr>
      <dsp:spPr>
        <a:xfrm>
          <a:off x="4308329" y="0"/>
          <a:ext cx="822881" cy="822881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D152AD-C51D-4F01-8289-DF116E7A6E87}">
      <dsp:nvSpPr>
        <dsp:cNvPr id="0" name=""/>
        <dsp:cNvSpPr/>
      </dsp:nvSpPr>
      <dsp:spPr>
        <a:xfrm>
          <a:off x="4390617" y="82288"/>
          <a:ext cx="658305" cy="658305"/>
        </a:xfrm>
        <a:prstGeom prst="chord">
          <a:avLst>
            <a:gd name="adj1" fmla="val 20431728"/>
            <a:gd name="adj2" fmla="val 11968272"/>
          </a:avLst>
        </a:prstGeom>
        <a:solidFill>
          <a:srgbClr val="00B050">
            <a:alpha val="70000"/>
          </a:srgbClr>
        </a:solidFill>
        <a:ln w="12700" cap="flat" cmpd="sng" algn="ctr">
          <a:solidFill>
            <a:srgbClr val="00B050">
              <a:alpha val="7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D850F7-313F-4E7B-8F44-17F378C7A33A}">
      <dsp:nvSpPr>
        <dsp:cNvPr id="0" name=""/>
        <dsp:cNvSpPr/>
      </dsp:nvSpPr>
      <dsp:spPr>
        <a:xfrm>
          <a:off x="5302644" y="822881"/>
          <a:ext cx="2434357" cy="34629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Char char="•"/>
          </a:pPr>
          <a:r>
            <a:rPr lang="en-GB" altLang="zh-TW" sz="2000" b="0" i="0" kern="120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- </a:t>
          </a:r>
          <a:r>
            <a:rPr lang="zh-TW" altLang="en-US" sz="2000" b="0" i="0" kern="120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安排環保風紀駐守回收設施旁，提醒參與者積極參與乾淨及正確回收</a:t>
          </a:r>
          <a:endParaRPr lang="en-GB" sz="2000" b="0" kern="1200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sp:txBody>
      <dsp:txXfrm>
        <a:off x="5302644" y="822881"/>
        <a:ext cx="2434357" cy="3462959"/>
      </dsp:txXfrm>
    </dsp:sp>
    <dsp:sp modelId="{B693BF30-79EF-47C5-8E38-8B96C4080021}">
      <dsp:nvSpPr>
        <dsp:cNvPr id="0" name=""/>
        <dsp:cNvSpPr/>
      </dsp:nvSpPr>
      <dsp:spPr>
        <a:xfrm>
          <a:off x="5302644" y="0"/>
          <a:ext cx="2434357" cy="8228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b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i="0" kern="1200">
              <a:latin typeface="Microsoft JhengHei" panose="020B0604030504040204" pitchFamily="34" charset="-120"/>
              <a:ea typeface="Microsoft JhengHei" panose="020B0604030504040204" pitchFamily="34" charset="-120"/>
            </a:rPr>
            <a:t>活動期間</a:t>
          </a:r>
          <a:endParaRPr lang="en-GB" sz="2000" b="1" kern="1200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sp:txBody>
      <dsp:txXfrm>
        <a:off x="5302644" y="0"/>
        <a:ext cx="2434357" cy="822881"/>
      </dsp:txXfrm>
    </dsp:sp>
    <dsp:sp modelId="{062A5121-B0A6-445C-953E-0AEADA1FE34C}">
      <dsp:nvSpPr>
        <dsp:cNvPr id="0" name=""/>
        <dsp:cNvSpPr/>
      </dsp:nvSpPr>
      <dsp:spPr>
        <a:xfrm>
          <a:off x="7908435" y="0"/>
          <a:ext cx="822881" cy="822881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B444CA-6958-4763-B2E4-DF2D75BC5C90}">
      <dsp:nvSpPr>
        <dsp:cNvPr id="0" name=""/>
        <dsp:cNvSpPr/>
      </dsp:nvSpPr>
      <dsp:spPr>
        <a:xfrm>
          <a:off x="7990723" y="82288"/>
          <a:ext cx="658305" cy="658305"/>
        </a:xfrm>
        <a:prstGeom prst="chord">
          <a:avLst>
            <a:gd name="adj1" fmla="val 16200000"/>
            <a:gd name="adj2" fmla="val 16200000"/>
          </a:avLst>
        </a:prstGeom>
        <a:solidFill>
          <a:srgbClr val="00B050">
            <a:alpha val="50000"/>
          </a:srgbClr>
        </a:solidFill>
        <a:ln w="12700" cap="flat" cmpd="sng" algn="ctr">
          <a:solidFill>
            <a:srgbClr val="00B050">
              <a:alpha val="5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39C4AE-5B88-4FA9-99DC-F4B4888BBDE9}">
      <dsp:nvSpPr>
        <dsp:cNvPr id="0" name=""/>
        <dsp:cNvSpPr/>
      </dsp:nvSpPr>
      <dsp:spPr>
        <a:xfrm>
          <a:off x="8902750" y="822881"/>
          <a:ext cx="2434357" cy="34629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Char char="•"/>
          </a:pPr>
          <a:r>
            <a:rPr lang="en-GB" altLang="zh-TW" sz="2000" b="0" i="0" kern="120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- </a:t>
          </a:r>
          <a:r>
            <a:rPr lang="zh-TW" altLang="en-US" sz="2000" b="0" i="0" kern="120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妥善處理剩食</a:t>
          </a:r>
          <a:endParaRPr lang="en-US" altLang="zh-TW" sz="2000" b="0" i="0" kern="1200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Char char="•"/>
          </a:pPr>
          <a:r>
            <a:rPr lang="zh-TW" altLang="en-US" sz="2000" b="0" i="0" kern="120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記錄、檢視廢物及回收物的重量及種類</a:t>
          </a:r>
          <a:endParaRPr lang="en-GB" sz="2000" b="0" kern="1200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sp:txBody>
      <dsp:txXfrm>
        <a:off x="8902750" y="822881"/>
        <a:ext cx="2434357" cy="3462959"/>
      </dsp:txXfrm>
    </dsp:sp>
    <dsp:sp modelId="{BDD618D1-BF11-4646-AE68-250DFBE352B1}">
      <dsp:nvSpPr>
        <dsp:cNvPr id="0" name=""/>
        <dsp:cNvSpPr/>
      </dsp:nvSpPr>
      <dsp:spPr>
        <a:xfrm>
          <a:off x="8902750" y="0"/>
          <a:ext cx="2434357" cy="8228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b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i="0" kern="1200">
              <a:latin typeface="Microsoft JhengHei" panose="020B0604030504040204" pitchFamily="34" charset="-120"/>
              <a:ea typeface="Microsoft JhengHei" panose="020B0604030504040204" pitchFamily="34" charset="-120"/>
            </a:rPr>
            <a:t>活動後</a:t>
          </a:r>
          <a:endParaRPr lang="en-GB" sz="2000" b="1" kern="1200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sp:txBody>
      <dsp:txXfrm>
        <a:off x="8902750" y="0"/>
        <a:ext cx="2434357" cy="8228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IncreasingCircleProcess">
  <dgm:title val=""/>
  <dgm:desc val=""/>
  <dgm:catLst>
    <dgm:cat type="list" pri="8300"/>
    <dgm:cat type="process" pri="43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7"/>
      <dgm:chPref val="7"/>
      <dgm:dir/>
      <dgm:animOne val="branch"/>
      <dgm:animLvl val="lvl"/>
    </dgm:varLst>
    <dgm:choose name="Name1">
      <dgm:if name="Name2" func="var" arg="dir" op="equ" val="norm">
        <dgm:alg type="lin">
          <dgm:param type="linDir" val="fromL"/>
          <dgm:param type="horzAlign" val="ctr"/>
          <dgm:param type="vertAlign" val="t"/>
        </dgm:alg>
      </dgm:if>
      <dgm:else name="Name3">
        <dgm:alg type="lin">
          <dgm:param type="linDir" val="fromR"/>
          <dgm:param type="horzAlign" val="ctr"/>
          <dgm:param type="vertAlign" val="t"/>
        </dgm:alg>
      </dgm:else>
    </dgm:choose>
    <dgm:shape xmlns:r="http://schemas.openxmlformats.org/officeDocument/2006/relationships" r:blip="">
      <dgm:adjLst/>
    </dgm:shape>
    <dgm:constrLst>
      <dgm:constr type="primFontSz" for="des" forName="Child" val="65"/>
      <dgm:constr type="primFontSz" for="des" forName="Parent" val="65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05"/>
      <dgm:constr type="w" for="ch" forName="sibTrans" refType="h" refFor="ch" refForName="composite" op="equ" fact="0.04"/>
    </dgm:constrLst>
    <dgm:forEach name="nodesForEach" axis="ch" ptType="node" cnt="7">
      <dgm:layoutNode name="composite">
        <dgm:alg type="composite">
          <dgm:param type="ar" val="0.8"/>
        </dgm:alg>
        <dgm:choose name="Name4">
          <dgm:if name="Name5" func="var" arg="dir" op="equ" val="norm">
            <dgm:constrLst>
              <dgm:constr type="l" for="ch" forName="Child" refType="w" fact="0.29"/>
              <dgm:constr type="t" for="ch" forName="Child" refType="h" fact="0.192"/>
              <dgm:constr type="w" for="ch" forName="Child" refType="w" fact="0.71"/>
              <dgm:constr type="h" for="ch" forName="Child" refType="h" fact="0.808"/>
              <dgm:constr type="l" for="ch" forName="Parent" refType="w" fact="0.29"/>
              <dgm:constr type="t" for="ch" forName="Parent" refType="h" fact="0"/>
              <dgm:constr type="w" for="ch" forName="Parent" refType="w" fact="0.71"/>
              <dgm:constr type="h" for="ch" forName="Parent" refType="h" fact="0.192"/>
              <dgm:constr type="l" for="ch" forName="BackAccent" refType="w" fact="0"/>
              <dgm:constr type="t" for="ch" forName="BackAccent" refType="h" fact="0"/>
              <dgm:constr type="w" for="ch" forName="BackAccent" refType="w" fact="0.24"/>
              <dgm:constr type="h" for="ch" forName="BackAccent" refType="h" fact="0.192"/>
              <dgm:constr type="l" for="ch" forName="Accent" refType="w" fact="0.024"/>
              <dgm:constr type="t" for="ch" forName="Accent" refType="h" fact="0.0192"/>
              <dgm:constr type="w" for="ch" forName="Accent" refType="w" fact="0.192"/>
              <dgm:constr type="h" for="ch" forName="Accent" refType="h" fact="0.1536"/>
            </dgm:constrLst>
          </dgm:if>
          <dgm:else name="Name6">
            <dgm:constrLst>
              <dgm:constr type="r" for="ch" forName="Child" refType="w" fact="0.71"/>
              <dgm:constr type="t" for="ch" forName="Child" refType="h" fact="0.192"/>
              <dgm:constr type="w" for="ch" forName="Child" refType="w" fact="0.71"/>
              <dgm:constr type="h" for="ch" forName="Child" refType="h" fact="0.808"/>
              <dgm:constr type="r" for="ch" forName="Parent" refType="w" fact="0.71"/>
              <dgm:constr type="t" for="ch" forName="Parent" refType="h" fact="0"/>
              <dgm:constr type="w" for="ch" forName="Parent" refType="w" fact="0.71"/>
              <dgm:constr type="h" for="ch" forName="Parent" refType="h" fact="0.192"/>
              <dgm:constr type="r" for="ch" forName="BackAccent" refType="w"/>
              <dgm:constr type="t" for="ch" forName="BackAccent" refType="h" fact="0"/>
              <dgm:constr type="w" for="ch" forName="BackAccent" refType="w" fact="0.24"/>
              <dgm:constr type="h" for="ch" forName="BackAccent" refType="h" fact="0.192"/>
              <dgm:constr type="r" for="ch" forName="Accent" refType="w" fact="0.976"/>
              <dgm:constr type="t" for="ch" forName="Accent" refType="h" fact="0.0192"/>
              <dgm:constr type="w" for="ch" forName="Accent" refType="w" fact="0.192"/>
              <dgm:constr type="h" for="ch" forName="Accent" refType="h" fact="0.1536"/>
            </dgm:constrLst>
          </dgm:else>
        </dgm:choose>
        <dgm:layoutNode name="BackAccent" styleLbl="bgShp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Accent" styleLbl="alignNode1">
          <dgm:alg type="sp"/>
          <dgm:choose name="Name7">
            <dgm:if name="Name8" axis="precedSib" ptType="node" func="cnt" op="equ" val="0">
              <dgm:choose name="Name9">
                <dgm:if name="Name10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11" axis="followSib" ptType="node" func="cnt" op="equ" val="1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if name="Name12" axis="followSib" ptType="node" func="cnt" op="equ" val="2">
                  <dgm:shape xmlns:r="http://schemas.openxmlformats.org/officeDocument/2006/relationships" type="chord" r:blip="">
                    <dgm:adjLst>
                      <dgm:adj idx="1" val="19.4712"/>
                      <dgm:adj idx="2" val="160.5288"/>
                    </dgm:adjLst>
                  </dgm:shape>
                </dgm:if>
                <dgm:if name="Name13" axis="followSib" ptType="node" func="cnt" op="equ" val="3">
                  <dgm:shape xmlns:r="http://schemas.openxmlformats.org/officeDocument/2006/relationships" type="chord" r:blip="">
                    <dgm:adjLst>
                      <dgm:adj idx="1" val="30"/>
                      <dgm:adj idx="2" val="150"/>
                    </dgm:adjLst>
                  </dgm:shape>
                </dgm:if>
                <dgm:if name="Name14" axis="followSib" ptType="node" func="cnt" op="equ" val="4">
                  <dgm:shape xmlns:r="http://schemas.openxmlformats.org/officeDocument/2006/relationships" type="chord" r:blip="">
                    <dgm:adjLst>
                      <dgm:adj idx="1" val="38.8699"/>
                      <dgm:adj idx="2" val="143.1301"/>
                    </dgm:adjLst>
                  </dgm:shape>
                </dgm:if>
                <dgm:if name="Name15" axis="followSib" ptType="node" func="cnt" op="equ" val="5">
                  <dgm:shape xmlns:r="http://schemas.openxmlformats.org/officeDocument/2006/relationships" type="chord" r:blip="">
                    <dgm:adjLst>
                      <dgm:adj idx="1" val="41.8103"/>
                      <dgm:adj idx="2" val="138.1897"/>
                    </dgm:adjLst>
                  </dgm:shape>
                </dgm:if>
                <dgm:else name="Name16">
                  <dgm:shape xmlns:r="http://schemas.openxmlformats.org/officeDocument/2006/relationships" type="chord" r:blip="">
                    <dgm:adjLst>
                      <dgm:adj idx="1" val="45.5847"/>
                      <dgm:adj idx="2" val="134.4153"/>
                    </dgm:adjLst>
                  </dgm:shape>
                </dgm:else>
              </dgm:choose>
            </dgm:if>
            <dgm:if name="Name17" axis="precedSib" ptType="node" func="cnt" op="equ" val="1">
              <dgm:choose name="Name18">
                <dgm:if name="Name19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20" axis="followSib" ptType="node" func="cnt" op="equ" val="1">
                  <dgm:shape xmlns:r="http://schemas.openxmlformats.org/officeDocument/2006/relationships" type="chord" r:blip="">
                    <dgm:adjLst>
                      <dgm:adj idx="1" val="-19.4712"/>
                      <dgm:adj idx="2" val="-160.5288"/>
                    </dgm:adjLst>
                  </dgm:shape>
                </dgm:if>
                <dgm:if name="Name21" axis="followSib" ptType="node" func="cnt" op="equ" val="2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if name="Name22" axis="followSib" ptType="node" func="cnt" op="equ" val="3">
                  <dgm:shape xmlns:r="http://schemas.openxmlformats.org/officeDocument/2006/relationships" type="chord" r:blip="">
                    <dgm:adjLst>
                      <dgm:adj idx="1" val="11.537"/>
                      <dgm:adj idx="2" val="168.463"/>
                    </dgm:adjLst>
                  </dgm:shape>
                </dgm:if>
                <dgm:if name="Name23" axis="followSib" ptType="node" func="cnt" op="equ" val="4">
                  <dgm:shape xmlns:r="http://schemas.openxmlformats.org/officeDocument/2006/relationships" type="chord" r:blip="">
                    <dgm:adjLst>
                      <dgm:adj idx="1" val="19.4712"/>
                      <dgm:adj idx="2" val="160.5288"/>
                    </dgm:adjLst>
                  </dgm:shape>
                </dgm:if>
                <dgm:else name="Name24">
                  <dgm:shape xmlns:r="http://schemas.openxmlformats.org/officeDocument/2006/relationships" type="chord" r:blip="">
                    <dgm:adjLst>
                      <dgm:adj idx="1" val="25.3769"/>
                      <dgm:adj idx="2" val="154.6231"/>
                    </dgm:adjLst>
                  </dgm:shape>
                </dgm:else>
              </dgm:choose>
            </dgm:if>
            <dgm:if name="Name25" axis="precedSib" ptType="node" func="cnt" op="equ" val="2">
              <dgm:choose name="Name26">
                <dgm:if name="Name27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28" axis="followSib" ptType="node" func="cnt" op="equ" val="1">
                  <dgm:shape xmlns:r="http://schemas.openxmlformats.org/officeDocument/2006/relationships" type="chord" r:blip="">
                    <dgm:adjLst>
                      <dgm:adj idx="1" val="-30"/>
                      <dgm:adj idx="2" val="-150"/>
                    </dgm:adjLst>
                  </dgm:shape>
                </dgm:if>
                <dgm:if name="Name29" axis="followSib" ptType="node" func="cnt" op="equ" val="2">
                  <dgm:shape xmlns:r="http://schemas.openxmlformats.org/officeDocument/2006/relationships" type="chord" r:blip="">
                    <dgm:adjLst>
                      <dgm:adj idx="1" val="-11.537"/>
                      <dgm:adj idx="2" val="-168.463"/>
                    </dgm:adjLst>
                  </dgm:shape>
                </dgm:if>
                <dgm:if name="Name30" axis="followSib" ptType="node" func="cnt" op="equ" val="3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else name="Name31">
                  <dgm:shape xmlns:r="http://schemas.openxmlformats.org/officeDocument/2006/relationships" type="chord" r:blip="">
                    <dgm:adjLst>
                      <dgm:adj idx="1" val="8.2133"/>
                      <dgm:adj idx="2" val="171.7867"/>
                    </dgm:adjLst>
                  </dgm:shape>
                </dgm:else>
              </dgm:choose>
            </dgm:if>
            <dgm:if name="Name32" axis="precedSib" ptType="node" func="cnt" op="equ" val="3">
              <dgm:choose name="Name33">
                <dgm:if name="Name34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35" axis="followSib" ptType="node" func="cnt" op="equ" val="1">
                  <dgm:shape xmlns:r="http://schemas.openxmlformats.org/officeDocument/2006/relationships" type="chord" r:blip="">
                    <dgm:adjLst>
                      <dgm:adj idx="1" val="-38.8699"/>
                      <dgm:adj idx="2" val="-143.1301"/>
                    </dgm:adjLst>
                  </dgm:shape>
                </dgm:if>
                <dgm:if name="Name36" axis="followSib" ptType="node" func="cnt" op="equ" val="2">
                  <dgm:shape xmlns:r="http://schemas.openxmlformats.org/officeDocument/2006/relationships" type="chord" r:blip="">
                    <dgm:adjLst>
                      <dgm:adj idx="1" val="-19.4712"/>
                      <dgm:adj idx="2" val="-160.5288"/>
                    </dgm:adjLst>
                  </dgm:shape>
                </dgm:if>
                <dgm:else name="Name37">
                  <dgm:shape xmlns:r="http://schemas.openxmlformats.org/officeDocument/2006/relationships" type="chord" r:blip="">
                    <dgm:adjLst>
                      <dgm:adj idx="1" val="-8.2133"/>
                      <dgm:adj idx="2" val="-171.7867"/>
                    </dgm:adjLst>
                  </dgm:shape>
                </dgm:else>
              </dgm:choose>
            </dgm:if>
            <dgm:if name="Name38" axis="precedSib" ptType="node" func="cnt" op="equ" val="4">
              <dgm:choose name="Name39">
                <dgm:if name="Name40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41" axis="followSib" ptType="node" func="cnt" op="equ" val="1">
                  <dgm:shape xmlns:r="http://schemas.openxmlformats.org/officeDocument/2006/relationships" type="chord" r:blip="">
                    <dgm:adjLst>
                      <dgm:adj idx="1" val="-41.8103"/>
                      <dgm:adj idx="2" val="-138.1897"/>
                    </dgm:adjLst>
                  </dgm:shape>
                </dgm:if>
                <dgm:else name="Name42">
                  <dgm:shape xmlns:r="http://schemas.openxmlformats.org/officeDocument/2006/relationships" type="chord" r:blip="">
                    <dgm:adjLst>
                      <dgm:adj idx="1" val="-25.3769"/>
                      <dgm:adj idx="2" val="-154.6231"/>
                    </dgm:adjLst>
                  </dgm:shape>
                </dgm:else>
              </dgm:choose>
            </dgm:if>
            <dgm:if name="Name43" axis="precedSib" ptType="node" func="cnt" op="equ" val="5">
              <dgm:choose name="Name44">
                <dgm:if name="Name45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else name="Name46">
                  <dgm:shape xmlns:r="http://schemas.openxmlformats.org/officeDocument/2006/relationships" type="chord" r:blip="">
                    <dgm:adjLst>
                      <dgm:adj idx="1" val="-45.5847"/>
                      <dgm:adj idx="2" val="-134.4153"/>
                    </dgm:adjLst>
                  </dgm:shape>
                </dgm:else>
              </dgm:choose>
            </dgm:if>
            <dgm:else name="Name47">
              <dgm:shape xmlns:r="http://schemas.openxmlformats.org/officeDocument/2006/relationships" type="chord" r:blip="">
                <dgm:adjLst>
                  <dgm:adj idx="1" val="-90"/>
                  <dgm:adj idx="2" val="-90"/>
                </dgm:adjLst>
              </dgm:shape>
            </dgm:else>
          </dgm:choose>
          <dgm:presOf/>
        </dgm:layoutNode>
        <dgm:layoutNode name="Child" styleLbl="revTx">
          <dgm:varLst>
            <dgm:chMax val="0"/>
            <dgm:chPref val="0"/>
            <dgm:bulletEnabled val="1"/>
          </dgm:varLst>
          <dgm:choose name="Name48">
            <dgm:if name="Name49" func="var" arg="dir" op="equ" val="norm">
              <dgm:alg type="tx">
                <dgm:param type="parTxLTRAlign" val="l"/>
                <dgm:param type="parTxRTLAlign" val="l"/>
                <dgm:param type="txAnchorVert" val="t"/>
              </dgm:alg>
            </dgm:if>
            <dgm:else name="Name50">
              <dgm:alg type="tx">
                <dgm:param type="parTxLTRAlign" val="r"/>
                <dgm:param type="parTxRTLAlign" val="r"/>
                <dgm:param type="txAnchorVert" val="t"/>
              </dgm:alg>
            </dgm:else>
          </dgm:choose>
          <dgm:choose name="Name51">
            <dgm:if name="Name52" axis="ch" ptType="node" func="cnt" op="gte" val="1">
              <dgm:shape xmlns:r="http://schemas.openxmlformats.org/officeDocument/2006/relationships" type="rect" r:blip="">
                <dgm:adjLst/>
              </dgm:shape>
            </dgm:if>
            <dgm:else name="Name53">
              <dgm:shape xmlns:r="http://schemas.openxmlformats.org/officeDocument/2006/relationships" type="rect" r:blip="" hideGeom="1">
                <dgm:adjLst/>
              </dgm:shape>
            </dgm:else>
          </dgm:choose>
          <dgm:choose name="Name54">
            <dgm:if name="Name55" axis="ch" ptType="node" func="cnt" op="gte" val="1">
              <dgm:presOf axis="des" ptType="node"/>
            </dgm:if>
            <dgm:else name="Name56">
              <dgm:presOf/>
            </dgm:else>
          </dgm:choose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Parent" styleLbl="revTx">
          <dgm:varLst>
            <dgm:chMax val="1"/>
            <dgm:chPref val="1"/>
            <dgm:bulletEnabled val="1"/>
          </dgm:varLst>
          <dgm:choose name="Name57">
            <dgm:if name="Name58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  <dgm:param type="txAnchorVert" val="b"/>
                <dgm:param type="txAnchorVertCh" val="b"/>
              </dgm:alg>
            </dgm:if>
            <dgm:else name="Name59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  <dgm:param type="txAnchorVert" val="b"/>
                <dgm:param type="txAnchorVertCh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1B069F23-F1F4-44CA-9E4E-8C57D114A6C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4434836" cy="354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668" tIns="47334" rIns="94668" bIns="4733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+mn-ea"/>
              </a:defRPr>
            </a:lvl1pPr>
          </a:lstStyle>
          <a:p>
            <a:pPr>
              <a:defRPr/>
            </a:pPr>
            <a:endParaRPr lang="en-US" altLang="zh-HK"/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6059FFA5-D27E-4F2F-9858-363EF008472F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796508" y="1"/>
            <a:ext cx="4436470" cy="354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668" tIns="47334" rIns="94668" bIns="4733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+mn-ea"/>
              </a:defRPr>
            </a:lvl1pPr>
          </a:lstStyle>
          <a:p>
            <a:pPr>
              <a:defRPr/>
            </a:pPr>
            <a:endParaRPr lang="en-US" altLang="zh-HK"/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9B54B29A-7CED-4564-AC30-5949F950C480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747867"/>
            <a:ext cx="4434836" cy="354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668" tIns="47334" rIns="94668" bIns="47334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+mn-ea"/>
              </a:defRPr>
            </a:lvl1pPr>
          </a:lstStyle>
          <a:p>
            <a:pPr>
              <a:defRPr/>
            </a:pPr>
            <a:endParaRPr lang="en-US" altLang="zh-HK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8A4A2708-023C-49F4-B1F8-86E101F19989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796508" y="6747867"/>
            <a:ext cx="4436470" cy="354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668" tIns="47334" rIns="94668" bIns="4733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86B17F9B-6C78-4344-9DF9-B944513E4B48}" type="slidenum">
              <a:rPr lang="en-US" altLang="zh-HK"/>
              <a:pPr/>
              <a:t>‹#›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123F8448-DC4C-4484-B2E2-25DBFEAC6F3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4434836" cy="354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668" tIns="47334" rIns="94668" bIns="4733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+mn-ea"/>
              </a:defRPr>
            </a:lvl1pPr>
          </a:lstStyle>
          <a:p>
            <a:pPr>
              <a:defRPr/>
            </a:pPr>
            <a:endParaRPr lang="en-US" altLang="zh-HK"/>
          </a:p>
        </p:txBody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2BA813E9-E88C-48CD-B0C4-A93C5FCE48E1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5796508" y="1"/>
            <a:ext cx="4436470" cy="354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668" tIns="47334" rIns="94668" bIns="4733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+mn-ea"/>
              </a:defRPr>
            </a:lvl1pPr>
          </a:lstStyle>
          <a:p>
            <a:pPr>
              <a:defRPr/>
            </a:pPr>
            <a:endParaRPr lang="en-US" altLang="zh-HK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91A5DD7B-B447-47A2-9D71-9117D0BF30BD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749550" y="533400"/>
            <a:ext cx="4735513" cy="26638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6565" name="Rectangle 5">
            <a:extLst>
              <a:ext uri="{FF2B5EF4-FFF2-40B4-BE49-F238E27FC236}">
                <a16:creationId xmlns:a16="http://schemas.microsoft.com/office/drawing/2014/main" id="{C89E88FB-90E1-49FC-ACA9-41CB7DAD988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023298" y="3374762"/>
            <a:ext cx="8188017" cy="3195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668" tIns="47334" rIns="94668" bIns="4733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HK" noProof="0"/>
              <a:t>Click to edit Master text styles</a:t>
            </a:r>
          </a:p>
          <a:p>
            <a:pPr lvl="1"/>
            <a:r>
              <a:rPr lang="en-US" altLang="zh-HK" noProof="0"/>
              <a:t>Second level</a:t>
            </a:r>
          </a:p>
          <a:p>
            <a:pPr lvl="2"/>
            <a:r>
              <a:rPr lang="en-US" altLang="zh-HK" noProof="0"/>
              <a:t>Third level</a:t>
            </a:r>
          </a:p>
          <a:p>
            <a:pPr lvl="3"/>
            <a:r>
              <a:rPr lang="en-US" altLang="zh-HK" noProof="0"/>
              <a:t>Fourth level</a:t>
            </a:r>
          </a:p>
          <a:p>
            <a:pPr lvl="4"/>
            <a:r>
              <a:rPr lang="en-US" altLang="zh-HK" noProof="0"/>
              <a:t>Fifth level</a:t>
            </a:r>
          </a:p>
        </p:txBody>
      </p:sp>
      <p:sp>
        <p:nvSpPr>
          <p:cNvPr id="66566" name="Rectangle 6">
            <a:extLst>
              <a:ext uri="{FF2B5EF4-FFF2-40B4-BE49-F238E27FC236}">
                <a16:creationId xmlns:a16="http://schemas.microsoft.com/office/drawing/2014/main" id="{A075BC0A-F515-4587-A698-C7C5B397B53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747867"/>
            <a:ext cx="4434836" cy="354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668" tIns="47334" rIns="94668" bIns="47334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+mn-ea"/>
              </a:defRPr>
            </a:lvl1pPr>
          </a:lstStyle>
          <a:p>
            <a:pPr>
              <a:defRPr/>
            </a:pPr>
            <a:endParaRPr lang="en-US" altLang="zh-HK"/>
          </a:p>
        </p:txBody>
      </p:sp>
      <p:sp>
        <p:nvSpPr>
          <p:cNvPr id="66567" name="Rectangle 7">
            <a:extLst>
              <a:ext uri="{FF2B5EF4-FFF2-40B4-BE49-F238E27FC236}">
                <a16:creationId xmlns:a16="http://schemas.microsoft.com/office/drawing/2014/main" id="{96872ED2-C991-43A3-ADB5-15E85C4C8B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796508" y="6747867"/>
            <a:ext cx="4436470" cy="354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668" tIns="47334" rIns="94668" bIns="4733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013AE61D-B777-4EAF-8A91-F2FFCD60CECF}" type="slidenum">
              <a:rPr lang="en-US" altLang="zh-HK"/>
              <a:pPr/>
              <a:t>‹#›</a:t>
            </a:fld>
            <a:endParaRPr lang="en-US" altLang="zh-H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fcd.gov.hk/tc_chi/conservation/hkbiodiversity/Invasive_Alien_Species/ias.html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wetlandpark.gov.hk/filemanager/files/public/wcms/Factsheet_19.pdf" TargetMode="Externa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76A861-76F2-9718-E3BE-1548A5D425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430FA6-3CFC-2B2B-EEC7-ED9E0145C7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F45182-BA68-7B3F-6F21-9B46740B57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B95EBC-2E4C-C605-7589-628DF8ACAE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2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1522927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https://www.fao.org/state-of-forests/en/</a:t>
            </a:r>
          </a:p>
          <a:p>
            <a:endParaRPr lang="en-GB" dirty="0"/>
          </a:p>
          <a:p>
            <a:r>
              <a:rPr lang="en-GB" dirty="0"/>
              <a:t>https://www.agriharvest.tw/archives/44010</a:t>
            </a:r>
          </a:p>
          <a:p>
            <a:endParaRPr lang="en-GB" dirty="0"/>
          </a:p>
          <a:p>
            <a:r>
              <a:rPr lang="en-GB" dirty="0"/>
              <a:t>https://www.moa.gov.tw/ws.php?id=2501256</a:t>
            </a:r>
          </a:p>
          <a:p>
            <a:endParaRPr lang="en-GB" dirty="0"/>
          </a:p>
          <a:p>
            <a:r>
              <a:rPr lang="en-GB" dirty="0"/>
              <a:t>https://ourisland.pts.org.tw/content/8106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14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9202518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4EBD28-CE80-4D19-8336-BDADE3441E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F5D2A3-9FB6-098E-82BC-06BDB2F38F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E34A02-6AC1-2A8C-1084-D8EFAF87F8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https://www.forestprotection.com/zh-TW/bilgiler/ormansizlasmanin-baslica-nedenleri/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C50AC5-7EC4-A731-3D6F-D1183D9149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15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1700879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https://www.afcd.gov.hk/tc_chi/conservation/hkbiodiversity/Invasive_Alien_Species/ias.html#:~:text=%E5%A4%96%E4%BE%86%E5%85%A5%E4%BE%B5%E7%89%A9%E7%A8%AE%E6%8C%87%E4%B8%80%E4%BA%9B,%</a:t>
            </a:r>
            <a:r>
              <a:rPr lang="en-GB" dirty="0" smtClean="0"/>
              <a:t>E5%8F%8A%E5%B8%B6%E4%BE%86%E7%B6%93%E6%BF%9F%E6%90%8D%E5%A4%B1%E3%80%82</a:t>
            </a:r>
            <a:endParaRPr lang="en-GB" dirty="0"/>
          </a:p>
          <a:p>
            <a:r>
              <a:rPr lang="en-GB" dirty="0"/>
              <a:t>https://today.line.me/hk/v2/article/1qJM3E</a:t>
            </a:r>
          </a:p>
          <a:p>
            <a:r>
              <a:rPr lang="en-GB" altLang="zh-TW" sz="1200" dirty="0">
                <a:hlinkClick r:id="rId3"/>
              </a:rPr>
              <a:t>https://www.afcd.gov.hk/tc_chi/conservation/hkbiodiversity/Invasive_Alien_Species/ias.html</a:t>
            </a:r>
            <a:r>
              <a:rPr lang="en-GB" altLang="zh-TW" sz="1200" dirty="0"/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hlinkClick r:id="rId4"/>
              </a:rPr>
              <a:t>https</a:t>
            </a:r>
            <a:r>
              <a:rPr lang="en-US" sz="1200" dirty="0">
                <a:hlinkClick r:id="rId4"/>
              </a:rPr>
              <a:t>://www.wetlandpark.gov.hk/filemanager/files/public/wcms/Factsheet_19.pdf</a:t>
            </a:r>
            <a:endParaRPr lang="en-US" sz="1200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16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1781793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直接產生指消耗能源，例如燃燒化石燃料如汽油、煤氣等，都會直接產生二氧化碳。	 </a:t>
            </a:r>
            <a:endParaRPr lang="en-US" altLang="zh-TW" dirty="0"/>
          </a:p>
          <a:p>
            <a:r>
              <a:rPr lang="zh-TW" altLang="en-US" dirty="0"/>
              <a:t>間接產生指產品原料的消耗，即是為了生產產品或處理廢棄產品，因此而間接產生的二氧化碳。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18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4940328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20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4618776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https://www.emsd.gov.hk/filemanager/en/content_762/HKEEUD2024.pdf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22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8204138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https://theshiftproject.org/wp-content/uploads/2019/07/Press-kit_Climate-crisis_The-unsustainable-use-of-online-video.pdf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23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4251098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AC7F01-362C-A5FB-7F9B-5080868AB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2EDEC0-3030-85A7-AF2D-3038B61B30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D6E175-73B9-2C62-871D-DA099BB046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D5A7E5-BD13-8ED7-BCB5-214459FB4F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24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6393751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https://www.waterconservation.hk/tc/at-school/secondary-school/water-and-society/value-of-water/index.html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26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7123618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748F1-3A74-BDF4-F56D-0AE294FB9E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9A1115-25DE-F4AB-ACC6-620FCA1659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CC9DE4-F749-1535-DF01-C8D916F5D9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F8FD0E-F838-8FDD-BB94-DB420A658C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28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737816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3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7352928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hk01.com/%E5%81%A5%E5%BA%B7Easy/611701/%E5%BE%AE%E5%A1%91%E8%86%A01%E8%8C%B6%E5%8C%85%E5%90%AB116%E5%84%84%E7%B2%921%E6%94%AF%E6%B0%B4%E8%BF%919%E8%90%AC%E7%B2%92-5%E6%8B%9B%E5%85%8D%E7%A9%8D%E9%AB%94%E5%85%A7%E9%98%B2%E8%87%B4%E7%99%8C%E6%90%8D%E5%85%A7%E5%88%86%E6%B3%8C#google_vignet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29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2612635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9A29B3-FCD4-2F67-0E11-980D984D62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0675ED-4403-AA35-65C9-06C572F66F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5C5327-24EF-D806-C261-C789CD0F7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110B15-C5DA-5CE1-7036-5A6BDB54B9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32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3183826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22253-90C7-44A6-BD3A-55E5C8691110}" type="slidenum">
              <a:rPr lang="zh-HK" altLang="en-US" smtClean="0"/>
              <a:t>53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7905977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57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6550470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59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517586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66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4099361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67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1086820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C40FB3-7D31-F106-6B6D-B89236FBD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DBCE30-6120-760D-64AA-E336CBB220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A0B14C-E548-5EBF-D560-95090369C3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https://olympics.com/ioc/news/less-better-and-for-longer-five-ways-paris-2024-is-delivering-more-sustainable-games</a:t>
            </a:r>
          </a:p>
          <a:p>
            <a:endParaRPr lang="en-GB" dirty="0"/>
          </a:p>
          <a:p>
            <a:r>
              <a:rPr lang="en-GB" dirty="0"/>
              <a:t>https://www.greenpeace.org/taiwan/update/41265/2024%E5%B7%B4%E9%BB%8E%E5%A5%A7%E9%81%8B%E3%80%8C%E5%8F%B2%E4%B8%8A%E6%9C%80%E7%B6%A0%E3%80%8D%EF%BC%9F10%E5%A4%A7%E7%92%B0%E4%BF%9D%E6%8E%AA%E6%96%BD%E3%80%813%E5%A4%A7%E7%88%AD%E8%AD%B0%E4%B8%80/#%E5%8F%AF%E8%87%AA%E5%82%99%E6%B0%B4%E7%93%B6%E5%85%A5%E5%A0%B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A01529-D478-3CDE-5B21-96CC435C4E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ADE4B3E-03E6-4973-947D-E4FDA09F8969}" type="slidenum">
              <a:rPr lang="en-US" altLang="zh-HK" smtClean="0"/>
              <a:pPr>
                <a:defRPr/>
              </a:pPr>
              <a:t>68</a:t>
            </a:fld>
            <a:endParaRPr lang="en-US" altLang="zh-HK" dirty="0"/>
          </a:p>
        </p:txBody>
      </p:sp>
    </p:spTree>
    <p:extLst>
      <p:ext uri="{BB962C8B-B14F-4D97-AF65-F5344CB8AC3E}">
        <p14:creationId xmlns:p14="http://schemas.microsoft.com/office/powerpoint/2010/main" val="3896240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https://www.elle.com/tw/life/hot-news/g46080115/sustainable-concert-list/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69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2207738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70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9909603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F33AD8-D848-4F4B-9584-E78A2874321E}" type="slidenum">
              <a:rPr lang="en-HK" smtClean="0"/>
              <a:t>4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42822773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71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40340398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72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2216773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73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949002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8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7082860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9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41090500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A08D65-1D18-4F05-2042-246E37391B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E6F627-B7F8-B13A-0565-112440AFF9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A5C610-6974-5FA2-DDF5-FA22ACC006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2272A1-0B4B-0F0A-A278-FA8FD5FA8D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10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5074960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2CA2A4-E624-9E94-75A2-101A6E6310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341D44-A30E-9AF1-EF1F-A7729A708D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A12C0C-FDE0-B676-C4DC-AE3B5ED7B1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</a:t>
            </a:r>
            <a:r>
              <a:rPr lang="en-GB" dirty="0" smtClean="0"/>
              <a:t>www.bbc.com/future/article/20240115-visualising-the-great-pacific-garbage-patch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541FCF-B9FA-04E0-CC48-79880397C4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11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8633498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https://d3q9070b7kewus.cloudfront.net/downloads/ecf_big_issue_of_microplastics_exhibition_panel.pdf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https://epaper.ntuh.gov.tw/health/202005/PDF/%E5%A1%91%E8%86%A0%E5%BE%AE%E7%B2%92.pdf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12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5606453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EEB60F-496D-BEE1-5F22-1D7F63A328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20FD8B-7846-3B28-FD47-54252B0F46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89BBD3-8D5F-B898-B40A-2C38C32797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https://epaper.ntuh.gov.tw/health/202005/PDF/%E5%A1%91%E8%86%A0%E5%BE%AE%E7%B2%92.pdf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Photo: https://www.google.com/url?sa=i&amp;url=https%3A%2F%2Fesg.tvbs.com.tw%2Fexhibition%2Fearthday%2F2024-april%2Finterview_1.html&amp;psig=AOvVaw2rSmrcCCEhQfZe-dvmWGuW&amp;ust=1737708065890000&amp;source=images&amp;cd=vfe&amp;opi=89978449&amp;ved=0CBcQjhxqFwoTCMC84L25i4sDFQAAAAAdAAAAABAJ</a:t>
            </a:r>
            <a:endParaRPr lang="en-GB" altLang="zh-TW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DA511F-8C0E-98BA-8247-B8D59DF0DD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13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178175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75EF92C4-99F8-4750-B795-89006E0CCF5A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83375"/>
            <a:ext cx="12192000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CA72AE-6E26-4BAE-B2B3-F666C4B7AA03}"/>
              </a:ext>
            </a:extLst>
          </p:cNvPr>
          <p:cNvPicPr>
            <a:picLocks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638" y="1644650"/>
            <a:ext cx="3514725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4365630"/>
            <a:ext cx="8534400" cy="1584325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515154"/>
                </a:solidFill>
                <a:latin typeface="+mn-lt"/>
              </a:defRPr>
            </a:lvl1pPr>
          </a:lstStyle>
          <a:p>
            <a:pPr lvl="0"/>
            <a:r>
              <a:rPr lang="en-GB" noProof="0" err="1"/>
              <a:t>按一下以編輯母片副標題樣式</a:t>
            </a:r>
            <a:endParaRPr lang="en-GB" noProof="0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3328988"/>
            <a:ext cx="10363200" cy="747712"/>
          </a:xfrm>
        </p:spPr>
        <p:txBody>
          <a:bodyPr/>
          <a:lstStyle>
            <a:lvl1pPr algn="ctr">
              <a:defRPr>
                <a:latin typeface="+mj-lt"/>
              </a:defRPr>
            </a:lvl1pPr>
          </a:lstStyle>
          <a:p>
            <a:pPr lvl="0"/>
            <a:r>
              <a:rPr lang="en-GB" noProof="0" err="1"/>
              <a:t>按一下以編輯母片標題樣式</a:t>
            </a:r>
            <a:endParaRPr lang="en-GB" noProof="0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EC8566C1-B59C-47B1-B1FD-D25CBC34E2E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515154"/>
                </a:solidFill>
              </a:defRPr>
            </a:lvl1pPr>
          </a:lstStyle>
          <a:p>
            <a:r>
              <a:rPr lang="en-GB" altLang="en-US"/>
              <a:t>Page </a:t>
            </a:r>
            <a:fld id="{C8009071-D781-4C9A-8559-A740277D1701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2" name="Rectangle 7">
            <a:extLst>
              <a:ext uri="{FF2B5EF4-FFF2-40B4-BE49-F238E27FC236}">
                <a16:creationId xmlns:a16="http://schemas.microsoft.com/office/drawing/2014/main" id="{B3E1D792-62AF-998E-3592-88F4E8599C6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038" y="6669088"/>
            <a:ext cx="6337300" cy="16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 altLang="zh-HK" dirty="0"/>
              <a:t>© </a:t>
            </a:r>
            <a:r>
              <a:rPr lang="en-US" altLang="zh-HK" dirty="0"/>
              <a:t>2025 Business Environment Council Limited </a:t>
            </a:r>
            <a:r>
              <a:rPr lang="zh-TW" altLang="en-US" dirty="0"/>
              <a:t>商界環保協會有限公司</a:t>
            </a:r>
            <a:endParaRPr lang="en-GB" altLang="zh-HK" dirty="0"/>
          </a:p>
        </p:txBody>
      </p:sp>
    </p:spTree>
    <p:extLst>
      <p:ext uri="{BB962C8B-B14F-4D97-AF65-F5344CB8AC3E}">
        <p14:creationId xmlns:p14="http://schemas.microsoft.com/office/powerpoint/2010/main" val="1613263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B3803A-E120-515B-A9A7-DCE20589E9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78" b="1016"/>
          <a:stretch/>
        </p:blipFill>
        <p:spPr>
          <a:xfrm>
            <a:off x="0" y="0"/>
            <a:ext cx="12192000" cy="66690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1pPr>
          </a:lstStyle>
          <a:p>
            <a:r>
              <a:rPr lang="en-US" altLang="zh-HK" dirty="0"/>
              <a:t>Click to edit Master title style</a:t>
            </a:r>
            <a:endParaRPr lang="zh-HK" alt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</a:lstStyle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EE5019DF-630D-46E4-A4F2-6AF6055B010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altLang="en-US"/>
              <a:t>Page </a:t>
            </a:r>
            <a:fld id="{C82B8A5E-99C9-4CDC-B0F9-8A23F214626E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0C4BB430-9434-866B-10B1-678FF6C0FA5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038" y="6669088"/>
            <a:ext cx="6337300" cy="16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 altLang="zh-HK" dirty="0"/>
              <a:t>© </a:t>
            </a:r>
            <a:r>
              <a:rPr lang="en-US" altLang="zh-HK" dirty="0"/>
              <a:t>2025 Business Environment Council Limited </a:t>
            </a:r>
            <a:r>
              <a:rPr lang="zh-TW" altLang="en-US" dirty="0"/>
              <a:t>商界環保協會有限公司</a:t>
            </a:r>
            <a:endParaRPr lang="en-GB" altLang="zh-HK" dirty="0"/>
          </a:p>
        </p:txBody>
      </p:sp>
    </p:spTree>
    <p:extLst>
      <p:ext uri="{BB962C8B-B14F-4D97-AF65-F5344CB8AC3E}">
        <p14:creationId xmlns:p14="http://schemas.microsoft.com/office/powerpoint/2010/main" val="260465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83FBFF-4AD5-5C2B-E670-DD7E78533C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78" b="1016"/>
          <a:stretch/>
        </p:blipFill>
        <p:spPr>
          <a:xfrm>
            <a:off x="0" y="0"/>
            <a:ext cx="12192000" cy="6669088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</a:lstStyle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887AF1D1-2A3A-40CE-B893-8FBD16B00C2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altLang="en-US"/>
              <a:t>Page </a:t>
            </a:r>
            <a:fld id="{059C8B2C-D6D9-4D05-806B-B8B399649BDA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FCD390CA-3087-3D82-8799-D7212152FC0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038" y="6669088"/>
            <a:ext cx="6337300" cy="16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 altLang="zh-HK" dirty="0"/>
              <a:t>© </a:t>
            </a:r>
            <a:r>
              <a:rPr lang="en-US" altLang="zh-HK" dirty="0"/>
              <a:t>2025 Business Environment Council Limited </a:t>
            </a:r>
            <a:r>
              <a:rPr lang="zh-TW" altLang="en-US" dirty="0"/>
              <a:t>商界環保協會有限公司</a:t>
            </a:r>
            <a:endParaRPr lang="en-GB" altLang="zh-HK" dirty="0"/>
          </a:p>
        </p:txBody>
      </p:sp>
    </p:spTree>
    <p:extLst>
      <p:ext uri="{BB962C8B-B14F-4D97-AF65-F5344CB8AC3E}">
        <p14:creationId xmlns:p14="http://schemas.microsoft.com/office/powerpoint/2010/main" val="37840943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userDrawn="1">
  <p:cSld name="Title + 1 column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9E943-D7DD-C4A0-E5FA-2AC3A3AA6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300" y="274638"/>
            <a:ext cx="9756775" cy="1143000"/>
          </a:xfrm>
        </p:spPr>
        <p:txBody>
          <a:bodyPr/>
          <a:lstStyle>
            <a:lvl1pPr>
              <a:defRPr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1pPr>
          </a:lstStyle>
          <a:p>
            <a:r>
              <a:rPr lang="en-US" altLang="zh-HK" dirty="0"/>
              <a:t>Click to edit Master title style</a:t>
            </a:r>
            <a:endParaRPr lang="zh-HK" alt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F5624F-322C-1736-506A-BCA61F02486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609600" y="1700213"/>
            <a:ext cx="10972800" cy="442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1pPr>
            <a:lvl2pPr>
              <a:defRPr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2pPr>
            <a:lvl3pPr>
              <a:defRPr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3pPr>
            <a:lvl4pPr>
              <a:defRPr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4pPr>
            <a:lvl5pPr>
              <a:defRPr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5pPr>
          </a:lstStyle>
          <a:p>
            <a:pPr lvl="0"/>
            <a:r>
              <a:rPr lang="en-GB" altLang="zh-HK" dirty="0" err="1"/>
              <a:t>按一下以編輯母片</a:t>
            </a:r>
            <a:endParaRPr lang="en-GB" altLang="zh-HK" dirty="0"/>
          </a:p>
          <a:p>
            <a:pPr lvl="1"/>
            <a:r>
              <a:rPr lang="en-GB" altLang="zh-HK" dirty="0" err="1"/>
              <a:t>第二層</a:t>
            </a:r>
            <a:endParaRPr lang="en-GB" altLang="zh-HK" dirty="0"/>
          </a:p>
          <a:p>
            <a:pPr lvl="2"/>
            <a:r>
              <a:rPr lang="en-GB" altLang="zh-HK" dirty="0" err="1"/>
              <a:t>第三層</a:t>
            </a:r>
            <a:endParaRPr lang="en-GB" altLang="zh-HK" dirty="0"/>
          </a:p>
          <a:p>
            <a:pPr lvl="3"/>
            <a:r>
              <a:rPr lang="en-GB" altLang="zh-HK" dirty="0" err="1"/>
              <a:t>第四層</a:t>
            </a:r>
            <a:endParaRPr lang="en-GB" altLang="zh-HK" dirty="0"/>
          </a:p>
          <a:p>
            <a:pPr lvl="4"/>
            <a:r>
              <a:rPr lang="en-GB" altLang="zh-HK" dirty="0" err="1"/>
              <a:t>第五層</a:t>
            </a:r>
            <a:endParaRPr lang="en-GB" altLang="zh-HK" dirty="0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D610608F-37E8-9DF3-5164-A95D781B670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801350" y="6669088"/>
            <a:ext cx="1344613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616365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9pPr>
          </a:lstStyle>
          <a:p>
            <a:r>
              <a:rPr lang="en-GB" altLang="en-US" dirty="0"/>
              <a:t>Page </a:t>
            </a:r>
            <a:fld id="{059C8B2C-D6D9-4D05-806B-B8B399649BDA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796D8779-1D2C-F064-119B-94110657BEA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038" y="6669088"/>
            <a:ext cx="6337300" cy="16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lang="en-GB" altLang="zh-HK" sz="1000" kern="1200" dirty="0">
                <a:solidFill>
                  <a:srgbClr val="616365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1pPr>
          </a:lstStyle>
          <a:p>
            <a:pPr>
              <a:defRPr/>
            </a:pPr>
            <a:r>
              <a:rPr lang="en-GB" dirty="0"/>
              <a:t>© </a:t>
            </a:r>
            <a:r>
              <a:rPr lang="en-US" dirty="0"/>
              <a:t>2025 Business Environment Council Limited </a:t>
            </a:r>
            <a:r>
              <a:rPr lang="zh-TW" altLang="en-US" dirty="0"/>
              <a:t>商界環保協會有限公司</a:t>
            </a:r>
          </a:p>
        </p:txBody>
      </p:sp>
    </p:spTree>
    <p:extLst>
      <p:ext uri="{BB962C8B-B14F-4D97-AF65-F5344CB8AC3E}">
        <p14:creationId xmlns:p14="http://schemas.microsoft.com/office/powerpoint/2010/main" val="303873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7C4486F-DFD5-2954-690F-64B1F41D25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altLang="zh-HK" dirty="0"/>
              <a:t>© </a:t>
            </a:r>
            <a:r>
              <a:rPr lang="en-US" altLang="zh-HK" dirty="0"/>
              <a:t>2025 Business Environment Council Limited </a:t>
            </a:r>
            <a:r>
              <a:rPr lang="zh-TW" altLang="en-US" dirty="0"/>
              <a:t>商界環保協會有限公司</a:t>
            </a:r>
            <a:endParaRPr lang="en-GB" altLang="zh-HK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58BE73-4A27-E086-ABEA-D292015DC5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AA311725-3476-439C-B4AB-B9977BD48BE8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0292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A3A69C-4A49-CB7D-55AC-3FB55CBDED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78" b="1016"/>
          <a:stretch/>
        </p:blipFill>
        <p:spPr>
          <a:xfrm>
            <a:off x="0" y="0"/>
            <a:ext cx="12192000" cy="66690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1pPr>
          </a:lstStyle>
          <a:p>
            <a:r>
              <a:rPr lang="en-US" altLang="zh-HK" dirty="0"/>
              <a:t>Click to edit Master title style</a:t>
            </a:r>
            <a:endParaRPr lang="zh-HK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50000"/>
              </a:lnSpc>
              <a:defRPr sz="28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lnSpc>
                <a:spcPct val="150000"/>
              </a:lnSpc>
              <a:buClrTx/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lnSpc>
                <a:spcPct val="150000"/>
              </a:lnSpc>
              <a:defRPr sz="2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lnSpc>
                <a:spcPct val="150000"/>
              </a:lnSpc>
              <a:defRPr sz="2000"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lnSpc>
                <a:spcPct val="150000"/>
              </a:lnSpc>
              <a:defRPr sz="1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en-US" altLang="zh-HK" dirty="0"/>
              <a:t>Click to edit Master text styles</a:t>
            </a:r>
          </a:p>
          <a:p>
            <a:pPr lvl="1"/>
            <a:r>
              <a:rPr lang="en-US" altLang="zh-HK" dirty="0"/>
              <a:t>Second level</a:t>
            </a:r>
          </a:p>
          <a:p>
            <a:pPr lvl="2"/>
            <a:r>
              <a:rPr lang="en-US" altLang="zh-HK" dirty="0"/>
              <a:t>Third level</a:t>
            </a:r>
          </a:p>
          <a:p>
            <a:pPr lvl="3"/>
            <a:r>
              <a:rPr lang="en-US" altLang="zh-HK" dirty="0"/>
              <a:t>Fourth level</a:t>
            </a:r>
          </a:p>
          <a:p>
            <a:pPr lvl="4"/>
            <a:r>
              <a:rPr lang="en-US" altLang="zh-HK" dirty="0"/>
              <a:t>Fifth level</a:t>
            </a:r>
            <a:endParaRPr lang="zh-HK" altLang="en-US" dirty="0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6E6133E9-5FFC-446D-97A2-5D58BC9F5BA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altLang="en-US"/>
              <a:t>Page </a:t>
            </a:r>
            <a:fld id="{0FCC57DD-4DAD-47CC-8B89-79850BEAD9F1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AEB85E85-DDFF-BF33-CC43-3A1DE585413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038" y="6669088"/>
            <a:ext cx="6337300" cy="16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 altLang="zh-HK" dirty="0"/>
              <a:t>© </a:t>
            </a:r>
            <a:r>
              <a:rPr lang="en-US" altLang="zh-HK" dirty="0"/>
              <a:t>2025 Business Environment Council Limited </a:t>
            </a:r>
            <a:r>
              <a:rPr lang="zh-TW" altLang="en-US" dirty="0"/>
              <a:t>商界環保協會有限公司</a:t>
            </a:r>
            <a:endParaRPr lang="en-GB" altLang="zh-HK" dirty="0"/>
          </a:p>
        </p:txBody>
      </p:sp>
    </p:spTree>
    <p:extLst>
      <p:ext uri="{BB962C8B-B14F-4D97-AF65-F5344CB8AC3E}">
        <p14:creationId xmlns:p14="http://schemas.microsoft.com/office/powerpoint/2010/main" val="233170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AAA6B44-59EF-F5C3-9508-70D02FADEF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78" b="1016"/>
          <a:stretch/>
        </p:blipFill>
        <p:spPr>
          <a:xfrm>
            <a:off x="0" y="0"/>
            <a:ext cx="12192000" cy="66690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3"/>
            <a:ext cx="10515600" cy="2852737"/>
          </a:xfrm>
        </p:spPr>
        <p:txBody>
          <a:bodyPr anchor="b"/>
          <a:lstStyle>
            <a:lvl1pPr>
              <a:defRPr sz="4500"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1pPr>
          </a:lstStyle>
          <a:p>
            <a:r>
              <a:rPr lang="en-US" altLang="zh-HK" dirty="0"/>
              <a:t>Click to edit Master title style</a:t>
            </a:r>
            <a:endParaRPr lang="zh-HK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8"/>
            <a:ext cx="10515600" cy="1500187"/>
          </a:xfrm>
        </p:spPr>
        <p:txBody>
          <a:bodyPr/>
          <a:lstStyle>
            <a:lvl1pPr marL="0" indent="0">
              <a:buNone/>
              <a:defRPr sz="1800"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 altLang="zh-HK" dirty="0"/>
              <a:t>Click to edit Master text styles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E670F615-5843-4B81-8AB3-A27167CBA9D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altLang="en-US"/>
              <a:t>Page </a:t>
            </a:r>
            <a:fld id="{DD262CDF-720E-4F5D-9991-1719ADD5053E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BDC5401C-76DF-5AFA-A656-DAB97D5742D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038" y="6669088"/>
            <a:ext cx="6337300" cy="16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 altLang="zh-HK" dirty="0"/>
              <a:t>© </a:t>
            </a:r>
            <a:r>
              <a:rPr lang="en-US" altLang="zh-HK" dirty="0"/>
              <a:t>2025 Business Environment Council Limited </a:t>
            </a:r>
            <a:r>
              <a:rPr lang="zh-TW" altLang="en-US" dirty="0"/>
              <a:t>商界環保協會有限公司</a:t>
            </a:r>
            <a:endParaRPr lang="en-GB" altLang="zh-HK" dirty="0"/>
          </a:p>
        </p:txBody>
      </p:sp>
    </p:spTree>
    <p:extLst>
      <p:ext uri="{BB962C8B-B14F-4D97-AF65-F5344CB8AC3E}">
        <p14:creationId xmlns:p14="http://schemas.microsoft.com/office/powerpoint/2010/main" val="498819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2935F2-CC5F-C004-293F-1E74E7445F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78" b="1016"/>
          <a:stretch/>
        </p:blipFill>
        <p:spPr>
          <a:xfrm>
            <a:off x="0" y="0"/>
            <a:ext cx="12192000" cy="66690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dirty="0"/>
              <a:t>Click to edit Master title style</a:t>
            </a:r>
            <a:endParaRPr lang="zh-HK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700213"/>
            <a:ext cx="5384800" cy="4425950"/>
          </a:xfrm>
        </p:spPr>
        <p:txBody>
          <a:bodyPr/>
          <a:lstStyle>
            <a:lvl1pPr>
              <a:defRPr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2pPr>
            <a:lvl3pPr>
              <a:defRPr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3pPr>
            <a:lvl4pPr>
              <a:defRPr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4pPr>
            <a:lvl5pPr>
              <a:defRPr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5pPr>
          </a:lstStyle>
          <a:p>
            <a:pPr lvl="0"/>
            <a:r>
              <a:rPr lang="en-US" altLang="zh-HK" dirty="0"/>
              <a:t>Click to edit Master text styles</a:t>
            </a:r>
          </a:p>
          <a:p>
            <a:pPr lvl="1"/>
            <a:r>
              <a:rPr lang="en-US" altLang="zh-HK" dirty="0"/>
              <a:t>Second level</a:t>
            </a:r>
          </a:p>
          <a:p>
            <a:pPr lvl="2"/>
            <a:r>
              <a:rPr lang="en-US" altLang="zh-HK" dirty="0"/>
              <a:t>Third level</a:t>
            </a:r>
          </a:p>
          <a:p>
            <a:pPr lvl="3"/>
            <a:r>
              <a:rPr lang="en-US" altLang="zh-HK" dirty="0"/>
              <a:t>Fourth level</a:t>
            </a:r>
          </a:p>
          <a:p>
            <a:pPr lvl="4"/>
            <a:r>
              <a:rPr lang="en-US" altLang="zh-HK" dirty="0"/>
              <a:t>Fifth level</a:t>
            </a:r>
            <a:endParaRPr lang="zh-HK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700213"/>
            <a:ext cx="5384800" cy="4425950"/>
          </a:xfrm>
        </p:spPr>
        <p:txBody>
          <a:bodyPr/>
          <a:lstStyle>
            <a:lvl1pPr>
              <a:defRPr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2pPr>
            <a:lvl3pPr>
              <a:defRPr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3pPr>
            <a:lvl4pPr>
              <a:defRPr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4pPr>
            <a:lvl5pPr>
              <a:defRPr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5pPr>
          </a:lstStyle>
          <a:p>
            <a:pPr lvl="0"/>
            <a:r>
              <a:rPr lang="en-US" altLang="zh-HK" dirty="0"/>
              <a:t>Click to edit Master text styles</a:t>
            </a:r>
          </a:p>
          <a:p>
            <a:pPr lvl="1"/>
            <a:r>
              <a:rPr lang="en-US" altLang="zh-HK" dirty="0"/>
              <a:t>Second level</a:t>
            </a:r>
          </a:p>
          <a:p>
            <a:pPr lvl="2"/>
            <a:r>
              <a:rPr lang="en-US" altLang="zh-HK" dirty="0"/>
              <a:t>Third level</a:t>
            </a:r>
          </a:p>
          <a:p>
            <a:pPr lvl="3"/>
            <a:r>
              <a:rPr lang="en-US" altLang="zh-HK" dirty="0"/>
              <a:t>Fourth level</a:t>
            </a:r>
          </a:p>
          <a:p>
            <a:pPr lvl="4"/>
            <a:r>
              <a:rPr lang="en-US" altLang="zh-HK" dirty="0"/>
              <a:t>Fifth level</a:t>
            </a:r>
            <a:endParaRPr lang="zh-HK" altLang="en-US" dirty="0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003D5C78-BEBD-4705-A5EC-37ADC2A73A9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altLang="en-US"/>
              <a:t>Page </a:t>
            </a:r>
            <a:fld id="{D7780321-0C8C-4D86-8362-3B563829F41E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6CFB7CC9-91C0-6E4C-751C-4D04648CD11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038" y="6669088"/>
            <a:ext cx="6337300" cy="16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 altLang="zh-HK" dirty="0"/>
              <a:t>© </a:t>
            </a:r>
            <a:r>
              <a:rPr lang="en-US" altLang="zh-HK" dirty="0"/>
              <a:t>2025 Business Environment Council Limited </a:t>
            </a:r>
            <a:r>
              <a:rPr lang="zh-TW" altLang="en-US" dirty="0"/>
              <a:t>商界環保協會有限公司</a:t>
            </a:r>
            <a:endParaRPr lang="en-GB" altLang="zh-HK" dirty="0"/>
          </a:p>
        </p:txBody>
      </p:sp>
    </p:spTree>
    <p:extLst>
      <p:ext uri="{BB962C8B-B14F-4D97-AF65-F5344CB8AC3E}">
        <p14:creationId xmlns:p14="http://schemas.microsoft.com/office/powerpoint/2010/main" val="857559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FB86E2-DBD3-BCD6-B663-76F7185944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78" b="1016"/>
          <a:stretch/>
        </p:blipFill>
        <p:spPr>
          <a:xfrm>
            <a:off x="0" y="0"/>
            <a:ext cx="12192000" cy="666908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1800" b="1"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HK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>
            <a:lvl1pPr>
              <a:defRPr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2pPr>
            <a:lvl3pPr>
              <a:defRPr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3pPr>
            <a:lvl4pPr>
              <a:defRPr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4pPr>
            <a:lvl5pPr>
              <a:defRPr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5pPr>
          </a:lstStyle>
          <a:p>
            <a:pPr lvl="0"/>
            <a:r>
              <a:rPr lang="en-US" altLang="zh-HK" dirty="0"/>
              <a:t>Click to edit Master text styles</a:t>
            </a:r>
          </a:p>
          <a:p>
            <a:pPr lvl="1"/>
            <a:r>
              <a:rPr lang="en-US" altLang="zh-HK" dirty="0"/>
              <a:t>Second level</a:t>
            </a:r>
          </a:p>
          <a:p>
            <a:pPr lvl="2"/>
            <a:r>
              <a:rPr lang="en-US" altLang="zh-HK" dirty="0"/>
              <a:t>Third level</a:t>
            </a:r>
          </a:p>
          <a:p>
            <a:pPr lvl="3"/>
            <a:r>
              <a:rPr lang="en-US" altLang="zh-HK" dirty="0"/>
              <a:t>Fourth level</a:t>
            </a:r>
          </a:p>
          <a:p>
            <a:pPr lvl="4"/>
            <a:r>
              <a:rPr lang="en-US" altLang="zh-HK" dirty="0"/>
              <a:t>Fifth level</a:t>
            </a:r>
            <a:endParaRPr lang="zh-HK" alt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1800" b="1"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HK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>
            <a:lvl1pPr>
              <a:defRPr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2pPr>
            <a:lvl3pPr>
              <a:defRPr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3pPr>
            <a:lvl4pPr>
              <a:defRPr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4pPr>
            <a:lvl5pPr>
              <a:defRPr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5pPr>
          </a:lstStyle>
          <a:p>
            <a:pPr lvl="0"/>
            <a:r>
              <a:rPr lang="en-US" altLang="zh-HK" dirty="0"/>
              <a:t>Click to edit Master text styles</a:t>
            </a:r>
          </a:p>
          <a:p>
            <a:pPr lvl="1"/>
            <a:r>
              <a:rPr lang="en-US" altLang="zh-HK" dirty="0"/>
              <a:t>Second level</a:t>
            </a:r>
          </a:p>
          <a:p>
            <a:pPr lvl="2"/>
            <a:r>
              <a:rPr lang="en-US" altLang="zh-HK" dirty="0"/>
              <a:t>Third level</a:t>
            </a:r>
          </a:p>
          <a:p>
            <a:pPr lvl="3"/>
            <a:r>
              <a:rPr lang="en-US" altLang="zh-HK" dirty="0"/>
              <a:t>Fourth level</a:t>
            </a:r>
          </a:p>
          <a:p>
            <a:pPr lvl="4"/>
            <a:r>
              <a:rPr lang="en-US" altLang="zh-HK" dirty="0"/>
              <a:t>Fifth level</a:t>
            </a:r>
            <a:endParaRPr lang="zh-HK" altLang="en-US" dirty="0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1EC99166-6AEA-455B-B87F-223A012658F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altLang="en-US"/>
              <a:t>Page </a:t>
            </a:r>
            <a:fld id="{AB19B26D-FA83-4C72-808B-4A25A14AE1B5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993945D-5B18-45C8-D38A-0991AD96F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5050" y="274638"/>
            <a:ext cx="7312025" cy="1143000"/>
          </a:xfrm>
        </p:spPr>
        <p:txBody>
          <a:bodyPr/>
          <a:lstStyle>
            <a:lvl1pPr>
              <a:defRPr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1pPr>
          </a:lstStyle>
          <a:p>
            <a:r>
              <a:rPr lang="en-US" altLang="zh-HK" dirty="0"/>
              <a:t>Click to edit Master title style</a:t>
            </a:r>
            <a:endParaRPr lang="zh-HK" altLang="en-US" dirty="0"/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CA0741C7-C4FC-30B0-1C61-4A9BC0EA47FC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 bwMode="auto">
          <a:xfrm>
            <a:off x="46038" y="6669088"/>
            <a:ext cx="6337300" cy="16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 altLang="zh-HK" dirty="0"/>
              <a:t>© </a:t>
            </a:r>
            <a:r>
              <a:rPr lang="en-US" altLang="zh-HK" dirty="0"/>
              <a:t>2025 Business Environment Council Limited </a:t>
            </a:r>
            <a:r>
              <a:rPr lang="zh-TW" altLang="en-US" dirty="0"/>
              <a:t>商界環保協會有限公司</a:t>
            </a:r>
            <a:endParaRPr lang="en-GB" altLang="zh-HK" dirty="0"/>
          </a:p>
        </p:txBody>
      </p:sp>
    </p:spTree>
    <p:extLst>
      <p:ext uri="{BB962C8B-B14F-4D97-AF65-F5344CB8AC3E}">
        <p14:creationId xmlns:p14="http://schemas.microsoft.com/office/powerpoint/2010/main" val="2241009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C3C540-B020-068F-7A20-49FB1610B9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78" b="1016"/>
          <a:stretch/>
        </p:blipFill>
        <p:spPr>
          <a:xfrm>
            <a:off x="0" y="0"/>
            <a:ext cx="12192000" cy="66690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1pPr>
          </a:lstStyle>
          <a:p>
            <a:r>
              <a:rPr lang="en-US" altLang="zh-HK" dirty="0"/>
              <a:t>Click to edit Master title style</a:t>
            </a:r>
            <a:endParaRPr lang="zh-HK" altLang="en-US" dirty="0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B2E41DED-308A-4D29-BC7E-70F1C1C4DA0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altLang="en-US"/>
              <a:t>Page </a:t>
            </a:r>
            <a:fld id="{868A794F-FF6A-4DF5-AD63-8E1C0AF689DC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DA699712-2329-333D-606B-CC0F1A41238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038" y="6669088"/>
            <a:ext cx="6337300" cy="16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 altLang="zh-HK" dirty="0"/>
              <a:t>© </a:t>
            </a:r>
            <a:r>
              <a:rPr lang="en-US" altLang="zh-HK" dirty="0"/>
              <a:t>2025 Business Environment Council Limited </a:t>
            </a:r>
            <a:r>
              <a:rPr lang="zh-TW" altLang="en-US" dirty="0"/>
              <a:t>商界環保協會有限公司</a:t>
            </a:r>
            <a:endParaRPr lang="en-GB" altLang="zh-HK" dirty="0"/>
          </a:p>
        </p:txBody>
      </p:sp>
    </p:spTree>
    <p:extLst>
      <p:ext uri="{BB962C8B-B14F-4D97-AF65-F5344CB8AC3E}">
        <p14:creationId xmlns:p14="http://schemas.microsoft.com/office/powerpoint/2010/main" val="98508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D0E4B4-642D-6A7F-95A2-B40AD181DB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78" b="1016"/>
          <a:stretch/>
        </p:blipFill>
        <p:spPr>
          <a:xfrm>
            <a:off x="0" y="0"/>
            <a:ext cx="12192000" cy="6669088"/>
          </a:xfrm>
          <a:prstGeom prst="rect">
            <a:avLst/>
          </a:prstGeom>
        </p:spPr>
      </p:pic>
      <p:sp>
        <p:nvSpPr>
          <p:cNvPr id="3" name="Rectangle 8">
            <a:extLst>
              <a:ext uri="{FF2B5EF4-FFF2-40B4-BE49-F238E27FC236}">
                <a16:creationId xmlns:a16="http://schemas.microsoft.com/office/drawing/2014/main" id="{26425EDE-E613-4263-A218-347FA695E70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altLang="en-US"/>
              <a:t>Page </a:t>
            </a:r>
            <a:fld id="{C0BED77A-1A8C-4C6B-BFFD-DFB7995BAD12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39BE28B-8BC1-8D43-4E9D-94BBD278F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5050" y="274638"/>
            <a:ext cx="7312025" cy="1143000"/>
          </a:xfrm>
        </p:spPr>
        <p:txBody>
          <a:bodyPr/>
          <a:lstStyle>
            <a:lvl1pPr>
              <a:defRPr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1pPr>
          </a:lstStyle>
          <a:p>
            <a:r>
              <a:rPr lang="en-US" altLang="zh-HK" dirty="0"/>
              <a:t>Click to edit Master title style</a:t>
            </a:r>
            <a:endParaRPr lang="zh-HK" altLang="en-US" dirty="0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3EF5DEF5-2817-4487-6BA9-F737EF29FFE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038" y="6669088"/>
            <a:ext cx="6337300" cy="16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 altLang="zh-HK" dirty="0"/>
              <a:t>© </a:t>
            </a:r>
            <a:r>
              <a:rPr lang="en-US" altLang="zh-HK" dirty="0"/>
              <a:t>2025 Business Environment Council Limited </a:t>
            </a:r>
            <a:r>
              <a:rPr lang="zh-TW" altLang="en-US" dirty="0"/>
              <a:t>商界環保協會有限公司</a:t>
            </a:r>
            <a:endParaRPr lang="en-GB" altLang="zh-HK" dirty="0"/>
          </a:p>
        </p:txBody>
      </p:sp>
    </p:spTree>
    <p:extLst>
      <p:ext uri="{BB962C8B-B14F-4D97-AF65-F5344CB8AC3E}">
        <p14:creationId xmlns:p14="http://schemas.microsoft.com/office/powerpoint/2010/main" val="1212769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A879FB-AF4B-D3F8-A87A-11D6B5597C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78" b="1016"/>
          <a:stretch/>
        </p:blipFill>
        <p:spPr>
          <a:xfrm>
            <a:off x="0" y="0"/>
            <a:ext cx="12192000" cy="66690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21" y="457200"/>
            <a:ext cx="3932767" cy="1600200"/>
          </a:xfrm>
        </p:spPr>
        <p:txBody>
          <a:bodyPr anchor="b"/>
          <a:lstStyle>
            <a:lvl1pPr>
              <a:defRPr sz="2400"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1pPr>
          </a:lstStyle>
          <a:p>
            <a:r>
              <a:rPr lang="en-US" altLang="zh-HK" dirty="0"/>
              <a:t>Click to edit Master title style</a:t>
            </a:r>
            <a:endParaRPr lang="zh-HK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30"/>
            <a:ext cx="6172200" cy="4873625"/>
          </a:xfrm>
        </p:spPr>
        <p:txBody>
          <a:bodyPr/>
          <a:lstStyle>
            <a:lvl1pPr>
              <a:defRPr sz="2400"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1pPr>
            <a:lvl2pPr>
              <a:defRPr sz="2100">
                <a:solidFill>
                  <a:schemeClr val="tx1">
                    <a:lumMod val="65000"/>
                    <a:lumOff val="35000"/>
                  </a:schemeClr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2pPr>
            <a:lvl3pPr>
              <a:defRPr sz="1800"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3pPr>
            <a:lvl4pPr>
              <a:defRPr sz="1500"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4pPr>
            <a:lvl5pPr>
              <a:defRPr sz="1500"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zh-HK" dirty="0"/>
              <a:t>Click to edit Master text styles</a:t>
            </a:r>
          </a:p>
          <a:p>
            <a:pPr lvl="1"/>
            <a:r>
              <a:rPr lang="en-US" altLang="zh-HK" dirty="0"/>
              <a:t>Second level</a:t>
            </a:r>
          </a:p>
          <a:p>
            <a:pPr lvl="2"/>
            <a:r>
              <a:rPr lang="en-US" altLang="zh-HK" dirty="0"/>
              <a:t>Third level</a:t>
            </a:r>
          </a:p>
          <a:p>
            <a:pPr lvl="3"/>
            <a:r>
              <a:rPr lang="en-US" altLang="zh-HK" dirty="0"/>
              <a:t>Fourth level</a:t>
            </a:r>
          </a:p>
          <a:p>
            <a:pPr lvl="4"/>
            <a:r>
              <a:rPr lang="en-US" altLang="zh-HK" dirty="0"/>
              <a:t>Fifth level</a:t>
            </a:r>
            <a:endParaRPr lang="zh-HK" alt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21" y="2057400"/>
            <a:ext cx="3932767" cy="3811588"/>
          </a:xfrm>
        </p:spPr>
        <p:txBody>
          <a:bodyPr/>
          <a:lstStyle>
            <a:lvl1pPr marL="0" indent="0">
              <a:buNone/>
              <a:defRPr sz="1200"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zh-HK" dirty="0"/>
              <a:t>Click to edit Master text styles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0FEA5F05-6C63-4B83-918D-4600E3EF5EF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altLang="en-US"/>
              <a:t>Page </a:t>
            </a:r>
            <a:fld id="{30C9E3E7-CEE5-4B30-855D-70163ACF5F7E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DB6BCD-4718-5D09-859B-38687710BAB8}"/>
              </a:ext>
            </a:extLst>
          </p:cNvPr>
          <p:cNvSpPr txBox="1">
            <a:spLocks/>
          </p:cNvSpPr>
          <p:nvPr userDrawn="1"/>
        </p:nvSpPr>
        <p:spPr bwMode="auto">
          <a:xfrm>
            <a:off x="3575050" y="274638"/>
            <a:ext cx="7312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589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zh-HK" b="1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Click to edit Master title style</a:t>
            </a:r>
            <a:endParaRPr lang="zh-HK" altLang="en-US" b="1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5B30C0-5E97-A653-DFED-B546558C6F9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038" y="6669088"/>
            <a:ext cx="6337300" cy="16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 altLang="zh-HK" dirty="0"/>
              <a:t>© </a:t>
            </a:r>
            <a:r>
              <a:rPr lang="en-US" altLang="zh-HK" dirty="0"/>
              <a:t>2025 Business Environment Council Limited </a:t>
            </a:r>
            <a:r>
              <a:rPr lang="zh-TW" altLang="en-US" dirty="0"/>
              <a:t>商界環保協會有限公司</a:t>
            </a:r>
            <a:endParaRPr lang="en-GB" altLang="zh-HK" dirty="0"/>
          </a:p>
        </p:txBody>
      </p:sp>
    </p:spTree>
    <p:extLst>
      <p:ext uri="{BB962C8B-B14F-4D97-AF65-F5344CB8AC3E}">
        <p14:creationId xmlns:p14="http://schemas.microsoft.com/office/powerpoint/2010/main" val="1162970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0D682D2-C06B-9A50-6559-205EF254B3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78" b="1016"/>
          <a:stretch/>
        </p:blipFill>
        <p:spPr>
          <a:xfrm>
            <a:off x="0" y="0"/>
            <a:ext cx="12192000" cy="66690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21" y="457200"/>
            <a:ext cx="3932767" cy="1600200"/>
          </a:xfrm>
        </p:spPr>
        <p:txBody>
          <a:bodyPr anchor="b"/>
          <a:lstStyle>
            <a:lvl1pPr>
              <a:defRPr sz="2400"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1pPr>
          </a:lstStyle>
          <a:p>
            <a:r>
              <a:rPr lang="en-US" altLang="zh-HK" dirty="0"/>
              <a:t>Click to edit Master title style</a:t>
            </a:r>
            <a:endParaRPr lang="zh-HK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30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HK" alt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21" y="2057400"/>
            <a:ext cx="3932767" cy="3811588"/>
          </a:xfrm>
        </p:spPr>
        <p:txBody>
          <a:bodyPr/>
          <a:lstStyle>
            <a:lvl1pPr marL="0" indent="0">
              <a:buNone/>
              <a:defRPr sz="1200"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zh-HK" dirty="0"/>
              <a:t>Click to edit Master text styles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99C76FF3-C502-481E-8212-C0FDB55E9D7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altLang="en-US"/>
              <a:t>Page </a:t>
            </a:r>
            <a:fld id="{B06346BF-2DD5-4F3F-BB1A-C3011B17950D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24E6983-5BFC-007A-6180-922932B79B5B}"/>
              </a:ext>
            </a:extLst>
          </p:cNvPr>
          <p:cNvSpPr txBox="1">
            <a:spLocks/>
          </p:cNvSpPr>
          <p:nvPr userDrawn="1"/>
        </p:nvSpPr>
        <p:spPr bwMode="auto">
          <a:xfrm>
            <a:off x="3575050" y="274638"/>
            <a:ext cx="7312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589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zh-HK" b="1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Click to edit Master title style</a:t>
            </a:r>
            <a:endParaRPr lang="zh-HK" altLang="en-US" b="1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C9FF41-AC63-0DFB-1BF8-BF640E63585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038" y="6669088"/>
            <a:ext cx="6337300" cy="16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 altLang="zh-HK" dirty="0"/>
              <a:t>© </a:t>
            </a:r>
            <a:r>
              <a:rPr lang="en-US" altLang="zh-HK" dirty="0"/>
              <a:t>2025 Business Environment Council Limited </a:t>
            </a:r>
            <a:r>
              <a:rPr lang="zh-TW" altLang="en-US" dirty="0"/>
              <a:t>商界環保協會有限公司</a:t>
            </a:r>
            <a:endParaRPr lang="en-GB" altLang="zh-HK" dirty="0"/>
          </a:p>
        </p:txBody>
      </p:sp>
    </p:spTree>
    <p:extLst>
      <p:ext uri="{BB962C8B-B14F-4D97-AF65-F5344CB8AC3E}">
        <p14:creationId xmlns:p14="http://schemas.microsoft.com/office/powerpoint/2010/main" val="3286785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Line 5">
            <a:extLst>
              <a:ext uri="{FF2B5EF4-FFF2-40B4-BE49-F238E27FC236}">
                <a16:creationId xmlns:a16="http://schemas.microsoft.com/office/drawing/2014/main" id="{FD8BBC5A-754B-4A45-8AD3-A859503F8FAE}"/>
              </a:ext>
            </a:extLst>
          </p:cNvPr>
          <p:cNvSpPr>
            <a:spLocks noChangeShapeType="1"/>
          </p:cNvSpPr>
          <p:nvPr userDrawn="1"/>
        </p:nvSpPr>
        <p:spPr bwMode="auto">
          <a:xfrm flipH="1">
            <a:off x="2987675" y="322263"/>
            <a:ext cx="0" cy="946150"/>
          </a:xfrm>
          <a:prstGeom prst="line">
            <a:avLst/>
          </a:prstGeom>
          <a:noFill/>
          <a:ln w="19050">
            <a:solidFill>
              <a:srgbClr val="71707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31" name="Picture 4">
            <a:extLst>
              <a:ext uri="{FF2B5EF4-FFF2-40B4-BE49-F238E27FC236}">
                <a16:creationId xmlns:a16="http://schemas.microsoft.com/office/drawing/2014/main" id="{47D2B0E9-0E22-460F-87FD-A7DB56BAF827}"/>
              </a:ext>
            </a:extLst>
          </p:cNvPr>
          <p:cNvPicPr>
            <a:picLocks noChangeArrowheads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352425"/>
            <a:ext cx="244157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3D33E1F-CFAC-6452-FF7B-1C9676BB30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r="378" b="1016"/>
          <a:stretch/>
        </p:blipFill>
        <p:spPr>
          <a:xfrm>
            <a:off x="0" y="0"/>
            <a:ext cx="12192000" cy="6669088"/>
          </a:xfrm>
          <a:prstGeom prst="rect">
            <a:avLst/>
          </a:prstGeom>
        </p:spPr>
      </p:pic>
      <p:sp>
        <p:nvSpPr>
          <p:cNvPr id="1026" name="Rectangle 2">
            <a:extLst>
              <a:ext uri="{FF2B5EF4-FFF2-40B4-BE49-F238E27FC236}">
                <a16:creationId xmlns:a16="http://schemas.microsoft.com/office/drawing/2014/main" id="{CEBEA1B9-1942-4763-A7B6-3C1BA047A2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575050" y="274638"/>
            <a:ext cx="7312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zh-HK" dirty="0" err="1"/>
              <a:t>按一下以編輯母片標題樣式</a:t>
            </a:r>
            <a:endParaRPr lang="en-GB" altLang="zh-HK" dirty="0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E4D0E56-015D-4A1F-BCD3-9154ED7F85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700213"/>
            <a:ext cx="10972800" cy="442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zh-HK"/>
              <a:t>按一下以編輯母片</a:t>
            </a:r>
          </a:p>
          <a:p>
            <a:pPr lvl="1"/>
            <a:r>
              <a:rPr lang="en-GB" altLang="zh-HK"/>
              <a:t>第二層</a:t>
            </a:r>
          </a:p>
          <a:p>
            <a:pPr lvl="2"/>
            <a:r>
              <a:rPr lang="en-GB" altLang="zh-HK"/>
              <a:t>第三層</a:t>
            </a:r>
          </a:p>
          <a:p>
            <a:pPr lvl="3"/>
            <a:r>
              <a:rPr lang="en-GB" altLang="zh-HK"/>
              <a:t>第四層</a:t>
            </a:r>
          </a:p>
          <a:p>
            <a:pPr lvl="4"/>
            <a:r>
              <a:rPr lang="en-GB" altLang="zh-HK"/>
              <a:t>第五層</a:t>
            </a:r>
          </a:p>
        </p:txBody>
      </p:sp>
      <p:pic>
        <p:nvPicPr>
          <p:cNvPr id="1028" name="Picture 6">
            <a:extLst>
              <a:ext uri="{FF2B5EF4-FFF2-40B4-BE49-F238E27FC236}">
                <a16:creationId xmlns:a16="http://schemas.microsoft.com/office/drawing/2014/main" id="{1E760940-19A7-47F4-8B5B-8E7A9BD794B5}"/>
              </a:ext>
            </a:extLst>
          </p:cNvPr>
          <p:cNvPicPr>
            <a:picLocks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83375"/>
            <a:ext cx="12192000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3" name="Rectangle 7">
            <a:extLst>
              <a:ext uri="{FF2B5EF4-FFF2-40B4-BE49-F238E27FC236}">
                <a16:creationId xmlns:a16="http://schemas.microsoft.com/office/drawing/2014/main" id="{EC4CB995-62C1-460B-99EE-6F478094C7D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038" y="6669088"/>
            <a:ext cx="6337300" cy="16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 altLang="zh-HK" dirty="0"/>
              <a:t>© </a:t>
            </a:r>
            <a:r>
              <a:rPr lang="en-US" altLang="zh-HK" dirty="0"/>
              <a:t>2025 Business Environment Council Limited </a:t>
            </a:r>
            <a:r>
              <a:rPr lang="zh-TW" altLang="en-US" dirty="0"/>
              <a:t>商界環保協會有限公司</a:t>
            </a:r>
            <a:endParaRPr lang="en-GB" altLang="zh-HK" dirty="0"/>
          </a:p>
        </p:txBody>
      </p:sp>
      <p:sp>
        <p:nvSpPr>
          <p:cNvPr id="4104" name="Rectangle 8">
            <a:extLst>
              <a:ext uri="{FF2B5EF4-FFF2-40B4-BE49-F238E27FC236}">
                <a16:creationId xmlns:a16="http://schemas.microsoft.com/office/drawing/2014/main" id="{08567E5D-D92C-4A0D-8568-ADC26B3E7CB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801350" y="6669088"/>
            <a:ext cx="1344613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616365"/>
                </a:solidFill>
              </a:defRPr>
            </a:lvl1pPr>
          </a:lstStyle>
          <a:p>
            <a:r>
              <a:rPr lang="en-GB" altLang="en-US"/>
              <a:t>Page </a:t>
            </a:r>
            <a:fld id="{AA311725-3476-439C-B4AB-B9977BD48BE8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30" r:id="rId2"/>
    <p:sldLayoutId id="2147484031" r:id="rId3"/>
    <p:sldLayoutId id="2147484032" r:id="rId4"/>
    <p:sldLayoutId id="2147484033" r:id="rId5"/>
    <p:sldLayoutId id="2147484034" r:id="rId6"/>
    <p:sldLayoutId id="2147484035" r:id="rId7"/>
    <p:sldLayoutId id="2147484036" r:id="rId8"/>
    <p:sldLayoutId id="2147484037" r:id="rId9"/>
    <p:sldLayoutId id="2147484038" r:id="rId10"/>
    <p:sldLayoutId id="2147484039" r:id="rId11"/>
    <p:sldLayoutId id="2147484041" r:id="rId12"/>
    <p:sldLayoutId id="2147484042" r:id="rId13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rgbClr val="00589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893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893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893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893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2100" b="1">
          <a:solidFill>
            <a:srgbClr val="005893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2100" b="1">
          <a:solidFill>
            <a:srgbClr val="005893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2100" b="1">
          <a:solidFill>
            <a:srgbClr val="005893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2100" b="1">
          <a:solidFill>
            <a:srgbClr val="005893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600" kern="1200">
          <a:solidFill>
            <a:srgbClr val="005893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rgbClr val="616365"/>
        </a:buClr>
        <a:buChar char="•"/>
        <a:defRPr sz="2000" kern="1200">
          <a:solidFill>
            <a:srgbClr val="616365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lr>
          <a:srgbClr val="E59700"/>
        </a:buClr>
        <a:buChar char="•"/>
        <a:defRPr kern="1200">
          <a:solidFill>
            <a:srgbClr val="E59700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lr>
          <a:srgbClr val="005893"/>
        </a:buClr>
        <a:buChar char="•"/>
        <a:defRPr sz="1400" kern="1200">
          <a:solidFill>
            <a:srgbClr val="515154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bbc.com/future/article/20240115-visualising-the-great-pacific-garbage-patch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hyperlink" Target="https://www.agriharvest.tw/archives/44010" TargetMode="External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30.jpeg"/><Relationship Id="rId4" Type="http://schemas.openxmlformats.org/officeDocument/2006/relationships/hyperlink" Target="https://www.moa.gov.tw/ws.php?id=2501256" TargetMode="External"/><Relationship Id="rId9" Type="http://schemas.microsoft.com/office/2007/relationships/diagramDrawing" Target="../diagrams/drawing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hyperlink" Target="https://www.forestprotection.com/zh-TW/bilgiler/ormansizlasmanin-baslica-nedenleri/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13" Type="http://schemas.openxmlformats.org/officeDocument/2006/relationships/hyperlink" Target="https://www.wetlandpark.gov.hk/filemanager/files/public/wcms/Factsheet_19.pdf" TargetMode="External"/><Relationship Id="rId3" Type="http://schemas.openxmlformats.org/officeDocument/2006/relationships/image" Target="../media/image32.png"/><Relationship Id="rId7" Type="http://schemas.openxmlformats.org/officeDocument/2006/relationships/diagramQuickStyle" Target="../diagrams/quickStyle3.xml"/><Relationship Id="rId12" Type="http://schemas.openxmlformats.org/officeDocument/2006/relationships/hyperlink" Target="https://today.line.me/hk/v2/article/1qJM3E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11" Type="http://schemas.openxmlformats.org/officeDocument/2006/relationships/hyperlink" Target="https://www.afcd.gov.hk/tc_chi/conservation/hkbiodiversity/Invasive_Alien_Species/ias.html" TargetMode="External"/><Relationship Id="rId5" Type="http://schemas.openxmlformats.org/officeDocument/2006/relationships/diagramData" Target="../diagrams/data3.xml"/><Relationship Id="rId15" Type="http://schemas.openxmlformats.org/officeDocument/2006/relationships/image" Target="../media/image36.png"/><Relationship Id="rId10" Type="http://schemas.openxmlformats.org/officeDocument/2006/relationships/image" Target="../media/image34.jpeg"/><Relationship Id="rId4" Type="http://schemas.openxmlformats.org/officeDocument/2006/relationships/image" Target="../media/image33.png"/><Relationship Id="rId9" Type="http://schemas.microsoft.com/office/2007/relationships/diagramDrawing" Target="../diagrams/drawing3.xml"/><Relationship Id="rId1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3.svg"/><Relationship Id="rId18" Type="http://schemas.openxmlformats.org/officeDocument/2006/relationships/image" Target="../media/image43.png"/><Relationship Id="rId26" Type="http://schemas.openxmlformats.org/officeDocument/2006/relationships/image" Target="../media/image47.png"/><Relationship Id="rId39" Type="http://schemas.openxmlformats.org/officeDocument/2006/relationships/image" Target="../media/image54.png"/><Relationship Id="rId21" Type="http://schemas.openxmlformats.org/officeDocument/2006/relationships/image" Target="../media/image51.svg"/><Relationship Id="rId34" Type="http://schemas.openxmlformats.org/officeDocument/2006/relationships/image" Target="../media/image51.png"/><Relationship Id="rId42" Type="http://schemas.openxmlformats.org/officeDocument/2006/relationships/image" Target="../media/image57.png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42.png"/><Relationship Id="rId20" Type="http://schemas.openxmlformats.org/officeDocument/2006/relationships/image" Target="../media/image44.png"/><Relationship Id="rId29" Type="http://schemas.openxmlformats.org/officeDocument/2006/relationships/image" Target="../media/image59.svg"/><Relationship Id="rId41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41.svg"/><Relationship Id="rId24" Type="http://schemas.openxmlformats.org/officeDocument/2006/relationships/image" Target="../media/image46.png"/><Relationship Id="rId32" Type="http://schemas.openxmlformats.org/officeDocument/2006/relationships/image" Target="../media/image50.png"/><Relationship Id="rId37" Type="http://schemas.openxmlformats.org/officeDocument/2006/relationships/image" Target="../media/image67.svg"/><Relationship Id="rId40" Type="http://schemas.openxmlformats.org/officeDocument/2006/relationships/image" Target="../media/image55.png"/><Relationship Id="rId5" Type="http://schemas.openxmlformats.org/officeDocument/2006/relationships/diagramQuickStyle" Target="../diagrams/quickStyle4.xml"/><Relationship Id="rId15" Type="http://schemas.openxmlformats.org/officeDocument/2006/relationships/image" Target="../media/image45.svg"/><Relationship Id="rId23" Type="http://schemas.openxmlformats.org/officeDocument/2006/relationships/image" Target="../media/image53.svg"/><Relationship Id="rId28" Type="http://schemas.openxmlformats.org/officeDocument/2006/relationships/image" Target="../media/image48.png"/><Relationship Id="rId36" Type="http://schemas.openxmlformats.org/officeDocument/2006/relationships/image" Target="../media/image52.png"/><Relationship Id="rId10" Type="http://schemas.openxmlformats.org/officeDocument/2006/relationships/image" Target="../media/image39.png"/><Relationship Id="rId19" Type="http://schemas.openxmlformats.org/officeDocument/2006/relationships/image" Target="../media/image49.svg"/><Relationship Id="rId31" Type="http://schemas.openxmlformats.org/officeDocument/2006/relationships/image" Target="../media/image61.svg"/><Relationship Id="rId4" Type="http://schemas.openxmlformats.org/officeDocument/2006/relationships/diagramLayout" Target="../diagrams/layout4.xml"/><Relationship Id="rId9" Type="http://schemas.openxmlformats.org/officeDocument/2006/relationships/image" Target="../media/image39.svg"/><Relationship Id="rId14" Type="http://schemas.openxmlformats.org/officeDocument/2006/relationships/image" Target="../media/image41.png"/><Relationship Id="rId22" Type="http://schemas.openxmlformats.org/officeDocument/2006/relationships/image" Target="../media/image45.png"/><Relationship Id="rId27" Type="http://schemas.openxmlformats.org/officeDocument/2006/relationships/image" Target="../media/image57.svg"/><Relationship Id="rId30" Type="http://schemas.openxmlformats.org/officeDocument/2006/relationships/image" Target="../media/image49.png"/><Relationship Id="rId35" Type="http://schemas.openxmlformats.org/officeDocument/2006/relationships/image" Target="../media/image65.svg"/><Relationship Id="rId8" Type="http://schemas.openxmlformats.org/officeDocument/2006/relationships/image" Target="../media/image38.png"/><Relationship Id="rId3" Type="http://schemas.openxmlformats.org/officeDocument/2006/relationships/diagramData" Target="../diagrams/data4.xml"/><Relationship Id="rId12" Type="http://schemas.openxmlformats.org/officeDocument/2006/relationships/image" Target="../media/image40.png"/><Relationship Id="rId17" Type="http://schemas.openxmlformats.org/officeDocument/2006/relationships/image" Target="../media/image47.svg"/><Relationship Id="rId25" Type="http://schemas.openxmlformats.org/officeDocument/2006/relationships/image" Target="../media/image55.svg"/><Relationship Id="rId33" Type="http://schemas.openxmlformats.org/officeDocument/2006/relationships/image" Target="../media/image63.svg"/><Relationship Id="rId38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56.png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55.png"/><Relationship Id="rId4" Type="http://schemas.openxmlformats.org/officeDocument/2006/relationships/diagramLayout" Target="../diagrams/layout5.xml"/><Relationship Id="rId9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fo.gov.hk/gia/general/202311/30/P2023113000456.htm" TargetMode="Externa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emsd.gov.hk/filemanager/en/content_762/HKEEUD2024.pdf" TargetMode="External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sv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waterconservation.hk/tc/at-school/secondary-school/water-and-society/value-of-water/index.html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hyperlink" Target="https://www.waterconservation.hk/tc/at-school/secondary-school/water-and-society/value-of-water/index.html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guardian.com/environment/2019/jun/05/people-eat-at-least-50000-plastic-particles-a-year-study-finds" TargetMode="External"/><Relationship Id="rId7" Type="http://schemas.openxmlformats.org/officeDocument/2006/relationships/image" Target="../media/image88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86.svg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12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12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0.svg"/><Relationship Id="rId4" Type="http://schemas.openxmlformats.org/officeDocument/2006/relationships/image" Target="../media/image9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3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12" Type="http://schemas.openxmlformats.org/officeDocument/2006/relationships/image" Target="../media/image102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image" Target="../media/image110.svg"/><Relationship Id="rId10" Type="http://schemas.openxmlformats.org/officeDocument/2006/relationships/image" Target="../media/image100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Relationship Id="rId14" Type="http://schemas.openxmlformats.org/officeDocument/2006/relationships/image" Target="../media/image10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10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png"/><Relationship Id="rId5" Type="http://schemas.openxmlformats.org/officeDocument/2006/relationships/image" Target="../media/image110.svg"/><Relationship Id="rId4" Type="http://schemas.openxmlformats.org/officeDocument/2006/relationships/image" Target="../media/image9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103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png"/><Relationship Id="rId5" Type="http://schemas.openxmlformats.org/officeDocument/2006/relationships/image" Target="../media/image110.svg"/><Relationship Id="rId4" Type="http://schemas.openxmlformats.org/officeDocument/2006/relationships/image" Target="../media/image9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12.png"/><Relationship Id="rId3" Type="http://schemas.openxmlformats.org/officeDocument/2006/relationships/image" Target="../media/image93.png"/><Relationship Id="rId7" Type="http://schemas.openxmlformats.org/officeDocument/2006/relationships/image" Target="../media/image108.png"/><Relationship Id="rId12" Type="http://schemas.openxmlformats.org/officeDocument/2006/relationships/image" Target="../media/image111.png"/><Relationship Id="rId2" Type="http://schemas.openxmlformats.org/officeDocument/2006/relationships/image" Target="../media/image95.png"/><Relationship Id="rId16" Type="http://schemas.openxmlformats.org/officeDocument/2006/relationships/image" Target="../media/image1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png"/><Relationship Id="rId11" Type="http://schemas.openxmlformats.org/officeDocument/2006/relationships/image" Target="../media/image106.png"/><Relationship Id="rId5" Type="http://schemas.openxmlformats.org/officeDocument/2006/relationships/image" Target="../media/image110.svg"/><Relationship Id="rId15" Type="http://schemas.openxmlformats.org/officeDocument/2006/relationships/image" Target="../media/image114.png"/><Relationship Id="rId10" Type="http://schemas.openxmlformats.org/officeDocument/2006/relationships/image" Target="../media/image110.png"/><Relationship Id="rId4" Type="http://schemas.openxmlformats.org/officeDocument/2006/relationships/image" Target="../media/image94.png"/><Relationship Id="rId9" Type="http://schemas.openxmlformats.org/officeDocument/2006/relationships/image" Target="../media/image109.png"/><Relationship Id="rId14" Type="http://schemas.openxmlformats.org/officeDocument/2006/relationships/image" Target="../media/image11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svg"/><Relationship Id="rId5" Type="http://schemas.openxmlformats.org/officeDocument/2006/relationships/image" Target="../media/image94.png"/><Relationship Id="rId4" Type="http://schemas.openxmlformats.org/officeDocument/2006/relationships/image" Target="../media/image1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0.svg"/><Relationship Id="rId4" Type="http://schemas.openxmlformats.org/officeDocument/2006/relationships/image" Target="../media/image9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0.svg"/><Relationship Id="rId4" Type="http://schemas.openxmlformats.org/officeDocument/2006/relationships/image" Target="../media/image94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3.png"/><Relationship Id="rId7" Type="http://schemas.openxmlformats.org/officeDocument/2006/relationships/image" Target="../media/image117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png"/><Relationship Id="rId11" Type="http://schemas.openxmlformats.org/officeDocument/2006/relationships/image" Target="../media/image97.png"/><Relationship Id="rId5" Type="http://schemas.openxmlformats.org/officeDocument/2006/relationships/image" Target="../media/image110.svg"/><Relationship Id="rId10" Type="http://schemas.openxmlformats.org/officeDocument/2006/relationships/image" Target="../media/image119.png"/><Relationship Id="rId4" Type="http://schemas.openxmlformats.org/officeDocument/2006/relationships/image" Target="../media/image94.png"/><Relationship Id="rId9" Type="http://schemas.openxmlformats.org/officeDocument/2006/relationships/image" Target="../media/image118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5.png"/><Relationship Id="rId7" Type="http://schemas.openxmlformats.org/officeDocument/2006/relationships/image" Target="../media/image110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11" Type="http://schemas.openxmlformats.org/officeDocument/2006/relationships/image" Target="../media/image96.png"/><Relationship Id="rId5" Type="http://schemas.openxmlformats.org/officeDocument/2006/relationships/image" Target="../media/image93.png"/><Relationship Id="rId10" Type="http://schemas.openxmlformats.org/officeDocument/2006/relationships/image" Target="../media/image122.png"/><Relationship Id="rId4" Type="http://schemas.openxmlformats.org/officeDocument/2006/relationships/image" Target="../media/image120.png"/><Relationship Id="rId9" Type="http://schemas.openxmlformats.org/officeDocument/2006/relationships/image" Target="../media/image121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93.png"/><Relationship Id="rId7" Type="http://schemas.openxmlformats.org/officeDocument/2006/relationships/image" Target="../media/image123.png"/><Relationship Id="rId12" Type="http://schemas.openxmlformats.org/officeDocument/2006/relationships/image" Target="../media/image97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png"/><Relationship Id="rId11" Type="http://schemas.openxmlformats.org/officeDocument/2006/relationships/image" Target="../media/image96.png"/><Relationship Id="rId5" Type="http://schemas.openxmlformats.org/officeDocument/2006/relationships/image" Target="../media/image110.svg"/><Relationship Id="rId10" Type="http://schemas.openxmlformats.org/officeDocument/2006/relationships/image" Target="../media/image126.png"/><Relationship Id="rId4" Type="http://schemas.openxmlformats.org/officeDocument/2006/relationships/image" Target="../media/image94.png"/><Relationship Id="rId9" Type="http://schemas.openxmlformats.org/officeDocument/2006/relationships/image" Target="../media/image125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93.png"/><Relationship Id="rId7" Type="http://schemas.openxmlformats.org/officeDocument/2006/relationships/image" Target="../media/image127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png"/><Relationship Id="rId11" Type="http://schemas.openxmlformats.org/officeDocument/2006/relationships/image" Target="../media/image129.png"/><Relationship Id="rId5" Type="http://schemas.openxmlformats.org/officeDocument/2006/relationships/image" Target="../media/image110.svg"/><Relationship Id="rId10" Type="http://schemas.openxmlformats.org/officeDocument/2006/relationships/image" Target="../media/image104.png"/><Relationship Id="rId4" Type="http://schemas.openxmlformats.org/officeDocument/2006/relationships/image" Target="../media/image94.png"/><Relationship Id="rId9" Type="http://schemas.openxmlformats.org/officeDocument/2006/relationships/image" Target="../media/image9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0.svg"/><Relationship Id="rId4" Type="http://schemas.openxmlformats.org/officeDocument/2006/relationships/image" Target="../media/image9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12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66.png"/><Relationship Id="rId4" Type="http://schemas.openxmlformats.org/officeDocument/2006/relationships/image" Target="../media/image13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1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130.png"/><Relationship Id="rId4" Type="http://schemas.openxmlformats.org/officeDocument/2006/relationships/image" Target="../media/image6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132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137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va.com/templates/" TargetMode="External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64.xml.rels><?xml version="1.0" encoding="UTF-8" standalone="yes"?>
<Relationships xmlns="http://schemas.openxmlformats.org/package/2006/relationships"><Relationship Id="rId8" Type="http://schemas.microsoft.com/office/2018/10/relationships/comments" Target="../comments/modernComment_7F3E8A74_AB64161.xml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46.png"/><Relationship Id="rId7" Type="http://schemas.openxmlformats.org/officeDocument/2006/relationships/image" Target="../media/image1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7.png"/><Relationship Id="rId9" Type="http://schemas.microsoft.com/office/2018/10/relationships/comments" Target="../comments/modernComment_7F3E8A98_FFDFCA50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13" Type="http://schemas.openxmlformats.org/officeDocument/2006/relationships/image" Target="../media/image155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12" Type="http://schemas.openxmlformats.org/officeDocument/2006/relationships/image" Target="../media/image154.png"/><Relationship Id="rId2" Type="http://schemas.openxmlformats.org/officeDocument/2006/relationships/notesSlide" Target="../notesSlides/notesSlide26.xml"/><Relationship Id="rId16" Type="http://schemas.openxmlformats.org/officeDocument/2006/relationships/hyperlink" Target="https://www.wastereduction.gov.hk/zh-hk/waste-reduction-programme/greening-your-events" TargetMode="Externa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11" Type="http://schemas.openxmlformats.org/officeDocument/2006/relationships/image" Target="../media/image153.png"/><Relationship Id="rId5" Type="http://schemas.openxmlformats.org/officeDocument/2006/relationships/diagramQuickStyle" Target="../diagrams/quickStyle9.xml"/><Relationship Id="rId15" Type="http://schemas.openxmlformats.org/officeDocument/2006/relationships/image" Target="../media/image157.png"/><Relationship Id="rId10" Type="http://schemas.openxmlformats.org/officeDocument/2006/relationships/image" Target="../media/image152.png"/><Relationship Id="rId4" Type="http://schemas.openxmlformats.org/officeDocument/2006/relationships/diagramLayout" Target="../diagrams/layout9.xml"/><Relationship Id="rId9" Type="http://schemas.openxmlformats.org/officeDocument/2006/relationships/image" Target="../media/image151.png"/><Relationship Id="rId14" Type="http://schemas.openxmlformats.org/officeDocument/2006/relationships/image" Target="../media/image156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158.png"/><Relationship Id="rId7" Type="http://schemas.openxmlformats.org/officeDocument/2006/relationships/image" Target="../media/image16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olympics.com/ioc/news/less-better-and-for-longer-five-ways-paris-2024-is-delivering-more-sustainable-games" TargetMode="External"/><Relationship Id="rId5" Type="http://schemas.openxmlformats.org/officeDocument/2006/relationships/hyperlink" Target="https://www.greenpeace.org/taiwan/update/41265/2024%E5%B7%B4%E9%BB%8E%E5%A5%A7%E9%81%8B%E3%80%8C%E5%8F%B2%E4%B8%8A%E6%9C%80%E7%B6%A0%E3%80%8D%EF%BC%9F10%E5%A4%A7%E7%92%B0%E4%BF%9D%E6%8E%AA%E6%96%BD%E3%80%813%E5%A4%A7%E7%88%AD%E8%AD%B0%E4%B8%80/#%E5%8F%AF%E8%87%AA%E5%82%99%E6%B0%B4%E7%93%B6%E5%85%A5%E5%A0%B4" TargetMode="External"/><Relationship Id="rId4" Type="http://schemas.openxmlformats.org/officeDocument/2006/relationships/image" Target="../media/image159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elle.com/tw/life/hot-news/g46080115/sustainable-concert-list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12.e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5.png"/><Relationship Id="rId4" Type="http://schemas.openxmlformats.org/officeDocument/2006/relationships/image" Target="../media/image16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7" Type="http://schemas.openxmlformats.org/officeDocument/2006/relationships/image" Target="../media/image16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gp_hotline@bec.org.hk" TargetMode="External"/><Relationship Id="rId5" Type="http://schemas.openxmlformats.org/officeDocument/2006/relationships/hyperlink" Target="mailto:schools@eeb.gov.hk" TargetMode="External"/><Relationship Id="rId4" Type="http://schemas.openxmlformats.org/officeDocument/2006/relationships/image" Target="../media/image167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3" Type="http://schemas.openxmlformats.org/officeDocument/2006/relationships/image" Target="../media/image7.emf"/><Relationship Id="rId7" Type="http://schemas.openxmlformats.org/officeDocument/2006/relationships/image" Target="../media/image17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5" Type="http://schemas.openxmlformats.org/officeDocument/2006/relationships/image" Target="../media/image169.png"/><Relationship Id="rId10" Type="http://schemas.openxmlformats.org/officeDocument/2006/relationships/image" Target="../media/image174.png"/><Relationship Id="rId4" Type="http://schemas.openxmlformats.org/officeDocument/2006/relationships/image" Target="../media/image12.emf"/><Relationship Id="rId9" Type="http://schemas.openxmlformats.org/officeDocument/2006/relationships/image" Target="../media/image17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nfo.gov.hk/gia/general/202411/14/P2024111400017.htm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CDF501-285D-ED12-D89C-9C413BBF5A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 dirty="0"/>
              <a:t>Page </a:t>
            </a:r>
            <a:fld id="{0FCC57DD-4DAD-47CC-8B89-79850BEAD9F1}" type="slidenum">
              <a:rPr lang="en-GB" altLang="en-US" smtClean="0"/>
              <a:pPr/>
              <a:t>1</a:t>
            </a:fld>
            <a:endParaRPr lang="en-GB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D3A19-0F75-7C25-4D09-FC6D233EA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 dirty="0"/>
              <a:t>© </a:t>
            </a:r>
            <a:r>
              <a:rPr lang="en-US" altLang="zh-HK" dirty="0"/>
              <a:t>2025 Business Environment Council Limited </a:t>
            </a:r>
            <a:r>
              <a:rPr lang="zh-TW" altLang="en-US" dirty="0"/>
              <a:t>商界環保協會有限公司</a:t>
            </a:r>
            <a:endParaRPr lang="en-GB" altLang="zh-HK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36DCCE-6632-99EF-D31D-8F939A2F39BD}"/>
              </a:ext>
            </a:extLst>
          </p:cNvPr>
          <p:cNvSpPr/>
          <p:nvPr/>
        </p:nvSpPr>
        <p:spPr>
          <a:xfrm>
            <a:off x="0" y="0"/>
            <a:ext cx="12192000" cy="6669088"/>
          </a:xfrm>
          <a:prstGeom prst="rect">
            <a:avLst/>
          </a:prstGeom>
          <a:solidFill>
            <a:srgbClr val="FAF4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A book cover with cartoon characters&#10;&#10;Description automatically generated">
            <a:extLst>
              <a:ext uri="{FF2B5EF4-FFF2-40B4-BE49-F238E27FC236}">
                <a16:creationId xmlns:a16="http://schemas.microsoft.com/office/drawing/2014/main" id="{D458D283-01ED-0ECE-0349-59F8DB55B6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48097" y="2096002"/>
            <a:ext cx="2805232" cy="307286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20AF4ED-F357-DBAB-472A-A180D03209CF}"/>
              </a:ext>
            </a:extLst>
          </p:cNvPr>
          <p:cNvSpPr/>
          <p:nvPr/>
        </p:nvSpPr>
        <p:spPr>
          <a:xfrm>
            <a:off x="-462871" y="3629193"/>
            <a:ext cx="3108960" cy="1358537"/>
          </a:xfrm>
          <a:prstGeom prst="rect">
            <a:avLst/>
          </a:prstGeom>
          <a:noFill/>
          <a:ln>
            <a:solidFill>
              <a:srgbClr val="FBE89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B4101A-4F6F-0508-8450-A57B6E059558}"/>
              </a:ext>
            </a:extLst>
          </p:cNvPr>
          <p:cNvSpPr txBox="1"/>
          <p:nvPr/>
        </p:nvSpPr>
        <p:spPr>
          <a:xfrm>
            <a:off x="0" y="2996482"/>
            <a:ext cx="12192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4400" b="1" dirty="0">
                <a:solidFill>
                  <a:srgbClr val="1C492A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培訓工作坊（中學）</a:t>
            </a:r>
            <a:endParaRPr lang="en-GB" altLang="zh-TW" sz="4400" b="1" dirty="0">
              <a:solidFill>
                <a:srgbClr val="1C492A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ctr"/>
            <a:endParaRPr lang="en-GB" sz="3600" b="1" dirty="0">
              <a:solidFill>
                <a:srgbClr val="1C492A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ctr"/>
            <a:r>
              <a:rPr lang="en-GB" sz="2800" b="1" dirty="0">
                <a:solidFill>
                  <a:srgbClr val="1C492A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2025</a:t>
            </a:r>
            <a:r>
              <a:rPr lang="zh-TW" altLang="en-US" sz="2800" b="1" dirty="0">
                <a:solidFill>
                  <a:srgbClr val="1C492A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年</a:t>
            </a:r>
            <a:r>
              <a:rPr lang="en-GB" altLang="zh-TW" sz="2800" b="1" dirty="0">
                <a:solidFill>
                  <a:srgbClr val="1C492A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2</a:t>
            </a:r>
            <a:r>
              <a:rPr lang="zh-TW" altLang="en-US" sz="2800" b="1" dirty="0">
                <a:solidFill>
                  <a:srgbClr val="1C492A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月</a:t>
            </a:r>
            <a:r>
              <a:rPr lang="en-GB" altLang="zh-TW" sz="2800" b="1" dirty="0">
                <a:solidFill>
                  <a:srgbClr val="1C492A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15</a:t>
            </a:r>
            <a:r>
              <a:rPr lang="zh-TW" altLang="en-US" sz="2800" b="1" dirty="0">
                <a:solidFill>
                  <a:srgbClr val="1C492A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日（六）</a:t>
            </a:r>
            <a:endParaRPr lang="en-GB" sz="2800" b="1" dirty="0">
              <a:solidFill>
                <a:srgbClr val="1C492A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0A2390F-7860-1A44-7389-2D6B167E8C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664" y="2050493"/>
            <a:ext cx="2062957" cy="32070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EA66BB-E3C2-3D06-92F7-61FA478B4F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770" t="59361" b="24131"/>
          <a:stretch/>
        </p:blipFill>
        <p:spPr>
          <a:xfrm rot="10800000">
            <a:off x="0" y="89180"/>
            <a:ext cx="3346411" cy="113214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38EC1F1-1DBB-20DD-DB4B-C2299FCC028D}"/>
              </a:ext>
            </a:extLst>
          </p:cNvPr>
          <p:cNvSpPr txBox="1"/>
          <p:nvPr/>
        </p:nvSpPr>
        <p:spPr>
          <a:xfrm>
            <a:off x="0" y="1695717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5400" b="1" dirty="0">
                <a:solidFill>
                  <a:srgbClr val="1C492A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環保風紀計劃</a:t>
            </a:r>
            <a:endParaRPr lang="en-GB" sz="5400" b="1" dirty="0">
              <a:solidFill>
                <a:srgbClr val="1C492A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3621A9-5FFD-7FB7-47E0-7A69DFFE0CB0}"/>
              </a:ext>
            </a:extLst>
          </p:cNvPr>
          <p:cNvSpPr txBox="1"/>
          <p:nvPr/>
        </p:nvSpPr>
        <p:spPr>
          <a:xfrm>
            <a:off x="0" y="943875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>
                <a:solidFill>
                  <a:srgbClr val="1C492A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2024/25 </a:t>
            </a:r>
            <a:r>
              <a:rPr lang="zh-TW" altLang="en-US" sz="2800" b="1" dirty="0">
                <a:solidFill>
                  <a:srgbClr val="1C492A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學年環境教育項目</a:t>
            </a:r>
            <a:endParaRPr lang="en-GB" sz="2800" b="1" dirty="0">
              <a:solidFill>
                <a:srgbClr val="1C492A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7A51774-9EE1-7752-6A97-552ACCF0471B}"/>
              </a:ext>
            </a:extLst>
          </p:cNvPr>
          <p:cNvGrpSpPr/>
          <p:nvPr/>
        </p:nvGrpSpPr>
        <p:grpSpPr>
          <a:xfrm>
            <a:off x="580664" y="5361773"/>
            <a:ext cx="11565299" cy="1226680"/>
            <a:chOff x="612804" y="2553332"/>
            <a:chExt cx="11565299" cy="1226680"/>
          </a:xfrm>
        </p:grpSpPr>
        <p:sp>
          <p:nvSpPr>
            <p:cNvPr id="3" name="副標題 5">
              <a:extLst>
                <a:ext uri="{FF2B5EF4-FFF2-40B4-BE49-F238E27FC236}">
                  <a16:creationId xmlns:a16="http://schemas.microsoft.com/office/drawing/2014/main" id="{2A98115B-81ED-6B00-90FB-202F6C0D5CCD}"/>
                </a:ext>
              </a:extLst>
            </p:cNvPr>
            <p:cNvSpPr txBox="1">
              <a:spLocks/>
            </p:cNvSpPr>
            <p:nvPr/>
          </p:nvSpPr>
          <p:spPr>
            <a:xfrm>
              <a:off x="612804" y="2643208"/>
              <a:ext cx="1516304" cy="46562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TW" altLang="en-US" sz="2200" dirty="0">
                  <a:ea typeface="微軟正黑體" panose="020B0604030504040204" pitchFamily="34" charset="-120"/>
                </a:rPr>
                <a:t>主辦機構</a:t>
              </a:r>
              <a:endParaRPr lang="zh-HK" altLang="en-US" sz="2200" dirty="0">
                <a:ea typeface="微軟正黑體" panose="020B0604030504040204" pitchFamily="34" charset="-120"/>
              </a:endParaRPr>
            </a:p>
          </p:txBody>
        </p:sp>
        <p:sp>
          <p:nvSpPr>
            <p:cNvPr id="17" name="副標題 5">
              <a:extLst>
                <a:ext uri="{FF2B5EF4-FFF2-40B4-BE49-F238E27FC236}">
                  <a16:creationId xmlns:a16="http://schemas.microsoft.com/office/drawing/2014/main" id="{4D6AA579-9BE9-E6E4-309C-C98D401187DE}"/>
                </a:ext>
              </a:extLst>
            </p:cNvPr>
            <p:cNvSpPr txBox="1">
              <a:spLocks/>
            </p:cNvSpPr>
            <p:nvPr/>
          </p:nvSpPr>
          <p:spPr>
            <a:xfrm>
              <a:off x="9545762" y="2553332"/>
              <a:ext cx="2632341" cy="46562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TW" altLang="en-US" sz="2000" dirty="0">
                  <a:ea typeface="微軟正黑體" panose="020B0604030504040204" pitchFamily="34" charset="-120"/>
                </a:rPr>
                <a:t>資助</a:t>
              </a:r>
              <a:endParaRPr lang="zh-HK" altLang="en-US" sz="2000" dirty="0">
                <a:ea typeface="微軟正黑體" panose="020B0604030504040204" pitchFamily="34" charset="-120"/>
              </a:endParaRPr>
            </a:p>
          </p:txBody>
        </p:sp>
        <p:pic>
          <p:nvPicPr>
            <p:cNvPr id="12" name="圖片 24">
              <a:extLst>
                <a:ext uri="{FF2B5EF4-FFF2-40B4-BE49-F238E27FC236}">
                  <a16:creationId xmlns:a16="http://schemas.microsoft.com/office/drawing/2014/main" id="{C4F1AD6B-20A4-B512-7BC5-D22619153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2275" y="3076937"/>
              <a:ext cx="2399146" cy="651069"/>
            </a:xfrm>
            <a:prstGeom prst="rect">
              <a:avLst/>
            </a:prstGeom>
          </p:spPr>
        </p:pic>
        <p:pic>
          <p:nvPicPr>
            <p:cNvPr id="13" name="圖片 30">
              <a:extLst>
                <a:ext uri="{FF2B5EF4-FFF2-40B4-BE49-F238E27FC236}">
                  <a16:creationId xmlns:a16="http://schemas.microsoft.com/office/drawing/2014/main" id="{B1CFDBC7-5E14-40F7-EE76-247740459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1080" y="3117839"/>
              <a:ext cx="3194213" cy="615035"/>
            </a:xfrm>
            <a:prstGeom prst="rect">
              <a:avLst/>
            </a:prstGeom>
          </p:spPr>
        </p:pic>
        <p:pic>
          <p:nvPicPr>
            <p:cNvPr id="15" name="圖片 31">
              <a:extLst>
                <a:ext uri="{FF2B5EF4-FFF2-40B4-BE49-F238E27FC236}">
                  <a16:creationId xmlns:a16="http://schemas.microsoft.com/office/drawing/2014/main" id="{1BB191B7-142C-FFB5-50D0-032642D8E2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885" y="3164977"/>
              <a:ext cx="3194214" cy="615035"/>
            </a:xfrm>
            <a:prstGeom prst="rect">
              <a:avLst/>
            </a:prstGeom>
          </p:spPr>
        </p:pic>
      </p:grpSp>
      <p:pic>
        <p:nvPicPr>
          <p:cNvPr id="8" name="圖片 18">
            <a:extLst>
              <a:ext uri="{FF2B5EF4-FFF2-40B4-BE49-F238E27FC236}">
                <a16:creationId xmlns:a16="http://schemas.microsoft.com/office/drawing/2014/main" id="{BDA6E5E0-799D-43BB-1569-06363D8D209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6885" y="5647059"/>
            <a:ext cx="1330756" cy="107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0222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37C7B2-0E7C-065D-2149-248F58C598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6AD622F-DCA9-B69B-AE63-E0B6526EC399}"/>
              </a:ext>
            </a:extLst>
          </p:cNvPr>
          <p:cNvSpPr/>
          <p:nvPr/>
        </p:nvSpPr>
        <p:spPr>
          <a:xfrm>
            <a:off x="0" y="0"/>
            <a:ext cx="12192000" cy="6669088"/>
          </a:xfrm>
          <a:prstGeom prst="rect">
            <a:avLst/>
          </a:prstGeom>
          <a:solidFill>
            <a:srgbClr val="FAF4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91A116-4096-B550-3929-EE8D79EC7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284827"/>
            <a:ext cx="10972800" cy="1327800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4000" b="1" dirty="0">
                <a:solidFill>
                  <a:srgbClr val="1C492A"/>
                </a:solidFill>
                <a:cs typeface="Calibri" panose="020F0502020204030204" pitchFamily="34" charset="0"/>
              </a:rPr>
              <a:t>2. </a:t>
            </a:r>
            <a:r>
              <a:rPr lang="zh-TW" altLang="en-US" sz="4000" b="1" dirty="0">
                <a:solidFill>
                  <a:srgbClr val="1C492A"/>
                </a:solidFill>
                <a:cs typeface="Calibri" panose="020F0502020204030204" pitchFamily="34" charset="0"/>
              </a:rPr>
              <a:t>低碳生活小知識</a:t>
            </a:r>
            <a:endParaRPr lang="en-US" sz="4000" b="1" dirty="0">
              <a:solidFill>
                <a:srgbClr val="1C492A"/>
              </a:solidFill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39E716-5874-EA07-774C-8E4BEBB237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10</a:t>
            </a:fld>
            <a:endParaRPr lang="en-GB" alt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A687DF98-EA31-EF18-0A64-85BFCAE754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38" y="6669088"/>
            <a:ext cx="6337300" cy="163512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© </a:t>
            </a:r>
            <a:r>
              <a:rPr kumimoji="0" lang="en-US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2025 Business Environment Council Limited 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商界環保協會有限公司</a:t>
            </a:r>
            <a:endParaRPr kumimoji="0" lang="en-GB" altLang="zh-HK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PMingLiU"/>
              <a:cs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BB249B-6311-8BD0-0464-D830A5B0A4D8}"/>
              </a:ext>
            </a:extLst>
          </p:cNvPr>
          <p:cNvSpPr/>
          <p:nvPr/>
        </p:nvSpPr>
        <p:spPr>
          <a:xfrm>
            <a:off x="-508477" y="4574792"/>
            <a:ext cx="3108960" cy="1358537"/>
          </a:xfrm>
          <a:prstGeom prst="rect">
            <a:avLst/>
          </a:prstGeom>
          <a:noFill/>
          <a:ln>
            <a:solidFill>
              <a:srgbClr val="FBE89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8ED7C6-D9DA-737C-0DFA-FD5263589F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70" t="59361" b="24131"/>
          <a:stretch/>
        </p:blipFill>
        <p:spPr>
          <a:xfrm rot="10800000">
            <a:off x="0" y="25400"/>
            <a:ext cx="3346411" cy="11321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9E3472-B10A-9079-F347-18783DA418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6726" b="43411"/>
          <a:stretch/>
        </p:blipFill>
        <p:spPr>
          <a:xfrm rot="16200000" flipV="1">
            <a:off x="8494766" y="2971853"/>
            <a:ext cx="2253147" cy="5141320"/>
          </a:xfrm>
          <a:prstGeom prst="rect">
            <a:avLst/>
          </a:prstGeom>
        </p:spPr>
      </p:pic>
      <p:pic>
        <p:nvPicPr>
          <p:cNvPr id="11" name="Picture 10" descr="A book cover with cartoon characters&#10;&#10;Description automatically generated">
            <a:extLst>
              <a:ext uri="{FF2B5EF4-FFF2-40B4-BE49-F238E27FC236}">
                <a16:creationId xmlns:a16="http://schemas.microsoft.com/office/drawing/2014/main" id="{77F9E55A-8155-0165-DFAB-E629062DC0C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40731" y="188912"/>
            <a:ext cx="2805232" cy="307286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C987E97-3FB0-3E17-90D0-04ED56DAF66E}"/>
              </a:ext>
            </a:extLst>
          </p:cNvPr>
          <p:cNvGrpSpPr/>
          <p:nvPr/>
        </p:nvGrpSpPr>
        <p:grpSpPr>
          <a:xfrm>
            <a:off x="959084" y="2948727"/>
            <a:ext cx="2062957" cy="3207002"/>
            <a:chOff x="959084" y="2948727"/>
            <a:chExt cx="2062957" cy="320700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240E39A-935D-F2C6-B647-F7B8D89159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59084" y="2948727"/>
              <a:ext cx="2062957" cy="3207002"/>
            </a:xfrm>
            <a:prstGeom prst="rect">
              <a:avLst/>
            </a:prstGeom>
          </p:spPr>
        </p:pic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33DFACDA-434D-313B-B643-349E63A363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34597">
              <a:off x="1606243" y="4894338"/>
              <a:ext cx="271217" cy="1983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571276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68FB9D-5973-D3C0-5590-3979C13EED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FD81DD-1193-7D5D-E9D4-7E0D2BD01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528" y="1224157"/>
            <a:ext cx="11003797" cy="2515091"/>
          </a:xfrm>
        </p:spPr>
        <p:txBody>
          <a:bodyPr/>
          <a:lstStyle/>
          <a:p>
            <a:pPr marL="0" indent="0" algn="ctr">
              <a:buNone/>
            </a:pPr>
            <a:r>
              <a:rPr lang="zh-TW" altLang="en-US" dirty="0"/>
              <a:t>太平洋垃圾帶的面積相當於約有</a:t>
            </a:r>
            <a:r>
              <a:rPr lang="en-US" altLang="zh-TW" b="1" dirty="0"/>
              <a:t>1,435</a:t>
            </a:r>
            <a:r>
              <a:rPr lang="zh-TW" altLang="en-US" dirty="0"/>
              <a:t>個香港的大小！</a:t>
            </a:r>
            <a:endParaRPr lang="en-GB" altLang="zh-TW" dirty="0"/>
          </a:p>
          <a:p>
            <a:pPr marL="0" indent="0" algn="ctr">
              <a:buNone/>
            </a:pPr>
            <a:r>
              <a:rPr lang="zh-TW" altLang="en-US" dirty="0"/>
              <a:t>其中約有 </a:t>
            </a:r>
            <a:r>
              <a:rPr lang="en-US" altLang="zh-TW" b="1" dirty="0"/>
              <a:t>1.8 </a:t>
            </a:r>
            <a:r>
              <a:rPr lang="zh-TW" altLang="en-US" dirty="0"/>
              <a:t>兆（</a:t>
            </a:r>
            <a:r>
              <a:rPr lang="en-US" altLang="zh-TW" dirty="0"/>
              <a:t>1,800,000,000,000</a:t>
            </a:r>
            <a:r>
              <a:rPr lang="zh-TW" altLang="en-US" dirty="0"/>
              <a:t>）塊塑膠，而微塑膠佔 </a:t>
            </a:r>
            <a:r>
              <a:rPr lang="en-US" altLang="zh-TW" b="1" dirty="0"/>
              <a:t>94%</a:t>
            </a:r>
            <a:endParaRPr lang="en-GB" altLang="zh-TW" b="1" dirty="0"/>
          </a:p>
          <a:p>
            <a:pPr marL="0" indent="0">
              <a:buNone/>
            </a:pPr>
            <a:endParaRPr lang="en-GB" altLang="zh-TW" dirty="0"/>
          </a:p>
          <a:p>
            <a:pPr marL="0" indent="0">
              <a:buNone/>
            </a:pPr>
            <a:endParaRPr lang="en-GB" baseline="30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D7FDB5-25B2-DB9E-8682-A61CA02BD7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11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0EE7CE-8861-955C-5D5B-A771BFECA7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 dirty="0"/>
              <a:t>© </a:t>
            </a:r>
            <a:r>
              <a:rPr lang="en-US" altLang="zh-HK" dirty="0"/>
              <a:t>2025 Business Environment Council Limited </a:t>
            </a:r>
            <a:r>
              <a:rPr lang="zh-TW" altLang="en-US" dirty="0"/>
              <a:t>商界環保協會有限公司</a:t>
            </a:r>
            <a:endParaRPr lang="en-GB" altLang="zh-HK" dirty="0"/>
          </a:p>
        </p:txBody>
      </p:sp>
      <p:pic>
        <p:nvPicPr>
          <p:cNvPr id="7" name="Picture 6" descr="A group of plastic bottles and other objects in water&#10;&#10;Description automatically generated">
            <a:extLst>
              <a:ext uri="{FF2B5EF4-FFF2-40B4-BE49-F238E27FC236}">
                <a16:creationId xmlns:a16="http://schemas.microsoft.com/office/drawing/2014/main" id="{1732F0D5-3DDE-3808-E0BB-C2E6EDB2C6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160" y="2712110"/>
            <a:ext cx="5258534" cy="3496163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EE2350B-B077-6C6F-BF3C-5E44D9336836}"/>
              </a:ext>
            </a:extLst>
          </p:cNvPr>
          <p:cNvSpPr txBox="1">
            <a:spLocks/>
          </p:cNvSpPr>
          <p:nvPr/>
        </p:nvSpPr>
        <p:spPr bwMode="auto">
          <a:xfrm>
            <a:off x="896938" y="6208273"/>
            <a:ext cx="10525313" cy="906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•"/>
              <a:defRPr sz="2800" kern="1200">
                <a:solidFill>
                  <a:srgbClr val="00589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557213" indent="-214313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857250" indent="-17145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400" kern="1200">
                <a:solidFill>
                  <a:srgbClr val="6163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200150" indent="-17145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sz="2000" kern="1200">
                <a:solidFill>
                  <a:srgbClr val="E597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1543050" indent="-17145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600" kern="1200">
                <a:solidFill>
                  <a:srgbClr val="51515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zh-TW" altLang="en-US" sz="1000" dirty="0"/>
              <a:t>資料來源</a:t>
            </a:r>
            <a:r>
              <a:rPr lang="en-GB" altLang="zh-TW" sz="1000" dirty="0"/>
              <a:t>: </a:t>
            </a:r>
            <a:r>
              <a:rPr lang="en-GB" altLang="zh-TW" sz="1000" dirty="0">
                <a:hlinkClick r:id="rId4"/>
              </a:rPr>
              <a:t>BBC</a:t>
            </a:r>
            <a:r>
              <a:rPr lang="en-GB" altLang="zh-TW" sz="1000" dirty="0"/>
              <a:t/>
            </a:r>
            <a:br>
              <a:rPr lang="en-GB" altLang="zh-TW" sz="1000" dirty="0"/>
            </a:br>
            <a:r>
              <a:rPr lang="en-GB" altLang="zh-TW" sz="1000" dirty="0"/>
              <a:t>                  </a:t>
            </a:r>
            <a:endParaRPr lang="en-GB" sz="10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DEC42BD-5509-31DE-9329-E71BB0146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4190"/>
            <a:ext cx="12192000" cy="1143000"/>
          </a:xfrm>
        </p:spPr>
        <p:txBody>
          <a:bodyPr/>
          <a:lstStyle/>
          <a:p>
            <a:pPr algn="ctr"/>
            <a:r>
              <a:rPr lang="zh-TW" altLang="en-US" dirty="0"/>
              <a:t>太平洋垃圾帶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99960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3CD4BA-942A-551A-3B3F-FB9DB00C7E3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12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13C49B-CD2B-6628-C6A4-DF84FB21D8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2025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751293A-F13A-313E-1F20-732E2DD8D75F}"/>
              </a:ext>
            </a:extLst>
          </p:cNvPr>
          <p:cNvSpPr txBox="1">
            <a:spLocks/>
          </p:cNvSpPr>
          <p:nvPr/>
        </p:nvSpPr>
        <p:spPr bwMode="auto">
          <a:xfrm>
            <a:off x="746502" y="1635637"/>
            <a:ext cx="6337300" cy="442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•"/>
              <a:defRPr sz="2800" kern="1200">
                <a:solidFill>
                  <a:srgbClr val="00589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557213" indent="-214313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857250" indent="-17145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400" kern="1200">
                <a:solidFill>
                  <a:srgbClr val="6163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200150" indent="-17145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sz="2000" kern="1200">
                <a:solidFill>
                  <a:srgbClr val="E597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1543050" indent="-17145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600" kern="1200">
                <a:solidFill>
                  <a:srgbClr val="51515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/>
              <a:t>小於 </a:t>
            </a:r>
            <a:r>
              <a:rPr lang="en-US" altLang="zh-TW" dirty="0"/>
              <a:t>5 </a:t>
            </a:r>
            <a:r>
              <a:rPr lang="zh-TW" altLang="en-US" dirty="0"/>
              <a:t>毫米（大小約為一粒黑芝麻）</a:t>
            </a:r>
            <a:endParaRPr lang="en-US" altLang="zh-TW" dirty="0"/>
          </a:p>
          <a:p>
            <a:r>
              <a:rPr lang="zh-TW" altLang="en-US" dirty="0"/>
              <a:t>來源與我們的日常用品息息相關</a:t>
            </a:r>
            <a:endParaRPr lang="en-GB" altLang="zh-TW" dirty="0"/>
          </a:p>
          <a:p>
            <a:pPr lvl="1"/>
            <a:r>
              <a:rPr lang="zh-TW" altLang="en-US" sz="2400" dirty="0">
                <a:solidFill>
                  <a:srgbClr val="005893"/>
                </a:solidFill>
              </a:rPr>
              <a:t>不當棄置的塑膠垃圾</a:t>
            </a:r>
            <a:endParaRPr lang="en-US" altLang="zh-TW" sz="2400" dirty="0">
              <a:solidFill>
                <a:srgbClr val="005893"/>
              </a:solidFill>
            </a:endParaRPr>
          </a:p>
          <a:p>
            <a:pPr lvl="1"/>
            <a:r>
              <a:rPr lang="zh-TW" altLang="en-US" sz="2400" dirty="0">
                <a:solidFill>
                  <a:srgbClr val="005893"/>
                </a:solidFill>
              </a:rPr>
              <a:t>個人護理產品</a:t>
            </a:r>
            <a:endParaRPr lang="en-GB" altLang="zh-TW" sz="2400" dirty="0">
              <a:solidFill>
                <a:srgbClr val="005893"/>
              </a:solidFill>
            </a:endParaRPr>
          </a:p>
          <a:p>
            <a:pPr lvl="1"/>
            <a:r>
              <a:rPr lang="zh-TW" altLang="en-US" sz="2400" dirty="0">
                <a:solidFill>
                  <a:srgbClr val="005893"/>
                </a:solidFill>
              </a:rPr>
              <a:t>捕魚工具</a:t>
            </a:r>
            <a:endParaRPr lang="en-GB" sz="2400" dirty="0">
              <a:solidFill>
                <a:srgbClr val="005893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A8379B-4612-B6DF-0EF2-13F7B34D4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/>
          <a:p>
            <a:pPr algn="ctr"/>
            <a:r>
              <a:rPr lang="zh-TW" altLang="en-US" b="1" dirty="0"/>
              <a:t>微塑膠 </a:t>
            </a:r>
            <a:r>
              <a:rPr lang="en-US" altLang="zh-TW" b="1" dirty="0"/>
              <a:t>(</a:t>
            </a:r>
            <a:r>
              <a:rPr lang="zh-TW" altLang="en-GB" b="1" dirty="0"/>
              <a:t>Ｍ</a:t>
            </a:r>
            <a:r>
              <a:rPr lang="en-GB" altLang="zh-TW" b="1" dirty="0" err="1"/>
              <a:t>icroplastics</a:t>
            </a:r>
            <a:r>
              <a:rPr lang="en-US" altLang="zh-TW" b="1" dirty="0"/>
              <a:t>)</a:t>
            </a:r>
            <a:endParaRPr lang="zh-TW" altLang="en-GB" b="1" dirty="0"/>
          </a:p>
        </p:txBody>
      </p:sp>
      <p:sp>
        <p:nvSpPr>
          <p:cNvPr id="3" name="AutoShape 4" descr="❗️微塑膠：看不見的顆粒，看得見的威脅- Beston Group">
            <a:extLst>
              <a:ext uri="{FF2B5EF4-FFF2-40B4-BE49-F238E27FC236}">
                <a16:creationId xmlns:a16="http://schemas.microsoft.com/office/drawing/2014/main" id="{FD8B0162-361B-3654-5030-80115BEFAF9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559CCCEB-C04E-D876-F430-BEF70B413F4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4" name="Picture 13" descr="A pile of white and green balls&#10;&#10;Description automatically generated">
            <a:extLst>
              <a:ext uri="{FF2B5EF4-FFF2-40B4-BE49-F238E27FC236}">
                <a16:creationId xmlns:a16="http://schemas.microsoft.com/office/drawing/2014/main" id="{361B9C65-36CF-1F76-F922-7FACD62D2F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276600"/>
            <a:ext cx="5352091" cy="3010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075018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82317F-A524-15EF-0E03-F259564A15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FCAC34-F024-DC44-0C17-4F78587B21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/>
              <a:t>我們的日常生活中如何接觸到塑膠微粒？</a:t>
            </a:r>
          </a:p>
          <a:p>
            <a:r>
              <a:rPr lang="zh-TW" altLang="en-US" dirty="0"/>
              <a:t>飲食或飲水攝入</a:t>
            </a:r>
            <a:endParaRPr lang="en-GB" altLang="zh-TW" dirty="0"/>
          </a:p>
          <a:p>
            <a:r>
              <a:rPr lang="zh-TW" altLang="en-US" dirty="0"/>
              <a:t>呼吸吸入</a:t>
            </a:r>
            <a:endParaRPr lang="en-GB" altLang="zh-TW" dirty="0"/>
          </a:p>
          <a:p>
            <a:r>
              <a:rPr lang="zh-TW" altLang="en-US" dirty="0"/>
              <a:t>皮膚接觸</a:t>
            </a:r>
            <a:endParaRPr lang="en-GB" altLang="zh-TW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FCDC67-9C94-18E8-2CD5-09DB0E7091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13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2559FF-FBB9-5F36-15C7-C56F26236E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2025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pic>
        <p:nvPicPr>
          <p:cNvPr id="1026" name="Picture 2" descr="下塑膠雨！人類胎盤有塑膠微粒！塑膠現形驚人真相｜TVBS GOOD">
            <a:extLst>
              <a:ext uri="{FF2B5EF4-FFF2-40B4-BE49-F238E27FC236}">
                <a16:creationId xmlns:a16="http://schemas.microsoft.com/office/drawing/2014/main" id="{CBF27A10-9F5B-42D2-69A0-AADE4E9A7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334" y="2697163"/>
            <a:ext cx="5143500" cy="3429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7D6AC3-2028-ABA4-6AA8-B6945E554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/>
          <a:p>
            <a:pPr algn="ctr"/>
            <a:r>
              <a:rPr lang="zh-TW" altLang="en-US" b="1" dirty="0"/>
              <a:t>微塑膠 </a:t>
            </a:r>
            <a:r>
              <a:rPr lang="en-US" altLang="zh-TW" b="1" dirty="0"/>
              <a:t>(</a:t>
            </a:r>
            <a:r>
              <a:rPr lang="zh-TW" altLang="en-GB" b="1" dirty="0"/>
              <a:t>Ｍ</a:t>
            </a:r>
            <a:r>
              <a:rPr lang="en-GB" altLang="zh-TW" b="1" dirty="0" err="1"/>
              <a:t>icroplastics</a:t>
            </a:r>
            <a:r>
              <a:rPr lang="en-US" altLang="zh-TW" b="1" dirty="0"/>
              <a:t>)</a:t>
            </a:r>
            <a:endParaRPr lang="zh-TW" altLang="en-GB" b="1" dirty="0"/>
          </a:p>
        </p:txBody>
      </p:sp>
    </p:spTree>
    <p:extLst>
      <p:ext uri="{BB962C8B-B14F-4D97-AF65-F5344CB8AC3E}">
        <p14:creationId xmlns:p14="http://schemas.microsoft.com/office/powerpoint/2010/main" val="31011337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C42BD-5509-31DE-9329-E71BB0146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/>
          <a:p>
            <a:pPr algn="ctr"/>
            <a:r>
              <a:rPr lang="zh-TW" altLang="en-US" dirty="0"/>
              <a:t>森林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77F2E0-3F5C-EC70-14EE-DC67F59EF9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00213"/>
            <a:ext cx="10732168" cy="4425950"/>
          </a:xfrm>
        </p:spPr>
        <p:txBody>
          <a:bodyPr/>
          <a:lstStyle/>
          <a:p>
            <a:r>
              <a:rPr lang="zh-TW" altLang="en-US" dirty="0"/>
              <a:t>森林可經由光合作用吸收並固定二氧化碳，大面積的森林是地球上最重要的碳匯之一</a:t>
            </a:r>
            <a:endParaRPr lang="en-GB" altLang="zh-TW" dirty="0"/>
          </a:p>
          <a:p>
            <a:pPr marL="0" indent="0">
              <a:buNone/>
            </a:pPr>
            <a:endParaRPr lang="en-GB" altLang="zh-TW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F27588-4027-963A-4805-790A530CB3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14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B4699B-9132-7918-9ADE-4183F20F01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2025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26551E6-2470-EE58-14A4-1EB4F8DD677D}"/>
              </a:ext>
            </a:extLst>
          </p:cNvPr>
          <p:cNvSpPr txBox="1">
            <a:spLocks/>
          </p:cNvSpPr>
          <p:nvPr/>
        </p:nvSpPr>
        <p:spPr bwMode="auto">
          <a:xfrm>
            <a:off x="609600" y="5618293"/>
            <a:ext cx="10972800" cy="1311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•"/>
              <a:defRPr sz="2800" kern="1200">
                <a:solidFill>
                  <a:srgbClr val="00589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557213" indent="-214313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857250" indent="-17145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400" kern="1200">
                <a:solidFill>
                  <a:srgbClr val="6163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200150" indent="-17145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sz="2000" kern="1200">
                <a:solidFill>
                  <a:srgbClr val="E597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1543050" indent="-17145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600" kern="1200">
                <a:solidFill>
                  <a:srgbClr val="51515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zh-TW" altLang="en-US" sz="1000" dirty="0"/>
              <a:t>資料來源</a:t>
            </a:r>
            <a:r>
              <a:rPr lang="en-GB" altLang="zh-TW" sz="1000" dirty="0"/>
              <a:t>:  </a:t>
            </a:r>
            <a:r>
              <a:rPr lang="zh-TW" altLang="en-US" sz="1000" dirty="0">
                <a:hlinkClick r:id="rId3"/>
              </a:rPr>
              <a:t>農傳媒</a:t>
            </a:r>
            <a:r>
              <a:rPr lang="en-US" altLang="zh-TW" sz="1000" dirty="0"/>
              <a:t>,</a:t>
            </a:r>
            <a:r>
              <a:rPr lang="en-GB" sz="1000" dirty="0"/>
              <a:t> </a:t>
            </a:r>
            <a:r>
              <a:rPr lang="zh-TW" altLang="en-US" sz="1000" dirty="0">
                <a:hlinkClick r:id="rId4"/>
              </a:rPr>
              <a:t>農業部</a:t>
            </a:r>
            <a:endParaRPr lang="en-GB" altLang="zh-TW" sz="1000" dirty="0"/>
          </a:p>
          <a:p>
            <a:pPr marL="0" indent="0">
              <a:buFontTx/>
              <a:buNone/>
            </a:pPr>
            <a:r>
              <a:rPr lang="en-GB" sz="1000" dirty="0"/>
              <a:t>                        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1CF1385C-1D9B-9ADC-E1C9-F7D2E6EA5C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16461439"/>
              </p:ext>
            </p:extLst>
          </p:nvPr>
        </p:nvGraphicFramePr>
        <p:xfrm>
          <a:off x="615867" y="3399848"/>
          <a:ext cx="5486400" cy="17211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076" name="Picture 4">
            <a:extLst>
              <a:ext uri="{FF2B5EF4-FFF2-40B4-BE49-F238E27FC236}">
                <a16:creationId xmlns:a16="http://schemas.microsoft.com/office/drawing/2014/main" id="{C2621BC7-3380-C4AB-3075-19DB4D85E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9" y="2931779"/>
            <a:ext cx="54864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64844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A002E2-F6CE-D335-E38A-4511D3950C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1CB61-2AA8-A2B4-68B9-DEF07B678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/>
          <a:p>
            <a:pPr algn="ctr"/>
            <a:r>
              <a:rPr lang="zh-TW" altLang="en-US" dirty="0"/>
              <a:t>森林銳減的原因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C9E7D5-A8BE-0F12-D513-4D974DB9A5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15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EFE135-BA32-7476-D7E7-C95E6F9B48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2025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47509BCD-069A-065C-A9F5-B65B9D12DA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8892232"/>
              </p:ext>
            </p:extLst>
          </p:nvPr>
        </p:nvGraphicFramePr>
        <p:xfrm>
          <a:off x="368968" y="1636294"/>
          <a:ext cx="11614485" cy="4700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146" name="Picture 2" descr="Effects of Deforestation">
            <a:extLst>
              <a:ext uri="{FF2B5EF4-FFF2-40B4-BE49-F238E27FC236}">
                <a16:creationId xmlns:a16="http://schemas.microsoft.com/office/drawing/2014/main" id="{EBE78E01-8A55-30BE-95A2-10FC5CEB3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4174450"/>
            <a:ext cx="3658603" cy="216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66B050D-79B0-C249-DC1A-16D24D7F95DB}"/>
              </a:ext>
            </a:extLst>
          </p:cNvPr>
          <p:cNvSpPr txBox="1">
            <a:spLocks/>
          </p:cNvSpPr>
          <p:nvPr/>
        </p:nvSpPr>
        <p:spPr bwMode="auto">
          <a:xfrm>
            <a:off x="368968" y="6336631"/>
            <a:ext cx="10972800" cy="1311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•"/>
              <a:defRPr sz="2800" kern="1200">
                <a:solidFill>
                  <a:srgbClr val="00589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557213" indent="-214313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857250" indent="-17145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400" kern="1200">
                <a:solidFill>
                  <a:srgbClr val="6163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200150" indent="-17145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sz="2000" kern="1200">
                <a:solidFill>
                  <a:srgbClr val="E597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1543050" indent="-17145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600" kern="1200">
                <a:solidFill>
                  <a:srgbClr val="51515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zh-TW" altLang="en-US" sz="1000" dirty="0"/>
              <a:t>資料來源</a:t>
            </a:r>
            <a:r>
              <a:rPr lang="en-GB" altLang="zh-TW" sz="1000" dirty="0"/>
              <a:t>:  </a:t>
            </a:r>
            <a:r>
              <a:rPr lang="en-US" altLang="zh-TW" sz="1000" dirty="0">
                <a:hlinkClick r:id="rId9"/>
              </a:rPr>
              <a:t>Forest Protection Council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41210430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6DDCD-26D4-FED3-96F6-78BBAE4D0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/>
          <a:p>
            <a:pPr algn="ctr"/>
            <a:r>
              <a:rPr lang="zh-TW" altLang="en-US" dirty="0"/>
              <a:t>外來入侵物種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C27411-1E24-74B1-5EFD-A895480389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16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9495DE-F616-2ED7-74B7-9A3029F04D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2025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EF82435-40C1-9D0A-3ABE-211F4C804159}"/>
              </a:ext>
            </a:extLst>
          </p:cNvPr>
          <p:cNvGrpSpPr/>
          <p:nvPr/>
        </p:nvGrpSpPr>
        <p:grpSpPr>
          <a:xfrm>
            <a:off x="176980" y="2994472"/>
            <a:ext cx="2413819" cy="2815777"/>
            <a:chOff x="1710303" y="3232716"/>
            <a:chExt cx="2668954" cy="3176022"/>
          </a:xfrm>
        </p:grpSpPr>
        <p:pic>
          <p:nvPicPr>
            <p:cNvPr id="12" name="Picture 11" descr="Cartoon character holding a book&#10;&#10;Description automatically generated">
              <a:extLst>
                <a:ext uri="{FF2B5EF4-FFF2-40B4-BE49-F238E27FC236}">
                  <a16:creationId xmlns:a16="http://schemas.microsoft.com/office/drawing/2014/main" id="{6B4257AB-E6EE-463A-FEAF-03F590685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8828" y="3232716"/>
              <a:ext cx="2630429" cy="317602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1594A71-DB7A-50DA-8BB6-409E9C5E41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0908670">
              <a:off x="1710303" y="4554127"/>
              <a:ext cx="559596" cy="795092"/>
            </a:xfrm>
            <a:prstGeom prst="rect">
              <a:avLst/>
            </a:prstGeom>
          </p:spPr>
        </p:pic>
      </p:grp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CEC8B921-741C-0A8B-7B8C-7278EA8B46EC}"/>
              </a:ext>
            </a:extLst>
          </p:cNvPr>
          <p:cNvSpPr/>
          <p:nvPr/>
        </p:nvSpPr>
        <p:spPr bwMode="auto">
          <a:xfrm>
            <a:off x="176981" y="1424668"/>
            <a:ext cx="8433619" cy="851809"/>
          </a:xfrm>
          <a:prstGeom prst="wedgeRoundRectCallout">
            <a:avLst>
              <a:gd name="adj1" fmla="val -30959"/>
              <a:gd name="adj2" fmla="val 103079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2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外來入侵物種指一些非本地原生，但在本地自然環境中建立種群，並對自然生態、社會或經濟帶來負面影響的物種</a:t>
            </a:r>
            <a:endParaRPr lang="en-GB" sz="2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graphicFrame>
        <p:nvGraphicFramePr>
          <p:cNvPr id="17" name="Content Placeholder 5">
            <a:extLst>
              <a:ext uri="{FF2B5EF4-FFF2-40B4-BE49-F238E27FC236}">
                <a16:creationId xmlns:a16="http://schemas.microsoft.com/office/drawing/2014/main" id="{569EF8C6-0B90-D3BA-3946-028215F6B7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0232545"/>
              </p:ext>
            </p:extLst>
          </p:nvPr>
        </p:nvGraphicFramePr>
        <p:xfrm>
          <a:off x="2765491" y="3923158"/>
          <a:ext cx="9196998" cy="556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8" name="Picture 2">
            <a:extLst>
              <a:ext uri="{FF2B5EF4-FFF2-40B4-BE49-F238E27FC236}">
                <a16:creationId xmlns:a16="http://schemas.microsoft.com/office/drawing/2014/main" id="{55E786FB-1655-86D6-C752-EBAA9586D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673" y="2588762"/>
            <a:ext cx="1783080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1958C229-0027-E53A-93E2-FF9C0C664732}"/>
              </a:ext>
            </a:extLst>
          </p:cNvPr>
          <p:cNvSpPr txBox="1">
            <a:spLocks/>
          </p:cNvSpPr>
          <p:nvPr/>
        </p:nvSpPr>
        <p:spPr bwMode="auto">
          <a:xfrm>
            <a:off x="609600" y="6266847"/>
            <a:ext cx="10972800" cy="1311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•"/>
              <a:defRPr sz="2800" kern="1200">
                <a:solidFill>
                  <a:srgbClr val="00589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557213" indent="-214313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857250" indent="-17145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400" kern="1200">
                <a:solidFill>
                  <a:srgbClr val="6163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200150" indent="-17145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sz="2000" kern="1200">
                <a:solidFill>
                  <a:srgbClr val="E597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1543050" indent="-17145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600" kern="1200">
                <a:solidFill>
                  <a:srgbClr val="51515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zh-TW" altLang="en-US" sz="1000" dirty="0"/>
              <a:t>資料來源</a:t>
            </a:r>
            <a:r>
              <a:rPr lang="en-GB" altLang="zh-TW" sz="1000" dirty="0"/>
              <a:t>:  </a:t>
            </a:r>
            <a:r>
              <a:rPr lang="zh-TW" altLang="en-US" sz="1000" dirty="0">
                <a:hlinkClick r:id="rId11"/>
              </a:rPr>
              <a:t>漁農自然護理署</a:t>
            </a:r>
            <a:r>
              <a:rPr lang="en-GB" altLang="zh-TW" sz="1000" dirty="0"/>
              <a:t>, </a:t>
            </a:r>
            <a:r>
              <a:rPr lang="zh-TW" altLang="en-US" sz="1000" dirty="0">
                <a:hlinkClick r:id="rId12"/>
              </a:rPr>
              <a:t>明報</a:t>
            </a:r>
            <a:r>
              <a:rPr lang="en-US" altLang="zh-TW" sz="1000" dirty="0"/>
              <a:t>,</a:t>
            </a:r>
            <a:r>
              <a:rPr lang="zh-TW" altLang="en-US" sz="1000" dirty="0">
                <a:hlinkClick r:id="rId13"/>
              </a:rPr>
              <a:t>香港濕地公園</a:t>
            </a:r>
            <a:endParaRPr lang="en-GB" sz="1000" dirty="0"/>
          </a:p>
        </p:txBody>
      </p:sp>
      <p:pic>
        <p:nvPicPr>
          <p:cNvPr id="21" name="Picture 8" descr="含羞草屬- 維基百科，自由的百科全書">
            <a:extLst>
              <a:ext uri="{FF2B5EF4-FFF2-40B4-BE49-F238E27FC236}">
                <a16:creationId xmlns:a16="http://schemas.microsoft.com/office/drawing/2014/main" id="{C21ECD2F-F3CD-7566-A726-B3EAF41F3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312" y="2588762"/>
            <a:ext cx="1783356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89626B-B2FF-F230-CA6E-0D66967350F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658576" y="2588762"/>
            <a:ext cx="1785560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0201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E962EE-1508-51A3-5960-5C2902E6A5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17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61073A-59C7-E1D1-1DC6-B7228FA509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2025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pic>
        <p:nvPicPr>
          <p:cNvPr id="3074" name="Picture 2" descr="SGS產品碳足跡盤查加值服務– 與企業一起推動永續未來| RSTS禁限用化學物質管理平台｜SGS台灣檢驗科技股份有限公司">
            <a:extLst>
              <a:ext uri="{FF2B5EF4-FFF2-40B4-BE49-F238E27FC236}">
                <a16:creationId xmlns:a16="http://schemas.microsoft.com/office/drawing/2014/main" id="{B18274C0-018A-4243-7B9B-97AFDC52B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666462"/>
            <a:ext cx="8496300" cy="482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6B0654-1364-B91E-7AED-EB0A284AB3EF}"/>
              </a:ext>
            </a:extLst>
          </p:cNvPr>
          <p:cNvSpPr txBox="1"/>
          <p:nvPr/>
        </p:nvSpPr>
        <p:spPr>
          <a:xfrm>
            <a:off x="4267200" y="3395663"/>
            <a:ext cx="3657600" cy="381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直接與間接產生的溫室氣體排放量</a:t>
            </a:r>
            <a:endParaRPr lang="en-GB" altLang="zh-TW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37EA5BA-3421-43FC-80DC-A639361DA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/>
          <a:p>
            <a:pPr algn="ctr"/>
            <a:r>
              <a:rPr lang="zh-TW" altLang="en-US" dirty="0"/>
              <a:t>碳足跡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96031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2639D-189D-EDA1-E930-3CA4F3828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2145963" cy="1143000"/>
          </a:xfrm>
        </p:spPr>
        <p:txBody>
          <a:bodyPr/>
          <a:lstStyle/>
          <a:p>
            <a:pPr algn="ctr"/>
            <a:r>
              <a:rPr lang="zh-TW" altLang="en-US" dirty="0"/>
              <a:t>常見的碳排放源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7D76A7-415D-5451-6C05-A55D37D2CB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18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0790B9-32FB-C338-FF5A-BD2D426FB4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2025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CE42AA44-3E61-0F2F-2788-1B01A56E053F}"/>
              </a:ext>
            </a:extLst>
          </p:cNvPr>
          <p:cNvGraphicFramePr/>
          <p:nvPr/>
        </p:nvGraphicFramePr>
        <p:xfrm>
          <a:off x="586581" y="2456584"/>
          <a:ext cx="10972800" cy="39147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Speech Bubble: Rectangle with Corners Rounded 8">
            <a:extLst>
              <a:ext uri="{FF2B5EF4-FFF2-40B4-BE49-F238E27FC236}">
                <a16:creationId xmlns:a16="http://schemas.microsoft.com/office/drawing/2014/main" id="{00BC048F-EEC3-C447-9C51-99B88269D325}"/>
              </a:ext>
            </a:extLst>
          </p:cNvPr>
          <p:cNvSpPr/>
          <p:nvPr/>
        </p:nvSpPr>
        <p:spPr bwMode="auto">
          <a:xfrm>
            <a:off x="2542901" y="1515547"/>
            <a:ext cx="4754370" cy="671195"/>
          </a:xfrm>
          <a:prstGeom prst="wedgeRoundRectCallout">
            <a:avLst>
              <a:gd name="adj1" fmla="val -54122"/>
              <a:gd name="adj2" fmla="val 2088"/>
              <a:gd name="adj3" fmla="val 16667"/>
            </a:avLst>
          </a:prstGeom>
          <a:solidFill>
            <a:schemeClr val="accent1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zh-TW" altLang="en-US" sz="2200" dirty="0">
                <a:solidFill>
                  <a:sysClr val="windowText" lastClr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我們的日常生活如何導致碳排放？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D776CD0-F87E-380F-DD2D-FC6654A2E81E}"/>
              </a:ext>
            </a:extLst>
          </p:cNvPr>
          <p:cNvGrpSpPr/>
          <p:nvPr/>
        </p:nvGrpSpPr>
        <p:grpSpPr>
          <a:xfrm>
            <a:off x="1462598" y="2531364"/>
            <a:ext cx="1704300" cy="2677344"/>
            <a:chOff x="1462598" y="2531364"/>
            <a:chExt cx="1704300" cy="2677344"/>
          </a:xfrm>
        </p:grpSpPr>
        <p:pic>
          <p:nvPicPr>
            <p:cNvPr id="30" name="Graphic 29" descr="Factory with solid fill">
              <a:extLst>
                <a:ext uri="{FF2B5EF4-FFF2-40B4-BE49-F238E27FC236}">
                  <a16:creationId xmlns:a16="http://schemas.microsoft.com/office/drawing/2014/main" id="{3D3220E3-687D-DDDA-1F34-D5793BD1E6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2422359" y="3096377"/>
              <a:ext cx="744539" cy="744539"/>
            </a:xfrm>
            <a:prstGeom prst="rect">
              <a:avLst/>
            </a:prstGeom>
          </p:spPr>
        </p:pic>
        <p:pic>
          <p:nvPicPr>
            <p:cNvPr id="32" name="Graphic 31" descr="Truck with solid fill">
              <a:extLst>
                <a:ext uri="{FF2B5EF4-FFF2-40B4-BE49-F238E27FC236}">
                  <a16:creationId xmlns:a16="http://schemas.microsoft.com/office/drawing/2014/main" id="{234DF38E-A537-4E05-06FB-E42058211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2170632" y="3795151"/>
              <a:ext cx="744538" cy="744538"/>
            </a:xfrm>
            <a:prstGeom prst="rect">
              <a:avLst/>
            </a:prstGeom>
          </p:spPr>
        </p:pic>
        <p:pic>
          <p:nvPicPr>
            <p:cNvPr id="34" name="Graphic 33" descr="Washing Machine with solid fill">
              <a:extLst>
                <a:ext uri="{FF2B5EF4-FFF2-40B4-BE49-F238E27FC236}">
                  <a16:creationId xmlns:a16="http://schemas.microsoft.com/office/drawing/2014/main" id="{256B630B-D652-0B6A-92F7-39846E5315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p:blipFill>
          <p:spPr>
            <a:xfrm rot="781972">
              <a:off x="1813966" y="4751504"/>
              <a:ext cx="457204" cy="457204"/>
            </a:xfrm>
            <a:prstGeom prst="rect">
              <a:avLst/>
            </a:prstGeom>
          </p:spPr>
        </p:pic>
        <p:pic>
          <p:nvPicPr>
            <p:cNvPr id="45" name="Graphic 44" descr="Shirt with solid fill">
              <a:extLst>
                <a:ext uri="{FF2B5EF4-FFF2-40B4-BE49-F238E27FC236}">
                  <a16:creationId xmlns:a16="http://schemas.microsoft.com/office/drawing/2014/main" id="{4A97022E-8E73-A6C1-3F8F-307025F8C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p:blipFill>
          <p:spPr>
            <a:xfrm>
              <a:off x="1462598" y="2531364"/>
              <a:ext cx="914400" cy="914400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F8D019C-3BE2-9A87-95D3-A27741A0DC48}"/>
              </a:ext>
            </a:extLst>
          </p:cNvPr>
          <p:cNvGrpSpPr/>
          <p:nvPr/>
        </p:nvGrpSpPr>
        <p:grpSpPr>
          <a:xfrm>
            <a:off x="4288119" y="3489542"/>
            <a:ext cx="1712693" cy="2401528"/>
            <a:chOff x="4288119" y="3489542"/>
            <a:chExt cx="1712693" cy="2401528"/>
          </a:xfrm>
        </p:grpSpPr>
        <p:pic>
          <p:nvPicPr>
            <p:cNvPr id="37" name="Graphic 36" descr="Dead Fish Skeleton with solid fill">
              <a:extLst>
                <a:ext uri="{FF2B5EF4-FFF2-40B4-BE49-F238E27FC236}">
                  <a16:creationId xmlns:a16="http://schemas.microsoft.com/office/drawing/2014/main" id="{3C7451C2-6DFF-8CDA-9BC6-18254CD70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p:blipFill>
          <p:spPr>
            <a:xfrm rot="21193122">
              <a:off x="5173609" y="5244738"/>
              <a:ext cx="646332" cy="646332"/>
            </a:xfrm>
            <a:prstGeom prst="rect">
              <a:avLst/>
            </a:prstGeom>
          </p:spPr>
        </p:pic>
        <p:pic>
          <p:nvPicPr>
            <p:cNvPr id="41" name="Graphic 40" descr="Food Delivery with solid fill">
              <a:extLst>
                <a:ext uri="{FF2B5EF4-FFF2-40B4-BE49-F238E27FC236}">
                  <a16:creationId xmlns:a16="http://schemas.microsoft.com/office/drawing/2014/main" id="{DDE5987F-3A29-65A4-0970-7BE40D1E3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p:blipFill>
          <p:spPr>
            <a:xfrm>
              <a:off x="5354232" y="4869046"/>
              <a:ext cx="646580" cy="646580"/>
            </a:xfrm>
            <a:prstGeom prst="rect">
              <a:avLst/>
            </a:prstGeom>
          </p:spPr>
        </p:pic>
        <p:pic>
          <p:nvPicPr>
            <p:cNvPr id="43" name="Graphic 42" descr="Cow with solid fill">
              <a:extLst>
                <a:ext uri="{FF2B5EF4-FFF2-40B4-BE49-F238E27FC236}">
                  <a16:creationId xmlns:a16="http://schemas.microsoft.com/office/drawing/2014/main" id="{9A976C77-30E3-B75E-ACDD-C8F6A5EB9C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p:blipFill>
          <p:spPr>
            <a:xfrm>
              <a:off x="5186651" y="4292418"/>
              <a:ext cx="646579" cy="646579"/>
            </a:xfrm>
            <a:prstGeom prst="rect">
              <a:avLst/>
            </a:prstGeom>
          </p:spPr>
        </p:pic>
        <p:pic>
          <p:nvPicPr>
            <p:cNvPr id="47" name="Graphic 46" descr="Noodles with solid fill">
              <a:extLst>
                <a:ext uri="{FF2B5EF4-FFF2-40B4-BE49-F238E27FC236}">
                  <a16:creationId xmlns:a16="http://schemas.microsoft.com/office/drawing/2014/main" id="{7690EC38-606A-D5A2-AD61-7969B78F4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p:blipFill>
          <p:spPr>
            <a:xfrm>
              <a:off x="4288119" y="3489542"/>
              <a:ext cx="914400" cy="914400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FF52A69-C2D0-6CF6-143B-AB957D075D76}"/>
              </a:ext>
            </a:extLst>
          </p:cNvPr>
          <p:cNvGrpSpPr/>
          <p:nvPr/>
        </p:nvGrpSpPr>
        <p:grpSpPr>
          <a:xfrm>
            <a:off x="6960205" y="2476591"/>
            <a:ext cx="1611946" cy="2392115"/>
            <a:chOff x="6960205" y="2476591"/>
            <a:chExt cx="1611946" cy="2392115"/>
          </a:xfrm>
        </p:grpSpPr>
        <p:pic>
          <p:nvPicPr>
            <p:cNvPr id="18" name="Graphic 17" descr="Oil Rig with solid fill">
              <a:extLst>
                <a:ext uri="{FF2B5EF4-FFF2-40B4-BE49-F238E27FC236}">
                  <a16:creationId xmlns:a16="http://schemas.microsoft.com/office/drawing/2014/main" id="{1D0B2201-5797-BD18-9C5B-4078E3A5CB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p:blipFill>
          <p:spPr>
            <a:xfrm>
              <a:off x="7782251" y="2964233"/>
              <a:ext cx="646579" cy="646579"/>
            </a:xfrm>
            <a:prstGeom prst="rect">
              <a:avLst/>
            </a:prstGeom>
          </p:spPr>
        </p:pic>
        <p:pic>
          <p:nvPicPr>
            <p:cNvPr id="22" name="Graphic 21" descr="Fluorescent Light Bulb with solid fill">
              <a:extLst>
                <a:ext uri="{FF2B5EF4-FFF2-40B4-BE49-F238E27FC236}">
                  <a16:creationId xmlns:a16="http://schemas.microsoft.com/office/drawing/2014/main" id="{F4506152-3705-D227-F680-8AC665F12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p:blipFill>
          <p:spPr>
            <a:xfrm>
              <a:off x="7925572" y="3671414"/>
              <a:ext cx="646579" cy="646579"/>
            </a:xfrm>
            <a:prstGeom prst="rect">
              <a:avLst/>
            </a:prstGeom>
          </p:spPr>
        </p:pic>
        <p:pic>
          <p:nvPicPr>
            <p:cNvPr id="26" name="Graphic 25" descr="Garbage with solid fill">
              <a:extLst>
                <a:ext uri="{FF2B5EF4-FFF2-40B4-BE49-F238E27FC236}">
                  <a16:creationId xmlns:a16="http://schemas.microsoft.com/office/drawing/2014/main" id="{4B9D83DC-514C-498D-22CF-CAD67C48F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p:blipFill>
          <p:spPr>
            <a:xfrm>
              <a:off x="7874605" y="4314481"/>
              <a:ext cx="554225" cy="554225"/>
            </a:xfrm>
            <a:prstGeom prst="rect">
              <a:avLst/>
            </a:prstGeom>
          </p:spPr>
        </p:pic>
        <p:pic>
          <p:nvPicPr>
            <p:cNvPr id="49" name="Graphic 48" descr="Building with solid fill">
              <a:extLst>
                <a:ext uri="{FF2B5EF4-FFF2-40B4-BE49-F238E27FC236}">
                  <a16:creationId xmlns:a16="http://schemas.microsoft.com/office/drawing/2014/main" id="{F4B7D994-7954-93FB-17A3-0799FC37B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96DAC541-7B7A-43D3-8B79-37D633B846F1}">
                  <asvg:svgBlip xmlns:asvg="http://schemas.microsoft.com/office/drawing/2016/SVG/main" xmlns="" r:embed="rId31"/>
                </a:ext>
              </a:extLst>
            </a:blip>
            <a:stretch>
              <a:fillRect/>
            </a:stretch>
          </p:blipFill>
          <p:spPr>
            <a:xfrm>
              <a:off x="6960205" y="2476591"/>
              <a:ext cx="914400" cy="914400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5FD4F58-85F1-B182-00F9-20582AB9CE7D}"/>
              </a:ext>
            </a:extLst>
          </p:cNvPr>
          <p:cNvGrpSpPr/>
          <p:nvPr/>
        </p:nvGrpSpPr>
        <p:grpSpPr>
          <a:xfrm>
            <a:off x="9927946" y="3478578"/>
            <a:ext cx="1573784" cy="2768896"/>
            <a:chOff x="9927946" y="3478578"/>
            <a:chExt cx="1573784" cy="2768896"/>
          </a:xfrm>
        </p:grpSpPr>
        <p:pic>
          <p:nvPicPr>
            <p:cNvPr id="14" name="Graphic 13" descr="Airplane with solid fill">
              <a:extLst>
                <a:ext uri="{FF2B5EF4-FFF2-40B4-BE49-F238E27FC236}">
                  <a16:creationId xmlns:a16="http://schemas.microsoft.com/office/drawing/2014/main" id="{AC3665BB-65F0-77A2-5A72-EE8B8CF4B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96DAC541-7B7A-43D3-8B79-37D633B846F1}">
                  <asvg:svgBlip xmlns:asvg="http://schemas.microsoft.com/office/drawing/2016/SVG/main" xmlns="" r:embed="rId33"/>
                </a:ext>
              </a:extLst>
            </a:blip>
            <a:stretch>
              <a:fillRect/>
            </a:stretch>
          </p:blipFill>
          <p:spPr>
            <a:xfrm rot="2354314">
              <a:off x="10035460" y="5455154"/>
              <a:ext cx="792320" cy="792320"/>
            </a:xfrm>
            <a:prstGeom prst="rect">
              <a:avLst/>
            </a:prstGeom>
          </p:spPr>
        </p:pic>
        <p:pic>
          <p:nvPicPr>
            <p:cNvPr id="16" name="Graphic 15" descr="Car with solid fill">
              <a:extLst>
                <a:ext uri="{FF2B5EF4-FFF2-40B4-BE49-F238E27FC236}">
                  <a16:creationId xmlns:a16="http://schemas.microsoft.com/office/drawing/2014/main" id="{460DABCC-1BE9-06F9-5689-F04F332A01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96DAC541-7B7A-43D3-8B79-37D633B846F1}">
                  <asvg:svgBlip xmlns:asvg="http://schemas.microsoft.com/office/drawing/2016/SVG/main" xmlns="" r:embed="rId35"/>
                </a:ext>
              </a:extLst>
            </a:blip>
            <a:stretch>
              <a:fillRect/>
            </a:stretch>
          </p:blipFill>
          <p:spPr>
            <a:xfrm>
              <a:off x="10720206" y="4403942"/>
              <a:ext cx="781524" cy="781524"/>
            </a:xfrm>
            <a:prstGeom prst="rect">
              <a:avLst/>
            </a:prstGeom>
          </p:spPr>
        </p:pic>
        <p:pic>
          <p:nvPicPr>
            <p:cNvPr id="51" name="Graphic 50" descr="Bus with solid fill">
              <a:extLst>
                <a:ext uri="{FF2B5EF4-FFF2-40B4-BE49-F238E27FC236}">
                  <a16:creationId xmlns:a16="http://schemas.microsoft.com/office/drawing/2014/main" id="{A2F56C8F-46A1-D6AD-F4E1-83068F1F4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96DAC541-7B7A-43D3-8B79-37D633B846F1}">
                  <asvg:svgBlip xmlns:asvg="http://schemas.microsoft.com/office/drawing/2016/SVG/main" xmlns="" r:embed="rId37"/>
                </a:ext>
              </a:extLst>
            </a:blip>
            <a:stretch>
              <a:fillRect/>
            </a:stretch>
          </p:blipFill>
          <p:spPr>
            <a:xfrm>
              <a:off x="9927946" y="3478578"/>
              <a:ext cx="1223937" cy="1223937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04DE00B-B8EB-6E69-B31A-4630B2A6E943}"/>
              </a:ext>
            </a:extLst>
          </p:cNvPr>
          <p:cNvGrpSpPr/>
          <p:nvPr/>
        </p:nvGrpSpPr>
        <p:grpSpPr>
          <a:xfrm>
            <a:off x="380821" y="1043105"/>
            <a:ext cx="975564" cy="1376100"/>
            <a:chOff x="599427" y="1827272"/>
            <a:chExt cx="2268872" cy="3200400"/>
          </a:xfrm>
        </p:grpSpPr>
        <p:pic>
          <p:nvPicPr>
            <p:cNvPr id="8" name="Picture 7" descr="Cartoon character with a sash&#10;&#10;Description automatically generated">
              <a:extLst>
                <a:ext uri="{FF2B5EF4-FFF2-40B4-BE49-F238E27FC236}">
                  <a16:creationId xmlns:a16="http://schemas.microsoft.com/office/drawing/2014/main" id="{C801E811-EC8F-B429-4DBD-B952C6F10D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27" y="1827272"/>
              <a:ext cx="2268872" cy="3200400"/>
            </a:xfrm>
            <a:prstGeom prst="rect">
              <a:avLst/>
            </a:prstGeom>
          </p:spPr>
        </p:pic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A4207181-65D5-A850-FC51-6051B11DA1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9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34597">
              <a:off x="1342718" y="3671963"/>
              <a:ext cx="271217" cy="1983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1F6EFBB-D658-0509-23CE-D361B0E10EC9}"/>
              </a:ext>
            </a:extLst>
          </p:cNvPr>
          <p:cNvGrpSpPr/>
          <p:nvPr/>
        </p:nvGrpSpPr>
        <p:grpSpPr>
          <a:xfrm>
            <a:off x="1385413" y="1053247"/>
            <a:ext cx="959387" cy="1343767"/>
            <a:chOff x="9349566" y="1830328"/>
            <a:chExt cx="2236656" cy="3200400"/>
          </a:xfrm>
        </p:grpSpPr>
        <p:pic>
          <p:nvPicPr>
            <p:cNvPr id="17" name="Picture 16" descr="Cartoon character holding a green belt&#10;&#10;Description automatically generated">
              <a:extLst>
                <a:ext uri="{FF2B5EF4-FFF2-40B4-BE49-F238E27FC236}">
                  <a16:creationId xmlns:a16="http://schemas.microsoft.com/office/drawing/2014/main" id="{5942DA76-3F56-8E7F-35FA-2E388FBF20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9566" y="1830328"/>
              <a:ext cx="2236656" cy="3200400"/>
            </a:xfrm>
            <a:prstGeom prst="rect">
              <a:avLst/>
            </a:prstGeom>
          </p:spPr>
        </p:pic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A190959A-D5A2-4F67-8F51-DA8AD3FBAE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1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07474">
              <a:off x="10051928" y="3672060"/>
              <a:ext cx="269013" cy="1972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2128E5DA-B264-CBFB-379E-9360FA71AE27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9927946" y="0"/>
            <a:ext cx="2264054" cy="182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046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ED4A2DA-C09D-425C-9413-E8B926ECA2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dgm id="{9ED4A2DA-C09D-425C-9413-E8B926ECA2D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22D56D6-E652-4060-ACCA-A978C7EBF6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graphicEl>
                                              <a:dgm id="{122D56D6-E652-4060-ACCA-A978C7EBF6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566E1FE-0373-4A32-82EB-180375194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graphicEl>
                                              <a:dgm id="{E566E1FE-0373-4A32-82EB-1803751948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4D758DD-A517-49BD-9853-957FF5FAF4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graphicEl>
                                              <a:dgm id="{24D758DD-A517-49BD-9853-957FF5FAF4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/>
        </p:bldSub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E5A70-63F4-5450-A03E-0CA11094B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/>
          <a:p>
            <a:pPr algn="ctr"/>
            <a:r>
              <a:rPr lang="zh-TW" altLang="en-US" dirty="0"/>
              <a:t>低碳生活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EC9885-3EF3-C0F9-A7D8-5443EAA984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19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7F686F-1D58-7775-5185-2B4B864155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2025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pic>
        <p:nvPicPr>
          <p:cNvPr id="6" name="Picture 2" descr="綺麗な地球のイラスト（環境問題）">
            <a:extLst>
              <a:ext uri="{FF2B5EF4-FFF2-40B4-BE49-F238E27FC236}">
                <a16:creationId xmlns:a16="http://schemas.microsoft.com/office/drawing/2014/main" id="{6C794EF1-C52A-037A-EE9F-323F3180C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7655" y="3527295"/>
            <a:ext cx="2540259" cy="2540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F812BF7D-AAA4-6EDD-8D43-753904B4EC5B}"/>
              </a:ext>
            </a:extLst>
          </p:cNvPr>
          <p:cNvGraphicFramePr/>
          <p:nvPr/>
        </p:nvGraphicFramePr>
        <p:xfrm>
          <a:off x="609600" y="3135839"/>
          <a:ext cx="8698055" cy="20830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Speech Bubble: Rectangle with Corners Rounded 8">
            <a:extLst>
              <a:ext uri="{FF2B5EF4-FFF2-40B4-BE49-F238E27FC236}">
                <a16:creationId xmlns:a16="http://schemas.microsoft.com/office/drawing/2014/main" id="{00BC048F-EEC3-C447-9C51-99B88269D325}"/>
              </a:ext>
            </a:extLst>
          </p:cNvPr>
          <p:cNvSpPr/>
          <p:nvPr/>
        </p:nvSpPr>
        <p:spPr bwMode="auto">
          <a:xfrm>
            <a:off x="2542901" y="1756887"/>
            <a:ext cx="6890810" cy="1081661"/>
          </a:xfrm>
          <a:prstGeom prst="wedgeRoundRectCallout">
            <a:avLst>
              <a:gd name="adj1" fmla="val -54122"/>
              <a:gd name="adj2" fmla="val 2088"/>
              <a:gd name="adj3" fmla="val 16667"/>
            </a:avLst>
          </a:prstGeom>
          <a:solidFill>
            <a:schemeClr val="accent1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zh-TW" altLang="en-US" sz="2200" dirty="0">
                <a:solidFill>
                  <a:sysClr val="windowText" lastClr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我們可以改變日常的生活習慣，減少二氧化碳排放量，以減緩氣候變化！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AF32E1A-5FA1-AFFC-AB9E-DECC946B4166}"/>
              </a:ext>
            </a:extLst>
          </p:cNvPr>
          <p:cNvGrpSpPr/>
          <p:nvPr/>
        </p:nvGrpSpPr>
        <p:grpSpPr>
          <a:xfrm>
            <a:off x="380821" y="1431498"/>
            <a:ext cx="975564" cy="1376100"/>
            <a:chOff x="599427" y="1827272"/>
            <a:chExt cx="2268872" cy="3200400"/>
          </a:xfrm>
        </p:grpSpPr>
        <p:pic>
          <p:nvPicPr>
            <p:cNvPr id="11" name="Picture 10" descr="Cartoon character with a sash&#10;&#10;Description automatically generated">
              <a:extLst>
                <a:ext uri="{FF2B5EF4-FFF2-40B4-BE49-F238E27FC236}">
                  <a16:creationId xmlns:a16="http://schemas.microsoft.com/office/drawing/2014/main" id="{78B0243D-4EE9-4A3A-2C01-B0B6A9B7267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27" y="1827272"/>
              <a:ext cx="2268872" cy="3200400"/>
            </a:xfrm>
            <a:prstGeom prst="rect">
              <a:avLst/>
            </a:prstGeom>
          </p:spPr>
        </p:pic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919F1BD9-33B2-F6FD-B222-CE6920EAC9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34597">
              <a:off x="1342718" y="3671963"/>
              <a:ext cx="271217" cy="1983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491DB22-4F17-64A8-E04C-6EA566E9525C}"/>
              </a:ext>
            </a:extLst>
          </p:cNvPr>
          <p:cNvGrpSpPr/>
          <p:nvPr/>
        </p:nvGrpSpPr>
        <p:grpSpPr>
          <a:xfrm>
            <a:off x="1385413" y="1441640"/>
            <a:ext cx="959387" cy="1343767"/>
            <a:chOff x="9349566" y="1830328"/>
            <a:chExt cx="2236656" cy="3200400"/>
          </a:xfrm>
        </p:grpSpPr>
        <p:pic>
          <p:nvPicPr>
            <p:cNvPr id="14" name="Picture 13" descr="Cartoon character holding a green belt&#10;&#10;Description automatically generated">
              <a:extLst>
                <a:ext uri="{FF2B5EF4-FFF2-40B4-BE49-F238E27FC236}">
                  <a16:creationId xmlns:a16="http://schemas.microsoft.com/office/drawing/2014/main" id="{87367366-3908-0065-5160-10B19B392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9566" y="1830328"/>
              <a:ext cx="2236656" cy="3200400"/>
            </a:xfrm>
            <a:prstGeom prst="rect">
              <a:avLst/>
            </a:prstGeom>
          </p:spPr>
        </p:pic>
        <p:pic>
          <p:nvPicPr>
            <p:cNvPr id="15" name="Picture 4">
              <a:extLst>
                <a:ext uri="{FF2B5EF4-FFF2-40B4-BE49-F238E27FC236}">
                  <a16:creationId xmlns:a16="http://schemas.microsoft.com/office/drawing/2014/main" id="{D2ADC8C0-DCD2-E3AF-9855-6B33AEDB1E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07474">
              <a:off x="10051928" y="3672060"/>
              <a:ext cx="269013" cy="1972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36A7A13C-F699-57F7-3192-2BB3BC295E5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13851" y="0"/>
            <a:ext cx="2378149" cy="178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606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13F350-AC59-1FE4-4D5D-1523181F5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2B1C7-811D-9A5D-3712-80A30F5F6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培訓工作坊流程</a:t>
            </a:r>
            <a:endParaRPr lang="en-H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4694B3-1CAC-CEC4-1C9B-2471C17C61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2</a:t>
            </a:fld>
            <a:endParaRPr lang="en-GB" alt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7C8334B4-7D8A-A3B2-CFB6-483B9247A8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38" y="6669088"/>
            <a:ext cx="6337300" cy="163512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© </a:t>
            </a:r>
            <a:r>
              <a:rPr kumimoji="0" lang="en-US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2025 Business Environment Council Limited 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商界環保協會有限公司</a:t>
            </a:r>
            <a:endParaRPr kumimoji="0" lang="en-GB" altLang="zh-HK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PMingLiU"/>
              <a:cs typeface="Arial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3F6B769-AD7D-9913-7FB0-24126CEE0C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5611407"/>
              </p:ext>
            </p:extLst>
          </p:nvPr>
        </p:nvGraphicFramePr>
        <p:xfrm>
          <a:off x="1378677" y="2351882"/>
          <a:ext cx="9508398" cy="3074274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6362556">
                  <a:extLst>
                    <a:ext uri="{9D8B030D-6E8A-4147-A177-3AD203B41FA5}">
                      <a16:colId xmlns:a16="http://schemas.microsoft.com/office/drawing/2014/main" val="1547907620"/>
                    </a:ext>
                  </a:extLst>
                </a:gridCol>
                <a:gridCol w="3145842">
                  <a:extLst>
                    <a:ext uri="{9D8B030D-6E8A-4147-A177-3AD203B41FA5}">
                      <a16:colId xmlns:a16="http://schemas.microsoft.com/office/drawing/2014/main" val="4256073696"/>
                    </a:ext>
                  </a:extLst>
                </a:gridCol>
              </a:tblGrid>
              <a:tr h="512379">
                <a:tc>
                  <a:txBody>
                    <a:bodyPr/>
                    <a:lstStyle/>
                    <a:p>
                      <a:pPr marL="0" marR="0" algn="just" eaLnBrk="0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600" dirty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活動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 eaLnBrk="0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600" dirty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時間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98868229"/>
                  </a:ext>
                </a:extLst>
              </a:tr>
              <a:tr h="512379">
                <a:tc>
                  <a:txBody>
                    <a:bodyPr/>
                    <a:lstStyle/>
                    <a:p>
                      <a:pPr marL="0" marR="0" algn="just" eaLnBrk="0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600" b="0" dirty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1. </a:t>
                      </a:r>
                      <a:r>
                        <a:rPr lang="zh-TW" altLang="en-US" sz="2600" b="0" dirty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簡介</a:t>
                      </a:r>
                      <a:endParaRPr lang="en-HK" sz="2600" b="0" dirty="0">
                        <a:solidFill>
                          <a:schemeClr val="tx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 eaLnBrk="0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600" dirty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5 </a:t>
                      </a:r>
                      <a:r>
                        <a:rPr lang="zh-TW" altLang="en-US" sz="2600" dirty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分鐘</a:t>
                      </a:r>
                      <a:endParaRPr lang="en-HK" sz="2600" dirty="0">
                        <a:solidFill>
                          <a:schemeClr val="tx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73718456"/>
                  </a:ext>
                </a:extLst>
              </a:tr>
              <a:tr h="512379">
                <a:tc>
                  <a:txBody>
                    <a:bodyPr/>
                    <a:lstStyle/>
                    <a:p>
                      <a:pPr marL="0" marR="0" algn="just" eaLnBrk="0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600" b="0" dirty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2. </a:t>
                      </a:r>
                      <a:r>
                        <a:rPr lang="zh-TW" altLang="en-US" sz="2600" b="0" dirty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低碳生活小知識</a:t>
                      </a:r>
                      <a:endParaRPr lang="en-HK" sz="2600" b="0" dirty="0">
                        <a:solidFill>
                          <a:schemeClr val="tx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 eaLnBrk="0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600" dirty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5 </a:t>
                      </a:r>
                      <a:r>
                        <a:rPr lang="zh-TW" altLang="en-US" sz="2600" dirty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分鐘</a:t>
                      </a:r>
                      <a:endParaRPr lang="en-HK" sz="2600" dirty="0">
                        <a:solidFill>
                          <a:schemeClr val="tx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21329011"/>
                  </a:ext>
                </a:extLst>
              </a:tr>
              <a:tr h="512379">
                <a:tc>
                  <a:txBody>
                    <a:bodyPr/>
                    <a:lstStyle/>
                    <a:p>
                      <a:pPr marL="0" marR="0" algn="just" eaLnBrk="0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HK" sz="2600" b="0" dirty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3. </a:t>
                      </a:r>
                      <a:r>
                        <a:rPr lang="zh-TW" altLang="en-US" sz="2600" b="0" dirty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桌上遊戲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just" defTabSz="685800" rtl="0" eaLnBrk="0" fontAlgn="auto" latinLnBrk="0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dirty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40</a:t>
                      </a:r>
                      <a:r>
                        <a:rPr lang="en-GB" sz="2600" dirty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 </a:t>
                      </a:r>
                      <a:r>
                        <a:rPr lang="zh-TW" altLang="en-US" sz="2600" dirty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分鐘</a:t>
                      </a:r>
                      <a:endParaRPr lang="en-HK" sz="2600" kern="1200" dirty="0">
                        <a:solidFill>
                          <a:schemeClr val="tx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87979487"/>
                  </a:ext>
                </a:extLst>
              </a:tr>
              <a:tr h="512379">
                <a:tc>
                  <a:txBody>
                    <a:bodyPr/>
                    <a:lstStyle/>
                    <a:p>
                      <a:pPr marL="0" marR="0" algn="just" eaLnBrk="0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600" b="0" dirty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4</a:t>
                      </a:r>
                      <a:r>
                        <a:rPr lang="en-GB" sz="2600" b="0" dirty="0" smtClean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. </a:t>
                      </a:r>
                      <a:r>
                        <a:rPr lang="zh-TW" altLang="en-US" sz="2600" b="0" dirty="0" smtClean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籌辦環保推廣活動</a:t>
                      </a:r>
                      <a:endParaRPr lang="en-HK" sz="2600" b="0" dirty="0">
                        <a:solidFill>
                          <a:schemeClr val="tx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 eaLnBrk="0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600" dirty="0" smtClean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50 </a:t>
                      </a:r>
                      <a:r>
                        <a:rPr lang="zh-TW" altLang="en-US" sz="2600" dirty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分鐘</a:t>
                      </a:r>
                      <a:endParaRPr lang="en-HK" sz="2600" dirty="0">
                        <a:solidFill>
                          <a:schemeClr val="tx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22358708"/>
                  </a:ext>
                </a:extLst>
              </a:tr>
              <a:tr h="512379">
                <a:tc>
                  <a:txBody>
                    <a:bodyPr/>
                    <a:lstStyle/>
                    <a:p>
                      <a:pPr marL="0" marR="0" algn="just" eaLnBrk="0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HK" sz="2600" b="0" dirty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5</a:t>
                      </a:r>
                      <a:r>
                        <a:rPr lang="en-US" sz="2600" b="0" dirty="0" smtClean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. </a:t>
                      </a:r>
                      <a:r>
                        <a:rPr lang="zh-TW" altLang="en-US" sz="2600" b="0" dirty="0" smtClean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總結</a:t>
                      </a:r>
                      <a:endParaRPr lang="en-HK" sz="2600" b="0" dirty="0">
                        <a:solidFill>
                          <a:schemeClr val="tx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 eaLnBrk="0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HK" sz="2600" dirty="0" smtClean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5 </a:t>
                      </a:r>
                      <a:r>
                        <a:rPr lang="zh-TW" altLang="en-US" sz="2600" dirty="0" smtClean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分鐘</a:t>
                      </a:r>
                      <a:endParaRPr lang="en-HK" sz="2600" dirty="0">
                        <a:solidFill>
                          <a:schemeClr val="tx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60269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05279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5695A6-7194-E2DC-FFEC-CE0920F3AF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20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D6F15C-E858-C447-1823-44D8AD77A2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 dirty="0"/>
              <a:t>© </a:t>
            </a:r>
            <a:r>
              <a:rPr lang="en-US" altLang="zh-HK" dirty="0"/>
              <a:t>2025 Business Environment Council Limited </a:t>
            </a:r>
            <a:r>
              <a:rPr lang="zh-TW" altLang="en-US" dirty="0"/>
              <a:t>商界環保協會有限公司</a:t>
            </a:r>
            <a:endParaRPr lang="en-GB" altLang="zh-HK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FC8759D-B74C-4B75-0E48-FB6CD08F7ADA}"/>
              </a:ext>
            </a:extLst>
          </p:cNvPr>
          <p:cNvSpPr/>
          <p:nvPr/>
        </p:nvSpPr>
        <p:spPr bwMode="auto">
          <a:xfrm>
            <a:off x="0" y="2276871"/>
            <a:ext cx="12192000" cy="2535757"/>
          </a:xfrm>
          <a:prstGeom prst="rect">
            <a:avLst/>
          </a:prstGeom>
          <a:solidFill>
            <a:srgbClr val="F2880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zh-TW" altLang="en-US" sz="5400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節省能源</a:t>
            </a:r>
            <a:endParaRPr lang="zh-HK" altLang="en-US" sz="5400" b="1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690177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E3E77-B8C0-7FF7-8F00-75D251812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76743A-92B1-4ECB-75B3-56EC5FFC48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B77A1C-0F4B-B3C8-A477-13277AF524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21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6098F-41A0-79F1-E4D8-C849714335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2025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pic>
        <p:nvPicPr>
          <p:cNvPr id="6" name="Picture 2" descr="http://www.hkelectric.com/NR/rdonlyres/9380E895-36FC-4E94-A9FF-737C64DB193C/12209/LammaL9shore.jpg">
            <a:extLst>
              <a:ext uri="{FF2B5EF4-FFF2-40B4-BE49-F238E27FC236}">
                <a16:creationId xmlns:a16="http://schemas.microsoft.com/office/drawing/2014/main" id="{700230AB-8E13-6818-435A-3E6754788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3F21A7F-2164-5118-600F-8EAAA6D4F062}"/>
              </a:ext>
            </a:extLst>
          </p:cNvPr>
          <p:cNvSpPr/>
          <p:nvPr/>
        </p:nvSpPr>
        <p:spPr bwMode="auto">
          <a:xfrm>
            <a:off x="0" y="0"/>
            <a:ext cx="12192000" cy="1439327"/>
          </a:xfrm>
          <a:prstGeom prst="rect">
            <a:avLst/>
          </a:prstGeom>
          <a:solidFill>
            <a:schemeClr val="tx1">
              <a:lumMod val="50000"/>
              <a:lumOff val="50000"/>
              <a:alpha val="74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SimSun" pitchFamily="2" charset="-122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A36A6BC7-9EC3-629A-79F8-01107023CD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9895" y="115888"/>
            <a:ext cx="549220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zh-TW" altLang="en-US" sz="4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發電和能源生產</a:t>
            </a:r>
            <a:endParaRPr lang="en-US" altLang="zh-TW" sz="40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0" hangingPunct="0"/>
            <a:r>
              <a:rPr lang="zh-TW" altLang="en-US" sz="4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佔香港碳排放總量 </a:t>
            </a:r>
            <a:r>
              <a:rPr lang="en-US" altLang="zh-TW" sz="40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63%</a:t>
            </a:r>
            <a:endParaRPr lang="zh-HK" altLang="en-US" sz="40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352139-9751-2CF4-9081-053A5EE91159}"/>
              </a:ext>
            </a:extLst>
          </p:cNvPr>
          <p:cNvSpPr txBox="1"/>
          <p:nvPr/>
        </p:nvSpPr>
        <p:spPr>
          <a:xfrm>
            <a:off x="8321405" y="1474886"/>
            <a:ext cx="382455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0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資料來源</a:t>
            </a:r>
            <a:r>
              <a:rPr lang="en-GB" altLang="zh-TW" sz="10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:</a:t>
            </a:r>
            <a:r>
              <a:rPr lang="en-GB" sz="10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《</a:t>
            </a:r>
            <a:r>
              <a:rPr lang="zh-TW" altLang="en-US" sz="10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二零二二年香港溫室氣體排放清單</a:t>
            </a:r>
            <a:r>
              <a:rPr lang="en-GB" sz="10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》</a:t>
            </a:r>
            <a:endParaRPr lang="zh-TW" altLang="en-US" sz="10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82970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E3DB97B-1075-87EB-3962-1C321E1ABF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7034" b="67414"/>
          <a:stretch/>
        </p:blipFill>
        <p:spPr>
          <a:xfrm>
            <a:off x="0" y="0"/>
            <a:ext cx="12192000" cy="666566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9222F2-D47D-ED62-21BC-8BC3777F99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22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C6D9AB-B230-564C-13E9-FDE7A9BEB2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 dirty="0"/>
              <a:t>© </a:t>
            </a:r>
            <a:r>
              <a:rPr lang="en-US" altLang="zh-HK" dirty="0"/>
              <a:t>2025 Business Environment Council Limited </a:t>
            </a:r>
            <a:r>
              <a:rPr lang="zh-TW" altLang="en-US" dirty="0"/>
              <a:t>商界環保協會有限公司</a:t>
            </a:r>
            <a:endParaRPr lang="en-GB" altLang="zh-HK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9EF0FD-7B68-724E-9802-12B6A5748E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60898"/>
            <a:ext cx="6874742" cy="3916114"/>
          </a:xfrm>
          <a:prstGeom prst="rect">
            <a:avLst/>
          </a:prstGeom>
        </p:spPr>
      </p:pic>
      <p:pic>
        <p:nvPicPr>
          <p:cNvPr id="11" name="Picture 10" descr="An orange cartoon character holding a stick&#10;&#10;Description automatically generated">
            <a:extLst>
              <a:ext uri="{FF2B5EF4-FFF2-40B4-BE49-F238E27FC236}">
                <a16:creationId xmlns:a16="http://schemas.microsoft.com/office/drawing/2014/main" id="{905D0356-C197-C192-72DE-F1CFA478108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338" y="3735637"/>
            <a:ext cx="2298197" cy="2520701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104149CA-82F8-4CE2-C7CC-55363EF67441}"/>
              </a:ext>
            </a:extLst>
          </p:cNvPr>
          <p:cNvSpPr/>
          <p:nvPr/>
        </p:nvSpPr>
        <p:spPr bwMode="auto">
          <a:xfrm>
            <a:off x="5431530" y="1566565"/>
            <a:ext cx="5624397" cy="1759746"/>
          </a:xfrm>
          <a:prstGeom prst="wedgeRoundRectCallout">
            <a:avLst>
              <a:gd name="adj1" fmla="val 5560"/>
              <a:gd name="adj2" fmla="val 101767"/>
              <a:gd name="adj3" fmla="val 16667"/>
            </a:avLst>
          </a:prstGeom>
          <a:solidFill>
            <a:schemeClr val="accent5"/>
          </a:solidFill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zh-TW" altLang="en-US" sz="2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處於備用狀態的電器仍會消耗電力</a:t>
            </a:r>
            <a:endParaRPr lang="en-US" altLang="zh-TW" sz="2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eaLnBrk="1" hangingPunct="1"/>
            <a:r>
              <a:rPr lang="en-US" altLang="zh-TW" sz="2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</a:t>
            </a:r>
            <a:r>
              <a:rPr lang="zh-TW" altLang="en-US" sz="2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（平均每件約為</a:t>
            </a:r>
            <a:r>
              <a:rPr lang="en-US" altLang="zh-TW" sz="2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</a:t>
            </a:r>
            <a:r>
              <a:rPr lang="zh-TW" altLang="en-US" sz="2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瓦特）</a:t>
            </a:r>
            <a:endParaRPr lang="en-GB" altLang="zh-TW" sz="2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zh-TW" altLang="en-US" sz="2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一般家庭通常有</a:t>
            </a:r>
            <a:r>
              <a:rPr lang="en-US" altLang="zh-TW" sz="2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10</a:t>
            </a:r>
            <a:r>
              <a:rPr lang="zh-TW" altLang="en-US" sz="2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至</a:t>
            </a:r>
            <a:r>
              <a:rPr lang="en-US" altLang="zh-TW" sz="2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20</a:t>
            </a:r>
            <a:r>
              <a:rPr lang="zh-TW" altLang="en-US" sz="2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件電器同時處於備用狀態，約佔耗電量的</a:t>
            </a:r>
            <a:r>
              <a:rPr lang="en-US" altLang="zh-TW" sz="2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3%</a:t>
            </a:r>
            <a:endParaRPr lang="zh-TW" altLang="en-US" sz="2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0C7DEDE-7263-E40D-CFD5-301B52CA1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/>
          <a:p>
            <a:pPr algn="ctr"/>
            <a:r>
              <a:rPr lang="zh-TW" altLang="en-US" b="1" dirty="0"/>
              <a:t>您知道嗎？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31E3B2-3CD1-9DEC-2968-047619681F05}"/>
              </a:ext>
            </a:extLst>
          </p:cNvPr>
          <p:cNvSpPr txBox="1"/>
          <p:nvPr/>
        </p:nvSpPr>
        <p:spPr>
          <a:xfrm>
            <a:off x="8558874" y="35023"/>
            <a:ext cx="363312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資料來源</a:t>
            </a:r>
            <a:r>
              <a:rPr kumimoji="0" lang="en-GB" altLang="zh-TW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:</a:t>
            </a:r>
            <a:r>
              <a:rPr lang="en-GB" sz="1000" b="0" i="0" dirty="0">
                <a:effectLst/>
                <a:latin typeface="細明體_HKSCS" panose="02020500000000000000" pitchFamily="18" charset="-120"/>
                <a:ea typeface="細明體_HKSCS" panose="02020500000000000000" pitchFamily="18" charset="-120"/>
              </a:rPr>
              <a:t>《</a:t>
            </a:r>
            <a:r>
              <a:rPr lang="zh-TW" altLang="en-US" sz="1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hlinkClick r:id="rId5"/>
              </a:rPr>
              <a:t>香港能源最終用途數據</a:t>
            </a:r>
            <a:r>
              <a:rPr lang="en-GB" altLang="zh-TW" sz="1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hlinkClick r:id="rId5"/>
              </a:rPr>
              <a:t>2024</a:t>
            </a:r>
            <a:r>
              <a:rPr lang="en-GB" sz="1000" b="0" i="0" dirty="0">
                <a:effectLst/>
                <a:latin typeface="細明體_HKSCS" panose="02020500000000000000" pitchFamily="18" charset="-120"/>
                <a:ea typeface="細明體_HKSCS" panose="02020500000000000000" pitchFamily="18" charset="-120"/>
              </a:rPr>
              <a:t>》</a:t>
            </a:r>
            <a:endParaRPr lang="zh-TW" altLang="en-US" sz="1000" dirty="0"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56082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D9495-9FA1-3192-C9E1-47D9A66F7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pPr algn="ctr"/>
            <a:r>
              <a:rPr lang="zh-TW" altLang="en-US" dirty="0"/>
              <a:t>環保冷知識</a:t>
            </a:r>
            <a:endParaRPr lang="en-GB" strike="sngStrike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33AB-222A-ABCB-A70F-8904C40D8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700213"/>
            <a:ext cx="11039475" cy="4425950"/>
          </a:xfrm>
        </p:spPr>
        <p:txBody>
          <a:bodyPr/>
          <a:lstStyle/>
          <a:p>
            <a:pPr marL="0" indent="0">
              <a:buNone/>
            </a:pPr>
            <a:r>
              <a:rPr lang="zh-TW" altLang="en-US" dirty="0"/>
              <a:t>觀看影片時，使用哪一種解析度會產生更高碳排放？</a:t>
            </a:r>
            <a:endParaRPr lang="en-GB" altLang="zh-TW" dirty="0"/>
          </a:p>
          <a:p>
            <a:pPr marL="0" indent="0">
              <a:buNone/>
            </a:pPr>
            <a:endParaRPr lang="en-GB" altLang="zh-TW" dirty="0"/>
          </a:p>
          <a:p>
            <a:pPr marL="0" indent="0">
              <a:buNone/>
            </a:pPr>
            <a:endParaRPr lang="en-GB" altLang="zh-TW" sz="1600" dirty="0"/>
          </a:p>
          <a:p>
            <a:pPr marL="0" indent="0" algn="ctr">
              <a:buNone/>
            </a:pPr>
            <a:r>
              <a:rPr lang="zh-TW" altLang="en-US" sz="4000" dirty="0"/>
              <a:t>高解析度</a:t>
            </a:r>
            <a:r>
              <a:rPr lang="en-GB" altLang="zh-TW" sz="4000" dirty="0"/>
              <a:t>(8K)</a:t>
            </a:r>
            <a:r>
              <a:rPr lang="zh-TW" altLang="en-US" sz="4000" dirty="0"/>
              <a:t> </a:t>
            </a:r>
            <a:r>
              <a:rPr lang="zh-TW" altLang="en-US" sz="4800" dirty="0"/>
              <a:t>　　</a:t>
            </a:r>
            <a:r>
              <a:rPr lang="en-GB" altLang="zh-TW" sz="4800" dirty="0"/>
              <a:t>vs </a:t>
            </a:r>
            <a:r>
              <a:rPr lang="zh-TW" altLang="en-US" sz="4800" dirty="0"/>
              <a:t>　　</a:t>
            </a:r>
            <a:r>
              <a:rPr lang="zh-TW" altLang="en-US" sz="4000" dirty="0"/>
              <a:t>普通解析度</a:t>
            </a:r>
            <a:r>
              <a:rPr lang="en-GB" altLang="zh-TW" sz="4000" dirty="0"/>
              <a:t>(480p)</a:t>
            </a:r>
            <a:endParaRPr lang="en-GB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146069-D81A-EA93-CD2D-42A521FA7B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23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E548B-0F88-C04E-92A7-0759715CF4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2025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pic>
        <p:nvPicPr>
          <p:cNvPr id="7" name="Graphic 6" descr="Presentation with media with solid fill">
            <a:extLst>
              <a:ext uri="{FF2B5EF4-FFF2-40B4-BE49-F238E27FC236}">
                <a16:creationId xmlns:a16="http://schemas.microsoft.com/office/drawing/2014/main" id="{84B3C897-BD24-DCCB-60D9-70370CE3A5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910643">
            <a:off x="9166416" y="1632561"/>
            <a:ext cx="1894196" cy="1894196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C5A962B-2D2B-907B-1566-1CCB585A6DAF}"/>
              </a:ext>
            </a:extLst>
          </p:cNvPr>
          <p:cNvSpPr txBox="1">
            <a:spLocks/>
          </p:cNvSpPr>
          <p:nvPr/>
        </p:nvSpPr>
        <p:spPr bwMode="auto">
          <a:xfrm>
            <a:off x="896938" y="5703776"/>
            <a:ext cx="10972800" cy="3783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•"/>
              <a:defRPr sz="2800" kern="1200">
                <a:solidFill>
                  <a:srgbClr val="00589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557213" indent="-214313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857250" indent="-17145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400" kern="1200">
                <a:solidFill>
                  <a:srgbClr val="6163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200150" indent="-17145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sz="2000" kern="1200">
                <a:solidFill>
                  <a:srgbClr val="E597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1543050" indent="-17145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600" kern="1200">
                <a:solidFill>
                  <a:srgbClr val="51515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zh-TW" altLang="en-US" sz="1000" dirty="0"/>
              <a:t>資料來源</a:t>
            </a:r>
            <a:r>
              <a:rPr lang="en-GB" altLang="zh-TW" sz="1000" dirty="0"/>
              <a:t>: The</a:t>
            </a:r>
            <a:r>
              <a:rPr lang="zh-TW" altLang="en-US" sz="1000" dirty="0"/>
              <a:t> </a:t>
            </a:r>
            <a:r>
              <a:rPr lang="en-GB" altLang="zh-TW" sz="1000" dirty="0"/>
              <a:t>Shift</a:t>
            </a:r>
            <a:r>
              <a:rPr lang="zh-TW" altLang="en-US" sz="1000" dirty="0"/>
              <a:t> </a:t>
            </a:r>
            <a:r>
              <a:rPr lang="en-GB" altLang="zh-TW" sz="1000" dirty="0"/>
              <a:t>Project </a:t>
            </a:r>
            <a:r>
              <a:rPr lang="zh-TW" altLang="en-US" sz="1000" dirty="0"/>
              <a:t>的報告 </a:t>
            </a:r>
            <a:r>
              <a:rPr lang="en-GB" altLang="zh-TW" sz="1000" dirty="0"/>
              <a:t>- </a:t>
            </a:r>
            <a:r>
              <a:rPr lang="en-US" altLang="zh-TW" sz="1000" dirty="0"/>
              <a:t>Climate crisis: the unsustainable use of online video</a:t>
            </a:r>
            <a:r>
              <a:rPr lang="en-GB" altLang="zh-TW" sz="1000" dirty="0"/>
              <a:t/>
            </a:r>
            <a:br>
              <a:rPr lang="en-GB" altLang="zh-TW" sz="1000" dirty="0"/>
            </a:br>
            <a:r>
              <a:rPr lang="en-GB" altLang="zh-TW" sz="1000" dirty="0"/>
              <a:t>                  https://theshiftproject.org/wp-content/uploads/2019/07/2019-02.pdf</a:t>
            </a:r>
            <a:endParaRPr lang="en-GB" sz="1000" dirty="0"/>
          </a:p>
        </p:txBody>
      </p:sp>
      <p:sp>
        <p:nvSpPr>
          <p:cNvPr id="9" name="Rectangle: Rounded Corners 10">
            <a:extLst>
              <a:ext uri="{FF2B5EF4-FFF2-40B4-BE49-F238E27FC236}">
                <a16:creationId xmlns:a16="http://schemas.microsoft.com/office/drawing/2014/main" id="{67E3AC82-E34C-7F96-D463-F3A1E020F861}"/>
              </a:ext>
            </a:extLst>
          </p:cNvPr>
          <p:cNvSpPr/>
          <p:nvPr/>
        </p:nvSpPr>
        <p:spPr bwMode="auto">
          <a:xfrm>
            <a:off x="835978" y="3881551"/>
            <a:ext cx="3341916" cy="841177"/>
          </a:xfrm>
          <a:prstGeom prst="roundRect">
            <a:avLst/>
          </a:prstGeom>
          <a:noFill/>
          <a:ln w="76200" cap="flat" cmpd="sng" algn="ctr">
            <a:solidFill>
              <a:srgbClr val="F1753D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04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90AB5B-6A7A-AFC7-3917-CD7DE69E09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4EBC41-73D5-427E-EAF5-8C289DE51B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24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73D382-B293-066E-B8C8-79CDA2EECA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 dirty="0"/>
              <a:t>© </a:t>
            </a:r>
            <a:r>
              <a:rPr lang="en-US" altLang="zh-HK" dirty="0"/>
              <a:t>2025 Business Environment Council Limited </a:t>
            </a:r>
            <a:r>
              <a:rPr lang="zh-TW" altLang="en-US" dirty="0"/>
              <a:t>商界環保協會有限公司</a:t>
            </a:r>
            <a:endParaRPr lang="en-GB" altLang="zh-HK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BD7F26-AD03-9540-235C-B83395852622}"/>
              </a:ext>
            </a:extLst>
          </p:cNvPr>
          <p:cNvSpPr/>
          <p:nvPr/>
        </p:nvSpPr>
        <p:spPr bwMode="auto">
          <a:xfrm>
            <a:off x="0" y="2276871"/>
            <a:ext cx="12192000" cy="2535757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zh-TW" altLang="en-US" sz="5400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節約用水</a:t>
            </a:r>
            <a:endParaRPr lang="zh-HK" altLang="en-US" sz="5400" b="1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217529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993172-587F-E99D-8D5E-220A8EBC1D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3F9998-2FEE-4FA3-A93C-C240BE514D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25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D0F3F-ACC3-1720-B1DB-CD20BCE7BC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2025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B97267-7A3F-254C-E4E1-8748A553D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5987" y="-1"/>
            <a:ext cx="2156013" cy="2384297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963697B9-E0D3-49EF-4B86-F2D1214FA537}"/>
              </a:ext>
            </a:extLst>
          </p:cNvPr>
          <p:cNvSpPr/>
          <p:nvPr/>
        </p:nvSpPr>
        <p:spPr bwMode="auto">
          <a:xfrm>
            <a:off x="2385414" y="1192147"/>
            <a:ext cx="7136047" cy="2227854"/>
          </a:xfrm>
          <a:prstGeom prst="wedgeRoundRectCallout">
            <a:avLst>
              <a:gd name="adj1" fmla="val -10321"/>
              <a:gd name="adj2" fmla="val 68728"/>
              <a:gd name="adj3" fmla="val 16667"/>
            </a:avLst>
          </a:prstGeom>
          <a:solidFill>
            <a:schemeClr val="accent5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在家中或學校有哪些簡單的方法可以節約用水？</a:t>
            </a:r>
            <a:endParaRPr kumimoji="0" lang="en-GB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67CFCE6-94C1-FF26-78F0-FD0DA5510A51}"/>
              </a:ext>
            </a:extLst>
          </p:cNvPr>
          <p:cNvGrpSpPr/>
          <p:nvPr/>
        </p:nvGrpSpPr>
        <p:grpSpPr>
          <a:xfrm>
            <a:off x="4124638" y="4094345"/>
            <a:ext cx="1828800" cy="2579648"/>
            <a:chOff x="4124638" y="4094345"/>
            <a:chExt cx="1828800" cy="2579648"/>
          </a:xfrm>
        </p:grpSpPr>
        <p:pic>
          <p:nvPicPr>
            <p:cNvPr id="6" name="Picture 5" descr="Cartoon character with a sash&#10;&#10;Description automatically generated">
              <a:extLst>
                <a:ext uri="{FF2B5EF4-FFF2-40B4-BE49-F238E27FC236}">
                  <a16:creationId xmlns:a16="http://schemas.microsoft.com/office/drawing/2014/main" id="{CC7C8322-1E69-9766-C298-F48CA15B99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4638" y="4094345"/>
              <a:ext cx="1828800" cy="2579648"/>
            </a:xfrm>
            <a:prstGeom prst="rect">
              <a:avLst/>
            </a:prstGeom>
          </p:spPr>
        </p:pic>
        <p:pic>
          <p:nvPicPr>
            <p:cNvPr id="2" name="Picture 4">
              <a:extLst>
                <a:ext uri="{FF2B5EF4-FFF2-40B4-BE49-F238E27FC236}">
                  <a16:creationId xmlns:a16="http://schemas.microsoft.com/office/drawing/2014/main" id="{D9356947-F0DC-B1F3-2519-5364834F23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34597">
              <a:off x="4700814" y="5577382"/>
              <a:ext cx="241940" cy="1769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62EF0F2-8E80-EC17-1F37-EA515B4D6A9F}"/>
              </a:ext>
            </a:extLst>
          </p:cNvPr>
          <p:cNvGrpSpPr/>
          <p:nvPr/>
        </p:nvGrpSpPr>
        <p:grpSpPr>
          <a:xfrm>
            <a:off x="6096000" y="4052284"/>
            <a:ext cx="1828800" cy="2616804"/>
            <a:chOff x="6096000" y="4052284"/>
            <a:chExt cx="1828800" cy="2616804"/>
          </a:xfrm>
        </p:grpSpPr>
        <p:pic>
          <p:nvPicPr>
            <p:cNvPr id="7" name="Picture 6" descr="Cartoon character holding a green belt&#10;&#10;Description automatically generated">
              <a:extLst>
                <a:ext uri="{FF2B5EF4-FFF2-40B4-BE49-F238E27FC236}">
                  <a16:creationId xmlns:a16="http://schemas.microsoft.com/office/drawing/2014/main" id="{391F1461-E737-8883-4564-309E926914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4052284"/>
              <a:ext cx="1828800" cy="2616804"/>
            </a:xfrm>
            <a:prstGeom prst="rect">
              <a:avLst/>
            </a:prstGeom>
          </p:spPr>
        </p:pic>
        <p:pic>
          <p:nvPicPr>
            <p:cNvPr id="3" name="Picture 4">
              <a:extLst>
                <a:ext uri="{FF2B5EF4-FFF2-40B4-BE49-F238E27FC236}">
                  <a16:creationId xmlns:a16="http://schemas.microsoft.com/office/drawing/2014/main" id="{006EDD63-C02B-BDE8-558B-BC6E549C0D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34597">
              <a:off x="6661546" y="5562008"/>
              <a:ext cx="245481" cy="179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703234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diagram of a diagram with icons&#10;&#10;Description automatically generated with medium confidence">
            <a:extLst>
              <a:ext uri="{FF2B5EF4-FFF2-40B4-BE49-F238E27FC236}">
                <a16:creationId xmlns:a16="http://schemas.microsoft.com/office/drawing/2014/main" id="{F5AE7D1E-6050-3102-F138-3765F9D145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78" y="1722175"/>
            <a:ext cx="10886515" cy="44634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79CB98-8336-2286-C084-C3A00AE00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環保冷知識 </a:t>
            </a:r>
            <a:r>
              <a:rPr lang="en-US" altLang="zh-TW" dirty="0"/>
              <a:t>– </a:t>
            </a:r>
            <a:r>
              <a:rPr lang="zh-TW" altLang="en-US" dirty="0"/>
              <a:t>節水減碳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42A36B-718E-FC4E-A6A9-7EB761110D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26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19330-F293-D58E-B62F-38B1B8B202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2025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202A5F-F41C-945C-7648-9A757A41E4A3}"/>
              </a:ext>
            </a:extLst>
          </p:cNvPr>
          <p:cNvSpPr txBox="1"/>
          <p:nvPr/>
        </p:nvSpPr>
        <p:spPr>
          <a:xfrm>
            <a:off x="822179" y="6388053"/>
            <a:ext cx="14157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>
                <a:solidFill>
                  <a:srgbClr val="00589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資料來源：</a:t>
            </a:r>
            <a:r>
              <a:rPr lang="zh-TW" altLang="en-US" sz="1200" dirty="0">
                <a:solidFill>
                  <a:srgbClr val="00589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hlinkClick r:id="rId4"/>
              </a:rPr>
              <a:t>水務署</a:t>
            </a:r>
            <a:endParaRPr lang="en-GB" sz="1200" dirty="0">
              <a:solidFill>
                <a:srgbClr val="005893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2FB29A-F007-FC72-7556-000C459D5542}"/>
              </a:ext>
            </a:extLst>
          </p:cNvPr>
          <p:cNvSpPr txBox="1"/>
          <p:nvPr/>
        </p:nvSpPr>
        <p:spPr>
          <a:xfrm>
            <a:off x="2875653" y="3588739"/>
            <a:ext cx="9110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水足跡</a:t>
            </a:r>
            <a:endParaRPr lang="en-GB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ED0DC3-1BEF-1ED9-ED81-7805C172E04D}"/>
              </a:ext>
            </a:extLst>
          </p:cNvPr>
          <p:cNvSpPr txBox="1"/>
          <p:nvPr/>
        </p:nvSpPr>
        <p:spPr>
          <a:xfrm>
            <a:off x="1281113" y="5317353"/>
            <a:ext cx="386715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TW" altLang="en-US" b="0" i="0" dirty="0">
                <a:solidFill>
                  <a:srgbClr val="333333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隱藏用水，即那些生產食物及商品時所需要的水，我們稱之爲「虛擬水」</a:t>
            </a:r>
            <a:endParaRPr lang="en-GB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273414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A8B9FD-C31A-DC9C-58AD-800B0595C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6243589"/>
            <a:ext cx="4218432" cy="475171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1000" dirty="0"/>
              <a:t>資料來源：</a:t>
            </a:r>
            <a:r>
              <a:rPr lang="zh-TW" altLang="en-US" sz="1000" dirty="0">
                <a:solidFill>
                  <a:srgbClr val="00589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hlinkClick r:id="rId2"/>
              </a:rPr>
              <a:t>水務署</a:t>
            </a:r>
            <a:endParaRPr lang="en-GB" sz="1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1AFCDE-3BAC-D147-3A3C-BE42B51217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27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FAFF94-7034-9CB6-6675-A440CE482B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2025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C1F1A2-CB1A-DBC1-9FDB-3977B584F4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18" r="3390" b="2720"/>
          <a:stretch/>
        </p:blipFill>
        <p:spPr>
          <a:xfrm>
            <a:off x="609600" y="386512"/>
            <a:ext cx="4218432" cy="58476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DFA640-B11B-2A65-A1F0-12287E283B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698" t="60234" r="38378" b="31552"/>
          <a:stretch/>
        </p:blipFill>
        <p:spPr>
          <a:xfrm>
            <a:off x="3074674" y="4462273"/>
            <a:ext cx="1753358" cy="1771841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1B50AB6-B613-2904-FA35-4D9E83B7247B}"/>
              </a:ext>
            </a:extLst>
          </p:cNvPr>
          <p:cNvSpPr txBox="1">
            <a:spLocks/>
          </p:cNvSpPr>
          <p:nvPr/>
        </p:nvSpPr>
        <p:spPr bwMode="auto">
          <a:xfrm>
            <a:off x="5039957" y="1560512"/>
            <a:ext cx="6836485" cy="475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•"/>
              <a:defRPr sz="2800" kern="1200">
                <a:solidFill>
                  <a:srgbClr val="00589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557213" indent="-214313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857250" indent="-17145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400" kern="1200">
                <a:solidFill>
                  <a:srgbClr val="6163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200150" indent="-17145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sz="2000" kern="1200">
                <a:solidFill>
                  <a:srgbClr val="E597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1543050" indent="-17145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600" kern="1200">
                <a:solidFill>
                  <a:srgbClr val="51515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dirty="0"/>
              <a:t>請以相同重量計算蕃茄、豬肉、雞蛋和白米的水足跡，哪一項的水足跡最高？</a:t>
            </a:r>
            <a:endParaRPr lang="en-GB" altLang="zh-TW" dirty="0"/>
          </a:p>
          <a:p>
            <a:pPr marL="342900" indent="-342900">
              <a:buFont typeface="+mj-lt"/>
              <a:buAutoNum type="alphaUcPeriod"/>
            </a:pPr>
            <a:r>
              <a:rPr lang="zh-TW" altLang="en-US" dirty="0"/>
              <a:t>蕃茄</a:t>
            </a:r>
            <a:endParaRPr lang="en-GB" altLang="zh-TW" dirty="0"/>
          </a:p>
          <a:p>
            <a:pPr marL="342900" indent="-342900">
              <a:buFont typeface="+mj-lt"/>
              <a:buAutoNum type="alphaUcPeriod"/>
            </a:pPr>
            <a:r>
              <a:rPr lang="zh-TW" altLang="en-US" dirty="0"/>
              <a:t>豬肉</a:t>
            </a:r>
            <a:endParaRPr lang="en-GB" altLang="zh-TW" dirty="0"/>
          </a:p>
          <a:p>
            <a:pPr marL="342900" indent="-342900">
              <a:buFont typeface="+mj-lt"/>
              <a:buAutoNum type="alphaUcPeriod"/>
            </a:pPr>
            <a:r>
              <a:rPr lang="zh-TW" altLang="en-US" dirty="0"/>
              <a:t>雞蛋</a:t>
            </a:r>
            <a:endParaRPr lang="en-GB" altLang="zh-TW" dirty="0"/>
          </a:p>
          <a:p>
            <a:pPr marL="342900" indent="-342900">
              <a:buFont typeface="+mj-lt"/>
              <a:buAutoNum type="alphaUcPeriod"/>
            </a:pPr>
            <a:r>
              <a:rPr lang="zh-TW" altLang="en-US" dirty="0"/>
              <a:t>白米</a:t>
            </a:r>
            <a:endParaRPr lang="en-GB" altLang="zh-TW" dirty="0"/>
          </a:p>
          <a:p>
            <a:pPr marL="0" indent="0">
              <a:buFontTx/>
              <a:buNone/>
            </a:pPr>
            <a:endParaRPr lang="en-GB" altLang="zh-TW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C94986C-A1AB-B3D4-08C5-C7E4C8A0C8B7}"/>
              </a:ext>
            </a:extLst>
          </p:cNvPr>
          <p:cNvSpPr/>
          <p:nvPr/>
        </p:nvSpPr>
        <p:spPr bwMode="auto">
          <a:xfrm>
            <a:off x="4955003" y="3730755"/>
            <a:ext cx="1650192" cy="597630"/>
          </a:xfrm>
          <a:prstGeom prst="ellipse">
            <a:avLst/>
          </a:prstGeom>
          <a:noFill/>
          <a:ln w="38100" cap="flat" cmpd="sng" algn="ctr">
            <a:solidFill>
              <a:srgbClr val="F1753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028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B9408C-5F1D-0A91-C923-C6027DA077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5FD91E-A16D-C1BC-B370-4FC33D141E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28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B476CF-46B4-54A9-00B4-AFB3D2338D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 dirty="0"/>
              <a:t>© </a:t>
            </a:r>
            <a:r>
              <a:rPr lang="en-US" altLang="zh-HK" dirty="0"/>
              <a:t>2025 Business Environment Council Limited </a:t>
            </a:r>
            <a:r>
              <a:rPr lang="zh-TW" altLang="en-US" dirty="0"/>
              <a:t>商界環保協會有限公司</a:t>
            </a:r>
            <a:endParaRPr lang="en-GB" altLang="zh-HK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2E73C9-60E1-1E02-87A0-58249B75DEB4}"/>
              </a:ext>
            </a:extLst>
          </p:cNvPr>
          <p:cNvSpPr/>
          <p:nvPr/>
        </p:nvSpPr>
        <p:spPr bwMode="auto">
          <a:xfrm>
            <a:off x="0" y="2276871"/>
            <a:ext cx="12192000" cy="2535757"/>
          </a:xfrm>
          <a:prstGeom prst="rect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zh-TW" altLang="en-US" sz="5400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減少廢物</a:t>
            </a:r>
            <a:endParaRPr lang="zh-HK" altLang="en-US" sz="5400" b="1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2" name="Picture 1" descr="An orange cartoon character holding a paper and a bottle&#10;&#10;Description automatically generated">
            <a:extLst>
              <a:ext uri="{FF2B5EF4-FFF2-40B4-BE49-F238E27FC236}">
                <a16:creationId xmlns:a16="http://schemas.microsoft.com/office/drawing/2014/main" id="{7FDD23E4-0DC1-BAE2-EC73-01A5F17D52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619" y="4410520"/>
            <a:ext cx="2437037" cy="225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605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91B2F-D53B-1966-12E1-0DCD8BFA4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7269E-2373-C67B-00B4-4800C1FA70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pPr marL="0" indent="0">
              <a:buNone/>
            </a:pPr>
            <a:endParaRPr lang="en-GB" altLang="zh-TW" sz="1600" dirty="0"/>
          </a:p>
          <a:p>
            <a:pPr marL="0" indent="0">
              <a:buNone/>
            </a:pPr>
            <a:endParaRPr lang="en-GB" altLang="zh-TW" sz="1600" dirty="0"/>
          </a:p>
          <a:p>
            <a:pPr marL="0" indent="0">
              <a:buNone/>
            </a:pPr>
            <a:endParaRPr lang="en-GB" altLang="zh-TW" sz="1600" dirty="0"/>
          </a:p>
          <a:p>
            <a:pPr marL="0" indent="0">
              <a:buNone/>
            </a:pPr>
            <a:endParaRPr lang="en-GB" altLang="zh-TW" sz="1600" dirty="0"/>
          </a:p>
          <a:p>
            <a:pPr marL="0" indent="0">
              <a:buNone/>
            </a:pPr>
            <a:endParaRPr lang="en-US" altLang="zh-TW" sz="1000" dirty="0"/>
          </a:p>
          <a:p>
            <a:pPr marL="0" indent="0">
              <a:buNone/>
            </a:pPr>
            <a:endParaRPr lang="en-US" altLang="zh-TW" sz="1000" dirty="0"/>
          </a:p>
          <a:p>
            <a:pPr marL="0" indent="0">
              <a:buNone/>
            </a:pPr>
            <a:r>
              <a:rPr lang="zh-TW" altLang="en-US" sz="1000" dirty="0"/>
              <a:t>資料來源</a:t>
            </a:r>
            <a:r>
              <a:rPr lang="en-GB" altLang="zh-TW" sz="1000" dirty="0"/>
              <a:t>: </a:t>
            </a:r>
            <a:r>
              <a:rPr lang="en-GB" altLang="zh-TW" sz="1000" dirty="0">
                <a:hlinkClick r:id="rId3"/>
              </a:rPr>
              <a:t>The Guardian</a:t>
            </a:r>
            <a:r>
              <a:rPr lang="en-GB" altLang="zh-TW" sz="1000" dirty="0"/>
              <a:t/>
            </a:r>
            <a:br>
              <a:rPr lang="en-GB" altLang="zh-TW" sz="1000" dirty="0"/>
            </a:br>
            <a:r>
              <a:rPr lang="en-GB" altLang="zh-TW" sz="1000" dirty="0"/>
              <a:t>                  </a:t>
            </a:r>
            <a:endParaRPr lang="en-GB" sz="1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EB015A-E71B-A3E9-BEA2-E75FF3E578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29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4EE22-6553-41C7-34EE-4FE4E3C785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 dirty="0"/>
              <a:t>© </a:t>
            </a:r>
            <a:r>
              <a:rPr lang="en-US" altLang="zh-HK" dirty="0"/>
              <a:t>2025 Business Environment Council Limited </a:t>
            </a:r>
            <a:r>
              <a:rPr lang="zh-TW" altLang="en-US" dirty="0"/>
              <a:t>商界環保協會有限公司</a:t>
            </a:r>
            <a:endParaRPr lang="en-GB" altLang="zh-HK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FE71A4C-8120-BBC8-7F08-3E548DCF93BD}"/>
              </a:ext>
            </a:extLst>
          </p:cNvPr>
          <p:cNvSpPr txBox="1">
            <a:spLocks/>
          </p:cNvSpPr>
          <p:nvPr/>
        </p:nvSpPr>
        <p:spPr bwMode="auto">
          <a:xfrm>
            <a:off x="609600" y="1960563"/>
            <a:ext cx="10972800" cy="92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•"/>
              <a:defRPr sz="2800" kern="1200">
                <a:solidFill>
                  <a:srgbClr val="00589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557213" indent="-214313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857250" indent="-17145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400" kern="1200">
                <a:solidFill>
                  <a:srgbClr val="6163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200150" indent="-17145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sz="2000" kern="1200">
                <a:solidFill>
                  <a:srgbClr val="E597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1543050" indent="-17145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600" kern="1200">
                <a:solidFill>
                  <a:srgbClr val="51515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zh-TW" altLang="en-US" dirty="0"/>
              <a:t>猜一猜，水喉水與市面上的塑膠樽裝水相比，哪一項會含有較多微塑膠？</a:t>
            </a:r>
            <a:endParaRPr lang="en-GB" altLang="zh-TW" dirty="0"/>
          </a:p>
          <a:p>
            <a:pPr marL="0" indent="0">
              <a:buFontTx/>
              <a:buNone/>
            </a:pPr>
            <a:endParaRPr lang="en-GB" altLang="zh-TW" dirty="0"/>
          </a:p>
          <a:p>
            <a:pPr marL="0" indent="0">
              <a:buFontTx/>
              <a:buNone/>
            </a:pPr>
            <a:endParaRPr lang="en-GB" altLang="zh-TW" dirty="0"/>
          </a:p>
        </p:txBody>
      </p:sp>
      <p:pic>
        <p:nvPicPr>
          <p:cNvPr id="9" name="Graphic 8" descr="Water Bottle outline">
            <a:extLst>
              <a:ext uri="{FF2B5EF4-FFF2-40B4-BE49-F238E27FC236}">
                <a16:creationId xmlns:a16="http://schemas.microsoft.com/office/drawing/2014/main" id="{8CCCA25A-A612-F126-25E6-6E7A5C78C0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772741">
            <a:off x="6904403" y="3178602"/>
            <a:ext cx="1596008" cy="1596008"/>
          </a:xfrm>
          <a:prstGeom prst="rect">
            <a:avLst/>
          </a:prstGeom>
        </p:spPr>
      </p:pic>
      <p:pic>
        <p:nvPicPr>
          <p:cNvPr id="11" name="Graphic 10" descr="Leaky Tap outline">
            <a:extLst>
              <a:ext uri="{FF2B5EF4-FFF2-40B4-BE49-F238E27FC236}">
                <a16:creationId xmlns:a16="http://schemas.microsoft.com/office/drawing/2014/main" id="{405F10F7-60BD-7BC6-052D-0EBB558798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214688" y="3020807"/>
            <a:ext cx="1911598" cy="1911598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383B6A8E-2098-10FD-D428-F7ECB2279F51}"/>
              </a:ext>
            </a:extLst>
          </p:cNvPr>
          <p:cNvSpPr/>
          <p:nvPr/>
        </p:nvSpPr>
        <p:spPr bwMode="auto">
          <a:xfrm>
            <a:off x="6746608" y="3020807"/>
            <a:ext cx="1911598" cy="1911598"/>
          </a:xfrm>
          <a:prstGeom prst="ellipse">
            <a:avLst/>
          </a:prstGeom>
          <a:noFill/>
          <a:ln w="76200" cap="flat" cmpd="sng" algn="ctr">
            <a:solidFill>
              <a:srgbClr val="F2880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31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D1B5DB9-A403-40A9-7465-E9DD4DD9711A}"/>
              </a:ext>
            </a:extLst>
          </p:cNvPr>
          <p:cNvSpPr/>
          <p:nvPr/>
        </p:nvSpPr>
        <p:spPr>
          <a:xfrm>
            <a:off x="0" y="0"/>
            <a:ext cx="12192000" cy="6669088"/>
          </a:xfrm>
          <a:prstGeom prst="rect">
            <a:avLst/>
          </a:prstGeom>
          <a:solidFill>
            <a:srgbClr val="FAF4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E4B11-D6E7-ABA9-489F-C6E37E1C9E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284827"/>
            <a:ext cx="10972800" cy="1327800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4000" b="1" dirty="0">
                <a:solidFill>
                  <a:srgbClr val="1C492A"/>
                </a:solidFill>
                <a:cs typeface="Calibri" panose="020F0502020204030204" pitchFamily="34" charset="0"/>
              </a:rPr>
              <a:t>1. </a:t>
            </a:r>
            <a:r>
              <a:rPr lang="zh-TW" altLang="en-US" sz="4000" b="1" dirty="0">
                <a:solidFill>
                  <a:srgbClr val="1C492A"/>
                </a:solidFill>
                <a:cs typeface="Calibri" panose="020F0502020204030204" pitchFamily="34" charset="0"/>
              </a:rPr>
              <a:t>簡介</a:t>
            </a:r>
            <a:endParaRPr lang="en-US" sz="4000" b="1" dirty="0">
              <a:solidFill>
                <a:srgbClr val="1C492A"/>
              </a:solidFill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07836F-DBFB-2F05-D523-207F856F56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3</a:t>
            </a:fld>
            <a:endParaRPr lang="en-GB" alt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17292DD1-F60B-2C50-1C70-B053BD017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38" y="6669088"/>
            <a:ext cx="6337300" cy="163512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© </a:t>
            </a:r>
            <a:r>
              <a:rPr kumimoji="0" lang="en-US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2025 Business Environment Council Limited 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商界環保協會有限公司</a:t>
            </a:r>
            <a:endParaRPr kumimoji="0" lang="en-GB" altLang="zh-HK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PMingLiU"/>
              <a:cs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1EAD91-A1C6-BA5C-7D7D-1E75CF29DF82}"/>
              </a:ext>
            </a:extLst>
          </p:cNvPr>
          <p:cNvSpPr/>
          <p:nvPr/>
        </p:nvSpPr>
        <p:spPr>
          <a:xfrm>
            <a:off x="-508477" y="4574792"/>
            <a:ext cx="3108960" cy="1358537"/>
          </a:xfrm>
          <a:prstGeom prst="rect">
            <a:avLst/>
          </a:prstGeom>
          <a:noFill/>
          <a:ln>
            <a:solidFill>
              <a:srgbClr val="FBE89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0F79C4-8437-7F99-3CBD-28EB9BC128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70" t="59361" b="24131"/>
          <a:stretch/>
        </p:blipFill>
        <p:spPr>
          <a:xfrm rot="10800000">
            <a:off x="0" y="25400"/>
            <a:ext cx="3346411" cy="11321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E1C696-6F04-4B7B-4CEF-4A2474898A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6726" b="43411"/>
          <a:stretch/>
        </p:blipFill>
        <p:spPr>
          <a:xfrm rot="16200000" flipV="1">
            <a:off x="8494766" y="2971853"/>
            <a:ext cx="2253147" cy="5141320"/>
          </a:xfrm>
          <a:prstGeom prst="rect">
            <a:avLst/>
          </a:prstGeom>
        </p:spPr>
      </p:pic>
      <p:pic>
        <p:nvPicPr>
          <p:cNvPr id="11" name="Picture 10" descr="A book cover with cartoon characters&#10;&#10;Description automatically generated">
            <a:extLst>
              <a:ext uri="{FF2B5EF4-FFF2-40B4-BE49-F238E27FC236}">
                <a16:creationId xmlns:a16="http://schemas.microsoft.com/office/drawing/2014/main" id="{FD4614E4-3DF5-9CAC-6C44-CC447BB2FC7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40731" y="188912"/>
            <a:ext cx="2805232" cy="307286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22708D1-1024-0D06-9B47-17B5052FA9C6}"/>
              </a:ext>
            </a:extLst>
          </p:cNvPr>
          <p:cNvGrpSpPr/>
          <p:nvPr/>
        </p:nvGrpSpPr>
        <p:grpSpPr>
          <a:xfrm>
            <a:off x="959084" y="2948727"/>
            <a:ext cx="2062957" cy="3207002"/>
            <a:chOff x="959084" y="2948727"/>
            <a:chExt cx="2062957" cy="320700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3240192-C69D-A4EE-D9B1-6A187A789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59084" y="2948727"/>
              <a:ext cx="2062957" cy="3207002"/>
            </a:xfrm>
            <a:prstGeom prst="rect">
              <a:avLst/>
            </a:prstGeom>
          </p:spPr>
        </p:pic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6ADD3828-ED75-36BF-B916-E2ACDF85EA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34597">
              <a:off x="1633765" y="4894213"/>
              <a:ext cx="241940" cy="1769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984949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BB7E6-E3AD-DE5B-865F-225C94905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/>
          <a:p>
            <a:pPr algn="ctr"/>
            <a:r>
              <a:rPr lang="zh-TW" altLang="en-US" dirty="0"/>
              <a:t>考考你！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3ED316-E955-EDB7-02F7-F9AE77F21D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950" y="1433513"/>
            <a:ext cx="10728450" cy="4425950"/>
          </a:xfrm>
        </p:spPr>
        <p:txBody>
          <a:bodyPr/>
          <a:lstStyle/>
          <a:p>
            <a:pPr marL="0" indent="0">
              <a:buNone/>
            </a:pPr>
            <a:r>
              <a:rPr lang="zh-TW" altLang="en-US" dirty="0"/>
              <a:t>以下哪樣物品可以回收</a:t>
            </a:r>
            <a:r>
              <a:rPr lang="en-US" altLang="zh-TW" dirty="0"/>
              <a:t>?</a:t>
            </a:r>
          </a:p>
          <a:p>
            <a:pPr marL="0" indent="0">
              <a:buNone/>
            </a:pPr>
            <a:r>
              <a:rPr lang="en-US" altLang="zh-TW" dirty="0"/>
              <a:t>A. </a:t>
            </a:r>
            <a:r>
              <a:rPr lang="zh-TW" altLang="en-US" dirty="0"/>
              <a:t>泡泡紙</a:t>
            </a:r>
          </a:p>
          <a:p>
            <a:pPr marL="0" indent="0">
              <a:buNone/>
            </a:pPr>
            <a:r>
              <a:rPr lang="en-US" altLang="zh-TW" dirty="0"/>
              <a:t>B. </a:t>
            </a:r>
            <a:r>
              <a:rPr lang="zh-TW" altLang="en-US" dirty="0"/>
              <a:t>有膠紙的紙皮</a:t>
            </a:r>
          </a:p>
          <a:p>
            <a:pPr marL="0" indent="0">
              <a:buNone/>
            </a:pPr>
            <a:r>
              <a:rPr lang="en-US" altLang="zh-TW" dirty="0"/>
              <a:t>C. </a:t>
            </a:r>
            <a:r>
              <a:rPr lang="zh-TW" altLang="en-US" dirty="0"/>
              <a:t>發泡膠</a:t>
            </a:r>
          </a:p>
          <a:p>
            <a:pPr marL="0" indent="0">
              <a:buNone/>
            </a:pPr>
            <a:r>
              <a:rPr lang="en-US" altLang="zh-TW" dirty="0"/>
              <a:t>D. </a:t>
            </a:r>
            <a:r>
              <a:rPr lang="zh-TW" altLang="en-US" dirty="0"/>
              <a:t>膠袋</a:t>
            </a:r>
          </a:p>
          <a:p>
            <a:pPr marL="0" indent="0">
              <a:buNone/>
            </a:pPr>
            <a:r>
              <a:rPr lang="en-US" altLang="zh-TW" dirty="0"/>
              <a:t>E. </a:t>
            </a:r>
            <a:r>
              <a:rPr lang="zh-TW" altLang="en-US" dirty="0"/>
              <a:t>充氣袋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7673D0-C781-5159-0101-9848E2AF5C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30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D57CDD-D722-1D88-168B-AD05CD1D23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2025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07F1008-6D3C-696F-81D3-E63A2CFD5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1103" y="3114894"/>
            <a:ext cx="6106947" cy="342973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1AD0512-BD8E-64A6-7793-67BD2CD267D0}"/>
              </a:ext>
            </a:extLst>
          </p:cNvPr>
          <p:cNvSpPr/>
          <p:nvPr/>
        </p:nvSpPr>
        <p:spPr bwMode="auto">
          <a:xfrm>
            <a:off x="5253155" y="4144291"/>
            <a:ext cx="744950" cy="648297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TW" sz="3600" b="1" i="0" kern="1200" dirty="0">
                <a:solidFill>
                  <a:schemeClr val="tx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</a:t>
            </a:r>
            <a:endParaRPr kumimoji="0" lang="en-GB" sz="3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1F0A3E1-2C44-85B6-D7AE-2E390585625B}"/>
              </a:ext>
            </a:extLst>
          </p:cNvPr>
          <p:cNvSpPr/>
          <p:nvPr/>
        </p:nvSpPr>
        <p:spPr bwMode="auto">
          <a:xfrm>
            <a:off x="7814327" y="4146888"/>
            <a:ext cx="744950" cy="648297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TW" sz="3600" b="1" i="0" kern="1200" dirty="0">
                <a:solidFill>
                  <a:schemeClr val="tx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B</a:t>
            </a:r>
            <a:endParaRPr kumimoji="0" lang="en-GB" sz="3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AA694E0-C6F1-7BAB-2813-D909B1FE9A13}"/>
              </a:ext>
            </a:extLst>
          </p:cNvPr>
          <p:cNvSpPr/>
          <p:nvPr/>
        </p:nvSpPr>
        <p:spPr bwMode="auto">
          <a:xfrm>
            <a:off x="10587150" y="4146888"/>
            <a:ext cx="744950" cy="648297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TW" sz="3600" b="1" i="0" kern="1200" dirty="0">
                <a:solidFill>
                  <a:schemeClr val="tx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</a:t>
            </a:r>
            <a:endParaRPr kumimoji="0" lang="en-GB" sz="3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DB1A6C1-8472-ADB0-0A0A-E651D4382029}"/>
              </a:ext>
            </a:extLst>
          </p:cNvPr>
          <p:cNvSpPr/>
          <p:nvPr/>
        </p:nvSpPr>
        <p:spPr bwMode="auto">
          <a:xfrm>
            <a:off x="5231103" y="5886460"/>
            <a:ext cx="744950" cy="648297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TW" sz="3600" b="1" i="0" kern="1200" dirty="0">
                <a:solidFill>
                  <a:schemeClr val="tx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D</a:t>
            </a:r>
            <a:endParaRPr kumimoji="0" lang="en-GB" sz="3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21866B8-A7B2-9E8F-131A-C5B8680B671B}"/>
              </a:ext>
            </a:extLst>
          </p:cNvPr>
          <p:cNvSpPr/>
          <p:nvPr/>
        </p:nvSpPr>
        <p:spPr bwMode="auto">
          <a:xfrm>
            <a:off x="8711851" y="5902613"/>
            <a:ext cx="744950" cy="648297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TW" sz="3600" b="1" i="0" kern="1200" dirty="0">
                <a:solidFill>
                  <a:schemeClr val="tx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E</a:t>
            </a:r>
            <a:endParaRPr kumimoji="0" lang="en-GB" sz="3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9" name="Graphic 8" descr="Checkmark with solid fill">
            <a:extLst>
              <a:ext uri="{FF2B5EF4-FFF2-40B4-BE49-F238E27FC236}">
                <a16:creationId xmlns:a16="http://schemas.microsoft.com/office/drawing/2014/main" id="{0312F2D4-FDCF-AA44-0F31-43B33F5D2A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619829" y="2227262"/>
            <a:ext cx="730023" cy="730023"/>
          </a:xfrm>
          <a:prstGeom prst="rect">
            <a:avLst/>
          </a:prstGeom>
        </p:spPr>
      </p:pic>
      <p:pic>
        <p:nvPicPr>
          <p:cNvPr id="10" name="Graphic 9" descr="Checkmark with solid fill">
            <a:extLst>
              <a:ext uri="{FF2B5EF4-FFF2-40B4-BE49-F238E27FC236}">
                <a16:creationId xmlns:a16="http://schemas.microsoft.com/office/drawing/2014/main" id="{A1408DA8-2133-23E0-B4D7-A090E91D0F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645538" y="3646488"/>
            <a:ext cx="730023" cy="730023"/>
          </a:xfrm>
          <a:prstGeom prst="rect">
            <a:avLst/>
          </a:prstGeom>
        </p:spPr>
      </p:pic>
      <p:pic>
        <p:nvPicPr>
          <p:cNvPr id="11" name="Graphic 10" descr="Checkmark with solid fill">
            <a:extLst>
              <a:ext uri="{FF2B5EF4-FFF2-40B4-BE49-F238E27FC236}">
                <a16:creationId xmlns:a16="http://schemas.microsoft.com/office/drawing/2014/main" id="{49F10B7C-66C1-33A8-76DA-6353F23E8C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254817" y="4335691"/>
            <a:ext cx="730023" cy="730023"/>
          </a:xfrm>
          <a:prstGeom prst="rect">
            <a:avLst/>
          </a:prstGeom>
        </p:spPr>
      </p:pic>
      <p:pic>
        <p:nvPicPr>
          <p:cNvPr id="12" name="Graphic 11" descr="Checkmark with solid fill">
            <a:extLst>
              <a:ext uri="{FF2B5EF4-FFF2-40B4-BE49-F238E27FC236}">
                <a16:creationId xmlns:a16="http://schemas.microsoft.com/office/drawing/2014/main" id="{3D92D280-272D-8AD7-CC91-EF1B7413B9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645537" y="5024894"/>
            <a:ext cx="730023" cy="73002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C7D2BB88-EB24-830A-F033-5A0004269BEE}"/>
              </a:ext>
            </a:extLst>
          </p:cNvPr>
          <p:cNvGrpSpPr/>
          <p:nvPr/>
        </p:nvGrpSpPr>
        <p:grpSpPr>
          <a:xfrm>
            <a:off x="4479559" y="1905785"/>
            <a:ext cx="2360720" cy="1084646"/>
            <a:chOff x="6040997" y="1699100"/>
            <a:chExt cx="2360720" cy="1084646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B72AD98-DB6E-9D92-7A4C-AF76C4D6BFB9}"/>
                </a:ext>
              </a:extLst>
            </p:cNvPr>
            <p:cNvSpPr txBox="1"/>
            <p:nvPr/>
          </p:nvSpPr>
          <p:spPr>
            <a:xfrm rot="21099978">
              <a:off x="6127758" y="1699100"/>
              <a:ext cx="2216377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32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撕去膠紙</a:t>
              </a:r>
              <a:endParaRPr lang="en-GB" altLang="zh-TW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 algn="ctr"/>
              <a:r>
                <a:rPr lang="zh-TW" altLang="en-US" sz="32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便可回收</a:t>
              </a:r>
              <a:endPara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B2F88FA1-61E3-6D72-EC92-55B95361389F}"/>
                </a:ext>
              </a:extLst>
            </p:cNvPr>
            <p:cNvSpPr/>
            <p:nvPr/>
          </p:nvSpPr>
          <p:spPr bwMode="auto">
            <a:xfrm rot="21139271">
              <a:off x="6040997" y="1708489"/>
              <a:ext cx="2360720" cy="1075257"/>
            </a:xfrm>
            <a:prstGeom prst="roundRect">
              <a:avLst/>
            </a:prstGeom>
            <a:noFill/>
            <a:ln w="76200" cap="flat" cmpd="sng" algn="ctr">
              <a:solidFill>
                <a:srgbClr val="C0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</p:grpSp>
      <p:pic>
        <p:nvPicPr>
          <p:cNvPr id="16" name="Graphic 15" descr="Checkmark with solid fill">
            <a:extLst>
              <a:ext uri="{FF2B5EF4-FFF2-40B4-BE49-F238E27FC236}">
                <a16:creationId xmlns:a16="http://schemas.microsoft.com/office/drawing/2014/main" id="{F7D1D40A-BD1B-E2D2-FF91-ECE435433F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532082" y="2249265"/>
            <a:ext cx="730023" cy="73002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C0BD603-B6F0-46DB-E872-3BDA58DB3A17}"/>
              </a:ext>
            </a:extLst>
          </p:cNvPr>
          <p:cNvSpPr txBox="1">
            <a:spLocks/>
          </p:cNvSpPr>
          <p:nvPr/>
        </p:nvSpPr>
        <p:spPr bwMode="auto">
          <a:xfrm>
            <a:off x="4833938" y="-1517266"/>
            <a:ext cx="7312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005893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dirty="0"/>
              <a:t>Kahoot!</a:t>
            </a:r>
            <a:endParaRPr lang="en-GB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38227F4-C14F-AAFD-E761-4E71F83F6624}"/>
              </a:ext>
            </a:extLst>
          </p:cNvPr>
          <p:cNvCxnSpPr>
            <a:stCxn id="13" idx="1"/>
          </p:cNvCxnSpPr>
          <p:nvPr/>
        </p:nvCxnSpPr>
        <p:spPr bwMode="auto">
          <a:xfrm flipH="1">
            <a:off x="3613888" y="2605013"/>
            <a:ext cx="964134" cy="672648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2892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10962A-B643-7188-4EA5-26B10D01B9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31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6D2270-9FC5-CDC6-DBD4-B6E421CB97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2025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705A2F-CBF8-0B1F-98E8-07EC42CDCD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5987" y="-1"/>
            <a:ext cx="2156013" cy="2384297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6EBC6D11-78D7-B601-2CF5-F798AEF9F712}"/>
              </a:ext>
            </a:extLst>
          </p:cNvPr>
          <p:cNvGrpSpPr/>
          <p:nvPr/>
        </p:nvGrpSpPr>
        <p:grpSpPr>
          <a:xfrm>
            <a:off x="599427" y="1827272"/>
            <a:ext cx="10993145" cy="3203456"/>
            <a:chOff x="599427" y="1827272"/>
            <a:chExt cx="10993145" cy="320345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822F58E-B291-0823-1D98-5307F36BFDBD}"/>
                </a:ext>
              </a:extLst>
            </p:cNvPr>
            <p:cNvGrpSpPr/>
            <p:nvPr/>
          </p:nvGrpSpPr>
          <p:grpSpPr>
            <a:xfrm>
              <a:off x="599427" y="1827272"/>
              <a:ext cx="10993145" cy="3203456"/>
              <a:chOff x="685800" y="2425241"/>
              <a:chExt cx="10993145" cy="3203456"/>
            </a:xfrm>
          </p:grpSpPr>
          <p:sp>
            <p:nvSpPr>
              <p:cNvPr id="6" name="Title 1">
                <a:extLst>
                  <a:ext uri="{FF2B5EF4-FFF2-40B4-BE49-F238E27FC236}">
                    <a16:creationId xmlns:a16="http://schemas.microsoft.com/office/drawing/2014/main" id="{35FB0AE6-63EF-5A75-04D2-17A37BF2F86D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149287" y="3002503"/>
                <a:ext cx="7886700" cy="2007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 b="1" kern="1200">
                    <a:solidFill>
                      <a:srgbClr val="005893"/>
                    </a:solidFill>
                    <a:latin typeface="Yu Gothic UI Semibold" panose="020B0700000000000000" pitchFamily="34" charset="-128"/>
                    <a:ea typeface="Yu Gothic UI Semibold" panose="020B0700000000000000" pitchFamily="34" charset="-128"/>
                    <a:cs typeface="+mj-cs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589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589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589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00589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342900" algn="l" rtl="0" fontAlgn="base">
                  <a:spcBef>
                    <a:spcPct val="0"/>
                  </a:spcBef>
                  <a:spcAft>
                    <a:spcPct val="0"/>
                  </a:spcAft>
                  <a:defRPr sz="2100" b="1">
                    <a:solidFill>
                      <a:srgbClr val="00589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685800" algn="l" rtl="0" fontAlgn="base">
                  <a:spcBef>
                    <a:spcPct val="0"/>
                  </a:spcBef>
                  <a:spcAft>
                    <a:spcPct val="0"/>
                  </a:spcAft>
                  <a:defRPr sz="2100" b="1">
                    <a:solidFill>
                      <a:srgbClr val="00589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1028700" algn="l" rtl="0" fontAlgn="base">
                  <a:spcBef>
                    <a:spcPct val="0"/>
                  </a:spcBef>
                  <a:spcAft>
                    <a:spcPct val="0"/>
                  </a:spcAft>
                  <a:defRPr sz="2100" b="1">
                    <a:solidFill>
                      <a:srgbClr val="00589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100" b="1">
                    <a:solidFill>
                      <a:srgbClr val="00589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/>
                <a:r>
                  <a:rPr lang="zh-TW" altLang="en-US" sz="4800" dirty="0"/>
                  <a:t>推動</a:t>
                </a:r>
                <a:r>
                  <a:rPr lang="zh-TW" altLang="en-US" sz="4800" dirty="0">
                    <a:solidFill>
                      <a:srgbClr val="437C0D"/>
                    </a:solidFill>
                  </a:rPr>
                  <a:t>低碳生活</a:t>
                </a:r>
                <a:r>
                  <a:rPr lang="en-US" altLang="ja-JP" sz="4800" dirty="0"/>
                  <a:t/>
                </a:r>
                <a:br>
                  <a:rPr lang="en-US" altLang="ja-JP" sz="4800" dirty="0"/>
                </a:br>
                <a:r>
                  <a:rPr lang="zh-TW" altLang="en-US" sz="4800" dirty="0"/>
                  <a:t>由</a:t>
                </a:r>
                <a:r>
                  <a:rPr lang="ja-JP" altLang="en-US" sz="4800" dirty="0"/>
                  <a:t>我</a:t>
                </a:r>
                <a:r>
                  <a:rPr lang="zh-TW" altLang="en-US" sz="4800"/>
                  <a:t>們</a:t>
                </a:r>
                <a:r>
                  <a:rPr lang="ja-JP" altLang="en-US" sz="4800"/>
                  <a:t>每一</a:t>
                </a:r>
                <a:r>
                  <a:rPr lang="ja-JP" altLang="en-US" sz="4800" dirty="0"/>
                  <a:t>個人</a:t>
                </a:r>
                <a:r>
                  <a:rPr lang="zh-TW" altLang="en-US" sz="4800" dirty="0"/>
                  <a:t>開始</a:t>
                </a:r>
                <a:endParaRPr lang="en-GB" sz="4800" dirty="0"/>
              </a:p>
            </p:txBody>
          </p:sp>
          <p:pic>
            <p:nvPicPr>
              <p:cNvPr id="8" name="Picture 7" descr="Cartoon character with a sash&#10;&#10;Description automatically generated">
                <a:extLst>
                  <a:ext uri="{FF2B5EF4-FFF2-40B4-BE49-F238E27FC236}">
                    <a16:creationId xmlns:a16="http://schemas.microsoft.com/office/drawing/2014/main" id="{CDE6D532-88DA-8187-9935-9E1EE510EE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5800" y="2425241"/>
                <a:ext cx="2268872" cy="3200400"/>
              </a:xfrm>
              <a:prstGeom prst="rect">
                <a:avLst/>
              </a:prstGeom>
            </p:spPr>
          </p:pic>
          <p:pic>
            <p:nvPicPr>
              <p:cNvPr id="9" name="Picture 8" descr="Cartoon character holding a green belt&#10;&#10;Description automatically generated">
                <a:extLst>
                  <a:ext uri="{FF2B5EF4-FFF2-40B4-BE49-F238E27FC236}">
                    <a16:creationId xmlns:a16="http://schemas.microsoft.com/office/drawing/2014/main" id="{B0192EEC-8BE8-90C2-EFF4-E4B26D0A6E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42289" y="2428297"/>
                <a:ext cx="2236656" cy="3200400"/>
              </a:xfrm>
              <a:prstGeom prst="rect">
                <a:avLst/>
              </a:prstGeom>
            </p:spPr>
          </p:pic>
        </p:grpSp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E27143E0-416B-34AA-9B43-D37353256C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34597">
              <a:off x="1333951" y="3675292"/>
              <a:ext cx="293863" cy="214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>
              <a:extLst>
                <a:ext uri="{FF2B5EF4-FFF2-40B4-BE49-F238E27FC236}">
                  <a16:creationId xmlns:a16="http://schemas.microsoft.com/office/drawing/2014/main" id="{3BD18CFC-DD35-BD81-E8FC-5D54D42686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34597">
              <a:off x="10048979" y="3671193"/>
              <a:ext cx="273292" cy="199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332983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822696-7170-DBCE-C371-5060E867FE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111EA26-1AD3-5666-50F2-A556F3C5EBC8}"/>
              </a:ext>
            </a:extLst>
          </p:cNvPr>
          <p:cNvSpPr/>
          <p:nvPr/>
        </p:nvSpPr>
        <p:spPr>
          <a:xfrm>
            <a:off x="0" y="0"/>
            <a:ext cx="12192000" cy="6669088"/>
          </a:xfrm>
          <a:prstGeom prst="rect">
            <a:avLst/>
          </a:prstGeom>
          <a:solidFill>
            <a:srgbClr val="FAF4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F3FBA4-BB20-686D-1231-A197BDFA5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284827"/>
            <a:ext cx="10972800" cy="1327800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4000" b="1" dirty="0">
                <a:solidFill>
                  <a:srgbClr val="1C492A"/>
                </a:solidFill>
                <a:cs typeface="Calibri" panose="020F0502020204030204" pitchFamily="34" charset="0"/>
              </a:rPr>
              <a:t>3. </a:t>
            </a:r>
            <a:r>
              <a:rPr lang="zh-TW" altLang="en-US" sz="4000" b="1" dirty="0">
                <a:solidFill>
                  <a:srgbClr val="1C492A"/>
                </a:solidFill>
                <a:cs typeface="Calibri" panose="020F0502020204030204" pitchFamily="34" charset="0"/>
              </a:rPr>
              <a:t>桌上遊戲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1D1799-7883-829A-6AAD-C77B7BE767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32</a:t>
            </a:fld>
            <a:endParaRPr lang="en-GB" alt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9A5BA3E5-43CD-DEDA-7D59-E78D33E89B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38" y="6669088"/>
            <a:ext cx="6337300" cy="163512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© </a:t>
            </a:r>
            <a:r>
              <a:rPr kumimoji="0" lang="en-US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2025 Business Environment Council Limited 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商界環保協會有限公司</a:t>
            </a:r>
            <a:endParaRPr kumimoji="0" lang="en-GB" altLang="zh-HK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PMingLiU"/>
              <a:cs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CF6FD4-5B61-B0EF-9B34-43A443E762B9}"/>
              </a:ext>
            </a:extLst>
          </p:cNvPr>
          <p:cNvSpPr/>
          <p:nvPr/>
        </p:nvSpPr>
        <p:spPr>
          <a:xfrm>
            <a:off x="-508477" y="4574792"/>
            <a:ext cx="3108960" cy="1358537"/>
          </a:xfrm>
          <a:prstGeom prst="rect">
            <a:avLst/>
          </a:prstGeom>
          <a:noFill/>
          <a:ln>
            <a:solidFill>
              <a:srgbClr val="FBE89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023DEA-A8F6-C20C-9D83-81E67DF543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70" t="59361" b="24131"/>
          <a:stretch/>
        </p:blipFill>
        <p:spPr>
          <a:xfrm rot="10800000">
            <a:off x="0" y="25400"/>
            <a:ext cx="3346411" cy="11321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CB9A10-5101-34B5-E8A6-99A8D8F033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6726" b="43411"/>
          <a:stretch/>
        </p:blipFill>
        <p:spPr>
          <a:xfrm rot="16200000" flipV="1">
            <a:off x="8494766" y="2971853"/>
            <a:ext cx="2253147" cy="5141320"/>
          </a:xfrm>
          <a:prstGeom prst="rect">
            <a:avLst/>
          </a:prstGeom>
        </p:spPr>
      </p:pic>
      <p:pic>
        <p:nvPicPr>
          <p:cNvPr id="11" name="Picture 10" descr="A book cover with cartoon characters&#10;&#10;Description automatically generated">
            <a:extLst>
              <a:ext uri="{FF2B5EF4-FFF2-40B4-BE49-F238E27FC236}">
                <a16:creationId xmlns:a16="http://schemas.microsoft.com/office/drawing/2014/main" id="{532C7870-B5DA-051B-71A1-477BFCED98D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40731" y="188912"/>
            <a:ext cx="2805232" cy="30728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BAA31C-1C5D-2A66-6BBA-24D1F4FC3C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084" y="2948727"/>
            <a:ext cx="2062957" cy="320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1326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B811C-6334-17B5-7EB4-EB0747B3B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 descr="A close up of a sign&#10;&#10;Description automatically generated">
            <a:extLst>
              <a:ext uri="{FF2B5EF4-FFF2-40B4-BE49-F238E27FC236}">
                <a16:creationId xmlns:a16="http://schemas.microsoft.com/office/drawing/2014/main" id="{061843E2-8CEE-CEEF-946F-D5D4269B53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22" y="1700213"/>
            <a:ext cx="7868355" cy="442595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D79DB2-5C29-E5FE-A297-6FD2E6FF97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33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5C2FF7-7789-F313-20E1-2DDF1D8DDD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2025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FA21804A-19C7-4FF1-B8EC-22081DC522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3060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567AE-ECEB-EA16-8AF2-2F819F4D3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 descr="A poster with a cartoon character and earth&#10;&#10;Description automatically generated with medium confidence">
            <a:extLst>
              <a:ext uri="{FF2B5EF4-FFF2-40B4-BE49-F238E27FC236}">
                <a16:creationId xmlns:a16="http://schemas.microsoft.com/office/drawing/2014/main" id="{1007E15A-C014-98ED-F06A-B9F3387FD5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22" y="1700213"/>
            <a:ext cx="7868355" cy="442595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5EB35D-10DB-B315-1C65-8BF12ECDAA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34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5E1DA-54B8-0BE5-AE81-986557916E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2025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pic>
        <p:nvPicPr>
          <p:cNvPr id="9" name="Picture 8" descr="A group of cards on a table&#10;&#10;Description automatically generated">
            <a:extLst>
              <a:ext uri="{FF2B5EF4-FFF2-40B4-BE49-F238E27FC236}">
                <a16:creationId xmlns:a16="http://schemas.microsoft.com/office/drawing/2014/main" id="{AD673190-938D-9BE6-E856-D127D0BA2C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9184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3816A-BD9F-A53C-A84F-05A770DED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 descr="A green screen with white text and cartoon characters&#10;&#10;Description automatically generated with medium confidence">
            <a:extLst>
              <a:ext uri="{FF2B5EF4-FFF2-40B4-BE49-F238E27FC236}">
                <a16:creationId xmlns:a16="http://schemas.microsoft.com/office/drawing/2014/main" id="{6DB94821-0474-4BD4-00A6-3EA8CAFBC3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25867" cy="687705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069A09-6EA4-B3FD-E903-37D51C3C1BA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35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348442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88896-ADB7-907C-DB72-677B87191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 descr="A blurry image of a person's face&#10;&#10;Description automatically generated">
            <a:extLst>
              <a:ext uri="{FF2B5EF4-FFF2-40B4-BE49-F238E27FC236}">
                <a16:creationId xmlns:a16="http://schemas.microsoft.com/office/drawing/2014/main" id="{599C0470-EF16-BAF6-F15B-803C66D17D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782950-2A57-3B05-D3FF-FC652ADAEE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36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721320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F8EDB-BEB1-CC5E-E24E-F08F0C7CB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 descr="A green rectangular sign with white text&#10;&#10;Description automatically generated">
            <a:extLst>
              <a:ext uri="{FF2B5EF4-FFF2-40B4-BE49-F238E27FC236}">
                <a16:creationId xmlns:a16="http://schemas.microsoft.com/office/drawing/2014/main" id="{7036B098-2899-D7AB-3B08-77447E2E17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0E2CD6-FB79-E1BC-3E45-BF9AC7FCF2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37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501215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365E5-7425-721C-000C-89C5923D3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 descr="A green circle with blue and red text&#10;&#10;Description automatically generated">
            <a:extLst>
              <a:ext uri="{FF2B5EF4-FFF2-40B4-BE49-F238E27FC236}">
                <a16:creationId xmlns:a16="http://schemas.microsoft.com/office/drawing/2014/main" id="{5EC8F1C0-F79C-C75D-BB83-B766FC955E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9F5998-F2C5-6E5B-28DF-0E2FA63496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38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622102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FF22F-0015-5F0B-F863-ABFEECF82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 descr="A screenshot of a video game&#10;&#10;Description automatically generated">
            <a:extLst>
              <a:ext uri="{FF2B5EF4-FFF2-40B4-BE49-F238E27FC236}">
                <a16:creationId xmlns:a16="http://schemas.microsoft.com/office/drawing/2014/main" id="{428F2FEF-D6B6-47CA-C314-79161C5EF7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6EA113-88AC-3489-D6FC-A9CD72C778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39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767442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5CF1BDB-1572-0102-F559-1F9DDE10B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38" y="6669088"/>
            <a:ext cx="6337300" cy="163512"/>
          </a:xfrm>
        </p:spPr>
        <p:txBody>
          <a:bodyPr/>
          <a:lstStyle/>
          <a:p>
            <a:pPr>
              <a:defRPr/>
            </a:pPr>
            <a:r>
              <a:rPr lang="en-GB" altLang="zh-HK" dirty="0"/>
              <a:t>© </a:t>
            </a:r>
            <a:r>
              <a:rPr lang="en-US" altLang="zh-HK" dirty="0"/>
              <a:t>2025 Business Environment Council Limited </a:t>
            </a:r>
            <a:r>
              <a:rPr lang="zh-TW" altLang="en-US" dirty="0"/>
              <a:t>商界環保協會有限公司</a:t>
            </a:r>
            <a:endParaRPr lang="en-GB" altLang="zh-HK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80C7352-52BA-3F04-6A8E-231AD74AFC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0801350" y="6669088"/>
            <a:ext cx="1344613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616365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9pPr>
          </a:lstStyle>
          <a:p>
            <a:r>
              <a:rPr lang="en-GB" altLang="en-US"/>
              <a:t>Page </a:t>
            </a:r>
            <a:fld id="{AA311725-3476-439C-B4AB-B9977BD48BE8}" type="slidenum">
              <a:rPr lang="en-GB" altLang="en-US" smtClean="0"/>
              <a:pPr/>
              <a:t>4</a:t>
            </a:fld>
            <a:endParaRPr lang="en-GB" altLang="en-US"/>
          </a:p>
        </p:txBody>
      </p:sp>
      <p:pic>
        <p:nvPicPr>
          <p:cNvPr id="8" name="Picture 2" descr="This is why fighting climate change is so urgent | Environmental Defense  Fund">
            <a:extLst>
              <a:ext uri="{FF2B5EF4-FFF2-40B4-BE49-F238E27FC236}">
                <a16:creationId xmlns:a16="http://schemas.microsoft.com/office/drawing/2014/main" id="{BD839E12-405E-A6DD-66DD-A55B38C2CC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7760677" cy="692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On bone-dry land, severely affected by drought, two women search for their daily water supply.">
            <a:extLst>
              <a:ext uri="{FF2B5EF4-FFF2-40B4-BE49-F238E27FC236}">
                <a16:creationId xmlns:a16="http://schemas.microsoft.com/office/drawing/2014/main" id="{5598BD52-66B6-C551-4E7E-29FF79D00A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53200" y="0"/>
            <a:ext cx="5638800" cy="692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EB79194-5B5C-2A21-FF20-56A01824D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085" y="541370"/>
            <a:ext cx="7214592" cy="463016"/>
          </a:xfrm>
        </p:spPr>
        <p:txBody>
          <a:bodyPr/>
          <a:lstStyle/>
          <a:p>
            <a:pPr marL="0" indent="0" algn="just">
              <a:buNone/>
            </a:pPr>
            <a:r>
              <a:rPr lang="zh-TW" altLang="en-US" sz="5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冰川融化</a:t>
            </a:r>
            <a:endParaRPr lang="en-HK" sz="54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D9E6CCC-3FB4-396A-0F8B-F00465932D6F}"/>
              </a:ext>
            </a:extLst>
          </p:cNvPr>
          <p:cNvSpPr txBox="1">
            <a:spLocks/>
          </p:cNvSpPr>
          <p:nvPr/>
        </p:nvSpPr>
        <p:spPr bwMode="auto">
          <a:xfrm>
            <a:off x="8017168" y="5311990"/>
            <a:ext cx="2934449" cy="102029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5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乾旱</a:t>
            </a:r>
            <a:endParaRPr lang="en-HK" sz="54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3691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9F636-2A74-D837-2AC0-3C7EDEB24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 descr="A black text with a yellow spot&#10;&#10;Description automatically generated with medium confidence">
            <a:extLst>
              <a:ext uri="{FF2B5EF4-FFF2-40B4-BE49-F238E27FC236}">
                <a16:creationId xmlns:a16="http://schemas.microsoft.com/office/drawing/2014/main" id="{9DF9AAA8-7ADC-ABB2-C625-219446A3A1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931157-FDF0-D225-67A2-4C22EFA245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40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28463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2B55-E055-635E-C8F8-37479CD9E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 descr="A screen shot of a computer screen&#10;&#10;Description automatically generated">
            <a:extLst>
              <a:ext uri="{FF2B5EF4-FFF2-40B4-BE49-F238E27FC236}">
                <a16:creationId xmlns:a16="http://schemas.microsoft.com/office/drawing/2014/main" id="{74BDEC36-43B9-D4AB-E90D-C6D07582CE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"/>
            <a:ext cx="12191999" cy="6858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CD1AC5-6E58-6E7B-6BAA-42B589B1BF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41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516553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8A763-12DB-8D13-79B4-5000E9A38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 descr="A card game with a picture of vegetables&#10;&#10;Description automatically generated">
            <a:extLst>
              <a:ext uri="{FF2B5EF4-FFF2-40B4-BE49-F238E27FC236}">
                <a16:creationId xmlns:a16="http://schemas.microsoft.com/office/drawing/2014/main" id="{C43ABB8A-E5E1-483B-24A5-E3861A458D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E32D32-1D7E-BA13-2EEC-51940B6236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42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886686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31584-69B4-5D45-C89C-724A1E6A3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 descr="A game card with a cartoon character and text&#10;&#10;Description automatically generated">
            <a:extLst>
              <a:ext uri="{FF2B5EF4-FFF2-40B4-BE49-F238E27FC236}">
                <a16:creationId xmlns:a16="http://schemas.microsoft.com/office/drawing/2014/main" id="{396FF469-58B5-EA4A-5C15-C6C8E0C40D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CEBC6F-DB69-AE12-E363-EC678E316D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43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318413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AD23E839-806E-72F2-8DBC-A80426B47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185" y="-29721"/>
            <a:ext cx="12297433" cy="6887722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27D19FD3-EECA-E7BC-DA66-C7AAEA0D5F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2185" y="488745"/>
            <a:ext cx="10348414" cy="23071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EB1F683D-A5CD-FD5B-80F7-12FF24A1CB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25471" y="3310372"/>
            <a:ext cx="9144000" cy="1347793"/>
          </a:xfrm>
        </p:spPr>
        <p:txBody>
          <a:bodyPr>
            <a:normAutofit/>
          </a:bodyPr>
          <a:lstStyle/>
          <a:p>
            <a:r>
              <a:rPr lang="zh-TW" altLang="en-US" sz="8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遊戲示範</a:t>
            </a:r>
            <a:endParaRPr lang="zh-HK" altLang="en-US" sz="80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A205EF85-A9E3-0266-809B-5E82E2BBD8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22529" y="1948573"/>
            <a:ext cx="4524375" cy="595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323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B6B92C-37AA-C467-1FD6-69CED57630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649AC518-8501-2FD8-0762-41CE857E2C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61898" cy="6858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27CB35A9-C0E6-A951-B5F4-59AC4E644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14" y="164592"/>
            <a:ext cx="2299892" cy="512743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9BD20A8-803A-E4D1-DFB1-7011DB1765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6185" y="563157"/>
            <a:ext cx="2641473" cy="557540"/>
          </a:xfrm>
        </p:spPr>
        <p:txBody>
          <a:bodyPr>
            <a:normAutofit/>
          </a:bodyPr>
          <a:lstStyle/>
          <a:p>
            <a:r>
              <a:rPr lang="zh-TW" altLang="en-US" sz="2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遊戲示範</a:t>
            </a:r>
            <a:endParaRPr lang="zh-HK" altLang="en-US" sz="24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DEBEB079-7C02-06C5-9F10-62685D6232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5914" y="4745736"/>
            <a:ext cx="1863424" cy="2451874"/>
          </a:xfrm>
          <a:prstGeom prst="rect">
            <a:avLst/>
          </a:prstGeom>
        </p:spPr>
      </p:pic>
      <p:sp>
        <p:nvSpPr>
          <p:cNvPr id="8" name="標題 1">
            <a:extLst>
              <a:ext uri="{FF2B5EF4-FFF2-40B4-BE49-F238E27FC236}">
                <a16:creationId xmlns:a16="http://schemas.microsoft.com/office/drawing/2014/main" id="{F49B5383-5884-662E-8E5D-57F4DB51323A}"/>
              </a:ext>
            </a:extLst>
          </p:cNvPr>
          <p:cNvSpPr txBox="1">
            <a:spLocks/>
          </p:cNvSpPr>
          <p:nvPr/>
        </p:nvSpPr>
        <p:spPr>
          <a:xfrm>
            <a:off x="182574" y="2916086"/>
            <a:ext cx="2962070" cy="8316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卡牌種類</a:t>
            </a:r>
            <a:endParaRPr lang="zh-HK" altLang="en-US" sz="4000" dirty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135F7BFE-62E0-F747-BEEE-F516015046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7771" y="1144755"/>
            <a:ext cx="1441914" cy="2139489"/>
          </a:xfrm>
          <a:prstGeom prst="rect">
            <a:avLst/>
          </a:prstGeom>
        </p:spPr>
      </p:pic>
      <p:pic>
        <p:nvPicPr>
          <p:cNvPr id="42" name="圖片 41">
            <a:extLst>
              <a:ext uri="{FF2B5EF4-FFF2-40B4-BE49-F238E27FC236}">
                <a16:creationId xmlns:a16="http://schemas.microsoft.com/office/drawing/2014/main" id="{47D45724-9E61-D809-3677-5663CC9947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92168" y="3722620"/>
            <a:ext cx="1406426" cy="2116603"/>
          </a:xfrm>
          <a:prstGeom prst="rect">
            <a:avLst/>
          </a:prstGeom>
        </p:spPr>
      </p:pic>
      <p:pic>
        <p:nvPicPr>
          <p:cNvPr id="47" name="圖片 46">
            <a:extLst>
              <a:ext uri="{FF2B5EF4-FFF2-40B4-BE49-F238E27FC236}">
                <a16:creationId xmlns:a16="http://schemas.microsoft.com/office/drawing/2014/main" id="{8A08F72E-EA9F-D4A6-2FC7-74C0DF71B5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11236" y="3709606"/>
            <a:ext cx="1448449" cy="2139489"/>
          </a:xfrm>
          <a:prstGeom prst="rect">
            <a:avLst/>
          </a:prstGeom>
        </p:spPr>
      </p:pic>
      <p:pic>
        <p:nvPicPr>
          <p:cNvPr id="49" name="圖片 48">
            <a:extLst>
              <a:ext uri="{FF2B5EF4-FFF2-40B4-BE49-F238E27FC236}">
                <a16:creationId xmlns:a16="http://schemas.microsoft.com/office/drawing/2014/main" id="{6E52EF4B-7770-7AA4-0399-B091D09554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7576" y="1197816"/>
            <a:ext cx="1389477" cy="2068376"/>
          </a:xfrm>
          <a:prstGeom prst="rect">
            <a:avLst/>
          </a:prstGeom>
        </p:spPr>
      </p:pic>
      <p:pic>
        <p:nvPicPr>
          <p:cNvPr id="51" name="圖片 50">
            <a:extLst>
              <a:ext uri="{FF2B5EF4-FFF2-40B4-BE49-F238E27FC236}">
                <a16:creationId xmlns:a16="http://schemas.microsoft.com/office/drawing/2014/main" id="{63F3D3CD-5A6A-563A-B50E-87F733D0A29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15135" y="3739454"/>
            <a:ext cx="1406427" cy="2109640"/>
          </a:xfrm>
          <a:prstGeom prst="rect">
            <a:avLst/>
          </a:prstGeom>
        </p:spPr>
      </p:pic>
      <p:pic>
        <p:nvPicPr>
          <p:cNvPr id="53" name="圖片 52">
            <a:extLst>
              <a:ext uri="{FF2B5EF4-FFF2-40B4-BE49-F238E27FC236}">
                <a16:creationId xmlns:a16="http://schemas.microsoft.com/office/drawing/2014/main" id="{ADD3907C-48AD-3F26-794E-BA369A6F0DE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30860" y="1167057"/>
            <a:ext cx="1411485" cy="2110286"/>
          </a:xfrm>
          <a:prstGeom prst="rect">
            <a:avLst/>
          </a:prstGeom>
        </p:spPr>
      </p:pic>
      <p:pic>
        <p:nvPicPr>
          <p:cNvPr id="55" name="圖片 54">
            <a:extLst>
              <a:ext uri="{FF2B5EF4-FFF2-40B4-BE49-F238E27FC236}">
                <a16:creationId xmlns:a16="http://schemas.microsoft.com/office/drawing/2014/main" id="{5F94F4F7-2207-48C6-2CEF-20EEB51ADFC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30860" y="3739454"/>
            <a:ext cx="1411485" cy="2108002"/>
          </a:xfrm>
          <a:prstGeom prst="rect">
            <a:avLst/>
          </a:prstGeom>
        </p:spPr>
      </p:pic>
      <p:pic>
        <p:nvPicPr>
          <p:cNvPr id="57" name="圖片 56">
            <a:extLst>
              <a:ext uri="{FF2B5EF4-FFF2-40B4-BE49-F238E27FC236}">
                <a16:creationId xmlns:a16="http://schemas.microsoft.com/office/drawing/2014/main" id="{CE11DC7F-D6F1-12D1-E6C8-EBC395D45A4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63716" y="1176064"/>
            <a:ext cx="1411485" cy="2071100"/>
          </a:xfrm>
          <a:prstGeom prst="rect">
            <a:avLst/>
          </a:prstGeom>
        </p:spPr>
      </p:pic>
      <p:pic>
        <p:nvPicPr>
          <p:cNvPr id="58" name="圖片 57">
            <a:extLst>
              <a:ext uri="{FF2B5EF4-FFF2-40B4-BE49-F238E27FC236}">
                <a16:creationId xmlns:a16="http://schemas.microsoft.com/office/drawing/2014/main" id="{B20E6D48-1153-AFBC-7608-8076C45ED33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77012" y="2136499"/>
            <a:ext cx="1758940" cy="258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293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B88E11-73D4-B2A2-6B42-651BCB387F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893250D2-4FBD-2E64-92F5-B3B62ACDF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61898" cy="6858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17DFE282-21A1-ECA8-2AAE-5BDD2A78F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14" y="164592"/>
            <a:ext cx="2299892" cy="512743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957E109A-23AD-C73C-D737-93414091D0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6185" y="563157"/>
            <a:ext cx="2641473" cy="557540"/>
          </a:xfrm>
        </p:spPr>
        <p:txBody>
          <a:bodyPr>
            <a:normAutofit/>
          </a:bodyPr>
          <a:lstStyle/>
          <a:p>
            <a:r>
              <a:rPr lang="zh-TW" altLang="en-US" sz="2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遊戲示範</a:t>
            </a:r>
            <a:endParaRPr lang="zh-HK" altLang="en-US" sz="24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988DB754-8524-0F89-1674-CA0B74848B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5914" y="4745736"/>
            <a:ext cx="1863424" cy="2451874"/>
          </a:xfrm>
          <a:prstGeom prst="rect">
            <a:avLst/>
          </a:prstGeom>
        </p:spPr>
      </p:pic>
      <p:sp>
        <p:nvSpPr>
          <p:cNvPr id="8" name="標題 1">
            <a:extLst>
              <a:ext uri="{FF2B5EF4-FFF2-40B4-BE49-F238E27FC236}">
                <a16:creationId xmlns:a16="http://schemas.microsoft.com/office/drawing/2014/main" id="{2E304C4B-4965-8C4B-0D52-F8E6DE1B9EAD}"/>
              </a:ext>
            </a:extLst>
          </p:cNvPr>
          <p:cNvSpPr txBox="1">
            <a:spLocks/>
          </p:cNvSpPr>
          <p:nvPr/>
        </p:nvSpPr>
        <p:spPr>
          <a:xfrm>
            <a:off x="4187646" y="261506"/>
            <a:ext cx="2962070" cy="8316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卡牌內容</a:t>
            </a:r>
            <a:endParaRPr lang="zh-HK" altLang="en-US" sz="4000" dirty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4007ECCC-752F-9015-5328-D9C5CBEAE1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9958" y="2067453"/>
            <a:ext cx="2629280" cy="3943917"/>
          </a:xfrm>
          <a:prstGeom prst="rect">
            <a:avLst/>
          </a:prstGeom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30AE31F9-DA1B-6D30-DEB0-5DB78B52B747}"/>
              </a:ext>
            </a:extLst>
          </p:cNvPr>
          <p:cNvSpPr txBox="1">
            <a:spLocks/>
          </p:cNvSpPr>
          <p:nvPr/>
        </p:nvSpPr>
        <p:spPr>
          <a:xfrm>
            <a:off x="1285012" y="1120697"/>
            <a:ext cx="9477393" cy="8316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加碳</a:t>
            </a:r>
            <a:r>
              <a:rPr lang="zh-TW" altLang="en-US" sz="4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行為           </a:t>
            </a:r>
            <a:r>
              <a:rPr lang="zh-TW" altLang="en-US" sz="4000" dirty="0">
                <a:solidFill>
                  <a:srgbClr val="00B05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減碳</a:t>
            </a:r>
            <a:r>
              <a:rPr lang="zh-TW" altLang="en-US" sz="4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行為</a:t>
            </a:r>
            <a:endParaRPr lang="zh-HK" altLang="en-US" sz="40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11" name="橢圓 10">
            <a:extLst>
              <a:ext uri="{FF2B5EF4-FFF2-40B4-BE49-F238E27FC236}">
                <a16:creationId xmlns:a16="http://schemas.microsoft.com/office/drawing/2014/main" id="{3194EFFB-996B-6A03-6AF9-22B8F4A7F9AD}"/>
              </a:ext>
            </a:extLst>
          </p:cNvPr>
          <p:cNvSpPr/>
          <p:nvPr/>
        </p:nvSpPr>
        <p:spPr>
          <a:xfrm>
            <a:off x="8409550" y="1956615"/>
            <a:ext cx="836181" cy="83335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4D9A9765-999E-6EE9-7461-F8973D987C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4606" y="2067453"/>
            <a:ext cx="2661272" cy="3943917"/>
          </a:xfrm>
          <a:prstGeom prst="rect">
            <a:avLst/>
          </a:prstGeom>
        </p:spPr>
      </p:pic>
      <p:sp>
        <p:nvSpPr>
          <p:cNvPr id="7" name="橢圓 6">
            <a:extLst>
              <a:ext uri="{FF2B5EF4-FFF2-40B4-BE49-F238E27FC236}">
                <a16:creationId xmlns:a16="http://schemas.microsoft.com/office/drawing/2014/main" id="{CCCB2F86-EDC0-66D9-F92D-5BAD9E115A3A}"/>
              </a:ext>
            </a:extLst>
          </p:cNvPr>
          <p:cNvSpPr/>
          <p:nvPr/>
        </p:nvSpPr>
        <p:spPr>
          <a:xfrm>
            <a:off x="5017126" y="1956615"/>
            <a:ext cx="836181" cy="83335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5" name="橢圓 14">
            <a:extLst>
              <a:ext uri="{FF2B5EF4-FFF2-40B4-BE49-F238E27FC236}">
                <a16:creationId xmlns:a16="http://schemas.microsoft.com/office/drawing/2014/main" id="{D3403768-FFD4-BDEE-F35C-559122D97E68}"/>
              </a:ext>
            </a:extLst>
          </p:cNvPr>
          <p:cNvSpPr/>
          <p:nvPr/>
        </p:nvSpPr>
        <p:spPr>
          <a:xfrm>
            <a:off x="6263465" y="5474910"/>
            <a:ext cx="687038" cy="6839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7" name="橢圓 16">
            <a:extLst>
              <a:ext uri="{FF2B5EF4-FFF2-40B4-BE49-F238E27FC236}">
                <a16:creationId xmlns:a16="http://schemas.microsoft.com/office/drawing/2014/main" id="{126AFF72-1EA8-B559-8186-92B8CB940732}"/>
              </a:ext>
            </a:extLst>
          </p:cNvPr>
          <p:cNvSpPr/>
          <p:nvPr/>
        </p:nvSpPr>
        <p:spPr>
          <a:xfrm>
            <a:off x="2997174" y="5451149"/>
            <a:ext cx="687038" cy="6839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9" name="箭號: 向右 18">
            <a:extLst>
              <a:ext uri="{FF2B5EF4-FFF2-40B4-BE49-F238E27FC236}">
                <a16:creationId xmlns:a16="http://schemas.microsoft.com/office/drawing/2014/main" id="{470BE367-F8D3-9F4D-6106-9F41E812BAFA}"/>
              </a:ext>
            </a:extLst>
          </p:cNvPr>
          <p:cNvSpPr/>
          <p:nvPr/>
        </p:nvSpPr>
        <p:spPr>
          <a:xfrm rot="3457088">
            <a:off x="2766304" y="4451878"/>
            <a:ext cx="1262530" cy="638115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1" name="箭號: 向右 20">
            <a:extLst>
              <a:ext uri="{FF2B5EF4-FFF2-40B4-BE49-F238E27FC236}">
                <a16:creationId xmlns:a16="http://schemas.microsoft.com/office/drawing/2014/main" id="{7B4A56A7-31CF-893B-22DC-9B8926BF7C61}"/>
              </a:ext>
            </a:extLst>
          </p:cNvPr>
          <p:cNvSpPr/>
          <p:nvPr/>
        </p:nvSpPr>
        <p:spPr>
          <a:xfrm rot="18142912" flipH="1">
            <a:off x="8437973" y="4344487"/>
            <a:ext cx="1262530" cy="638115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869151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 animBg="1"/>
      <p:bldP spid="15" grpId="0" animBg="1"/>
      <p:bldP spid="17" grpId="0" animBg="1"/>
      <p:bldP spid="19" grpId="0" animBg="1"/>
      <p:bldP spid="2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FA82E6-8CC4-8153-1633-D0071A770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C982DE9-C4CB-46A0-ECBD-7059CFECC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61898" cy="6858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43D75C7F-54D4-3D25-8BA9-B3633CE8F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14" y="164592"/>
            <a:ext cx="2299892" cy="512743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F729E069-8161-642D-4C18-D8ED34DEAE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6185" y="563157"/>
            <a:ext cx="2641473" cy="557540"/>
          </a:xfrm>
        </p:spPr>
        <p:txBody>
          <a:bodyPr>
            <a:normAutofit/>
          </a:bodyPr>
          <a:lstStyle/>
          <a:p>
            <a:r>
              <a:rPr lang="zh-TW" altLang="en-US" sz="2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遊戲示範</a:t>
            </a:r>
            <a:endParaRPr lang="zh-HK" altLang="en-US" sz="24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2A990C17-1BF6-6626-D340-4E8B0DE0B2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5914" y="4745736"/>
            <a:ext cx="1863424" cy="2451874"/>
          </a:xfrm>
          <a:prstGeom prst="rect">
            <a:avLst/>
          </a:prstGeom>
        </p:spPr>
      </p:pic>
      <p:sp>
        <p:nvSpPr>
          <p:cNvPr id="8" name="標題 1">
            <a:extLst>
              <a:ext uri="{FF2B5EF4-FFF2-40B4-BE49-F238E27FC236}">
                <a16:creationId xmlns:a16="http://schemas.microsoft.com/office/drawing/2014/main" id="{405F87AB-19A2-3BC3-6D54-6E940A9851C0}"/>
              </a:ext>
            </a:extLst>
          </p:cNvPr>
          <p:cNvSpPr txBox="1">
            <a:spLocks/>
          </p:cNvSpPr>
          <p:nvPr/>
        </p:nvSpPr>
        <p:spPr>
          <a:xfrm>
            <a:off x="4187646" y="261506"/>
            <a:ext cx="2962070" cy="8316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卡牌內容</a:t>
            </a:r>
            <a:endParaRPr lang="zh-HK" altLang="en-US" sz="4000" dirty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14DA27B6-A4B5-2E28-56F2-D7578CDD946C}"/>
              </a:ext>
            </a:extLst>
          </p:cNvPr>
          <p:cNvSpPr txBox="1">
            <a:spLocks/>
          </p:cNvSpPr>
          <p:nvPr/>
        </p:nvSpPr>
        <p:spPr>
          <a:xfrm>
            <a:off x="1285012" y="1120697"/>
            <a:ext cx="9477393" cy="8316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加碳</a:t>
            </a:r>
            <a:r>
              <a:rPr lang="zh-TW" altLang="en-US" sz="4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行為           </a:t>
            </a:r>
            <a:r>
              <a:rPr lang="zh-TW" altLang="en-US" sz="4000" dirty="0">
                <a:solidFill>
                  <a:srgbClr val="00B05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減碳</a:t>
            </a:r>
            <a:r>
              <a:rPr lang="zh-TW" altLang="en-US" sz="4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行為</a:t>
            </a:r>
            <a:endParaRPr lang="zh-HK" altLang="en-US" sz="40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C7DA7A20-9CC8-EC97-236B-1E4AC80F49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1158" y="2067452"/>
            <a:ext cx="2575596" cy="3876147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DDB1D29B-4BC1-F3E7-F8E0-2AE15EBE9D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4596" y="2067452"/>
            <a:ext cx="2641651" cy="3876147"/>
          </a:xfrm>
          <a:prstGeom prst="rect">
            <a:avLst/>
          </a:prstGeom>
        </p:spPr>
      </p:pic>
      <p:sp>
        <p:nvSpPr>
          <p:cNvPr id="19" name="箭號: 向右 18">
            <a:extLst>
              <a:ext uri="{FF2B5EF4-FFF2-40B4-BE49-F238E27FC236}">
                <a16:creationId xmlns:a16="http://schemas.microsoft.com/office/drawing/2014/main" id="{994636B9-5952-944E-8EC4-C66E5D457031}"/>
              </a:ext>
            </a:extLst>
          </p:cNvPr>
          <p:cNvSpPr/>
          <p:nvPr/>
        </p:nvSpPr>
        <p:spPr>
          <a:xfrm rot="3457088">
            <a:off x="2383614" y="3564100"/>
            <a:ext cx="1262530" cy="638115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7" name="橢圓 16">
            <a:extLst>
              <a:ext uri="{FF2B5EF4-FFF2-40B4-BE49-F238E27FC236}">
                <a16:creationId xmlns:a16="http://schemas.microsoft.com/office/drawing/2014/main" id="{2D9C8071-0144-D512-8C19-FB174C0B2769}"/>
              </a:ext>
            </a:extLst>
          </p:cNvPr>
          <p:cNvSpPr/>
          <p:nvPr/>
        </p:nvSpPr>
        <p:spPr>
          <a:xfrm>
            <a:off x="2847131" y="5231390"/>
            <a:ext cx="2953712" cy="82730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8" name="橢圓 17">
            <a:extLst>
              <a:ext uri="{FF2B5EF4-FFF2-40B4-BE49-F238E27FC236}">
                <a16:creationId xmlns:a16="http://schemas.microsoft.com/office/drawing/2014/main" id="{6DDF07DF-FAEB-DEF9-67E4-E0AAEDA104FC}"/>
              </a:ext>
            </a:extLst>
          </p:cNvPr>
          <p:cNvSpPr/>
          <p:nvPr/>
        </p:nvSpPr>
        <p:spPr>
          <a:xfrm>
            <a:off x="6212474" y="5116292"/>
            <a:ext cx="2953712" cy="82730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1" name="箭號: 向右 20">
            <a:extLst>
              <a:ext uri="{FF2B5EF4-FFF2-40B4-BE49-F238E27FC236}">
                <a16:creationId xmlns:a16="http://schemas.microsoft.com/office/drawing/2014/main" id="{A1F54B69-4695-00A8-3F14-71962704C321}"/>
              </a:ext>
            </a:extLst>
          </p:cNvPr>
          <p:cNvSpPr/>
          <p:nvPr/>
        </p:nvSpPr>
        <p:spPr>
          <a:xfrm rot="18142912" flipH="1">
            <a:off x="8435205" y="3686467"/>
            <a:ext cx="1262530" cy="63811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196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7" grpId="0" animBg="1"/>
      <p:bldP spid="18" grpId="0" animBg="1"/>
      <p:bldP spid="2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540986-DB03-23B6-A008-0F7882919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370358A-37EB-89BA-EDEA-4F2A7321C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61898" cy="6858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153280D2-FC1B-0A55-EE5E-DB2AD9F1E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14" y="164592"/>
            <a:ext cx="2299892" cy="512743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D7895A76-D558-0FCE-DA0A-05EE1C7C2B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6185" y="563157"/>
            <a:ext cx="2641473" cy="557540"/>
          </a:xfrm>
        </p:spPr>
        <p:txBody>
          <a:bodyPr>
            <a:normAutofit/>
          </a:bodyPr>
          <a:lstStyle/>
          <a:p>
            <a:r>
              <a:rPr lang="zh-TW" altLang="en-US" sz="2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遊戲示範</a:t>
            </a:r>
            <a:endParaRPr lang="zh-HK" altLang="en-US" sz="24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34F2C907-5918-117F-835F-F4EEB5D13B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5914" y="4745736"/>
            <a:ext cx="1863424" cy="2451874"/>
          </a:xfrm>
          <a:prstGeom prst="rect">
            <a:avLst/>
          </a:prstGeom>
        </p:spPr>
      </p:pic>
      <p:sp>
        <p:nvSpPr>
          <p:cNvPr id="8" name="標題 1">
            <a:extLst>
              <a:ext uri="{FF2B5EF4-FFF2-40B4-BE49-F238E27FC236}">
                <a16:creationId xmlns:a16="http://schemas.microsoft.com/office/drawing/2014/main" id="{CBAD7808-BA0B-860C-8EBF-E78ACC9650FA}"/>
              </a:ext>
            </a:extLst>
          </p:cNvPr>
          <p:cNvSpPr txBox="1">
            <a:spLocks/>
          </p:cNvSpPr>
          <p:nvPr/>
        </p:nvSpPr>
        <p:spPr>
          <a:xfrm>
            <a:off x="4187646" y="261506"/>
            <a:ext cx="2962070" cy="8316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卡牌內容</a:t>
            </a:r>
            <a:endParaRPr lang="zh-HK" altLang="en-US" sz="4000" dirty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6397396A-4594-5EEC-BF7C-A62D1FA6E1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4716" y="1733092"/>
            <a:ext cx="1331062" cy="1998789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B4FF6B5F-BB95-0684-E87D-9F157FC9BF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7263" y="1915395"/>
            <a:ext cx="1374167" cy="1998789"/>
          </a:xfrm>
          <a:prstGeom prst="rect">
            <a:avLst/>
          </a:prstGeom>
        </p:spPr>
      </p:pic>
      <p:sp>
        <p:nvSpPr>
          <p:cNvPr id="12" name="標題 1">
            <a:extLst>
              <a:ext uri="{FF2B5EF4-FFF2-40B4-BE49-F238E27FC236}">
                <a16:creationId xmlns:a16="http://schemas.microsoft.com/office/drawing/2014/main" id="{CACDF7BB-1851-8B14-BBE5-30471066FF54}"/>
              </a:ext>
            </a:extLst>
          </p:cNvPr>
          <p:cNvSpPr txBox="1">
            <a:spLocks/>
          </p:cNvSpPr>
          <p:nvPr/>
        </p:nvSpPr>
        <p:spPr>
          <a:xfrm>
            <a:off x="1442252" y="846019"/>
            <a:ext cx="9477393" cy="8316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哪些是</a:t>
            </a:r>
            <a:r>
              <a:rPr lang="zh-TW" altLang="en-US" sz="40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加碳</a:t>
            </a:r>
            <a:r>
              <a:rPr lang="zh-TW" altLang="en-US" sz="4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行為？哪些是</a:t>
            </a:r>
            <a:r>
              <a:rPr lang="zh-TW" altLang="en-US" sz="4000" dirty="0">
                <a:solidFill>
                  <a:srgbClr val="00B05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減碳</a:t>
            </a:r>
            <a:r>
              <a:rPr lang="zh-TW" altLang="en-US" sz="4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行為？</a:t>
            </a:r>
            <a:endParaRPr lang="zh-HK" altLang="en-US" sz="40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89B25F9B-40EA-C93E-DFA6-AC29A3037E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11141" y="1915395"/>
            <a:ext cx="1357648" cy="2036471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B7B30767-9DF1-0B00-6924-7CD10B7039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31987" y="4165828"/>
            <a:ext cx="1407607" cy="2063580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86E6AC84-5A89-B184-77CE-82494FA5F4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51720" y="1813170"/>
            <a:ext cx="1375749" cy="2036470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729582F0-E847-01D2-C3CC-26D3C1B22FF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41765" y="1815317"/>
            <a:ext cx="1374167" cy="2036470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BDDB6866-E118-5E27-BD68-D3F71DB1E2A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83737" y="4087314"/>
            <a:ext cx="1374167" cy="2050060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01D0A98D-FEEA-8FB9-3DA4-F736AECC37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21171" y="4227851"/>
            <a:ext cx="1374168" cy="2045484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A57AC58E-AEF4-78E2-2043-E8B83976285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875732" y="4273064"/>
            <a:ext cx="1434798" cy="2107507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26F9A572-9799-A77B-06AB-1FD2149A52A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60072" y="4088648"/>
            <a:ext cx="1374167" cy="2063580"/>
          </a:xfrm>
          <a:prstGeom prst="rect">
            <a:avLst/>
          </a:prstGeom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85D4D076-E85A-8961-EBB7-A61762523ED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593131" y="1909074"/>
            <a:ext cx="1434798" cy="215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03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606849-679E-EDFA-69DB-89E1FC13AC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33F4003-D3F6-267A-C6E8-B1C5FFD72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61898" cy="6858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9B1CB1A1-37C1-C2BD-F11E-5AF04E6844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14" y="164592"/>
            <a:ext cx="2299892" cy="512743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F3C013E-46AC-BC20-4B62-8A4DFF00D2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6185" y="563157"/>
            <a:ext cx="2641473" cy="557540"/>
          </a:xfrm>
        </p:spPr>
        <p:txBody>
          <a:bodyPr>
            <a:normAutofit/>
          </a:bodyPr>
          <a:lstStyle/>
          <a:p>
            <a:r>
              <a:rPr lang="zh-TW" altLang="en-US" sz="2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遊戲示範</a:t>
            </a:r>
            <a:endParaRPr lang="zh-HK" altLang="en-US" sz="24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9A11A91B-64CD-4075-2C68-53F03973F720}"/>
              </a:ext>
            </a:extLst>
          </p:cNvPr>
          <p:cNvSpPr txBox="1">
            <a:spLocks/>
          </p:cNvSpPr>
          <p:nvPr/>
        </p:nvSpPr>
        <p:spPr>
          <a:xfrm>
            <a:off x="4187646" y="343802"/>
            <a:ext cx="5312970" cy="8316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卡牌內容</a:t>
            </a:r>
            <a:r>
              <a:rPr lang="zh-TW" altLang="en-US" sz="28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（部份）</a:t>
            </a:r>
            <a:endParaRPr lang="zh-HK" altLang="en-US" sz="2800" dirty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03107DA8-90CE-F35E-7811-B89B0BF7C3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43" y="1120697"/>
            <a:ext cx="12277616" cy="5386214"/>
          </a:xfrm>
          <a:prstGeom prst="rect">
            <a:avLst/>
          </a:prstGeom>
        </p:spPr>
      </p:pic>
      <p:pic>
        <p:nvPicPr>
          <p:cNvPr id="9" name="圖形 8">
            <a:extLst>
              <a:ext uri="{FF2B5EF4-FFF2-40B4-BE49-F238E27FC236}">
                <a16:creationId xmlns:a16="http://schemas.microsoft.com/office/drawing/2014/main" id="{93C0678B-E510-B7E8-12EB-F163267D94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5914" y="4745736"/>
            <a:ext cx="1863424" cy="245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3756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DAA6C16-BF9B-4A3E-BC70-EE6015D4F9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8" descr="Swooning duck pumped back to life in Hong Kong's Victoria Harbour - The  Global Herald">
            <a:extLst>
              <a:ext uri="{FF2B5EF4-FFF2-40B4-BE49-F238E27FC236}">
                <a16:creationId xmlns:a16="http://schemas.microsoft.com/office/drawing/2014/main" id="{302896A6-8D1C-1DD5-8EB7-60EE3CC3F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" y="-1"/>
            <a:ext cx="6000749" cy="3911828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Giant inflatable duck deflates in Hong Kong harbor">
            <a:extLst>
              <a:ext uri="{FF2B5EF4-FFF2-40B4-BE49-F238E27FC236}">
                <a16:creationId xmlns:a16="http://schemas.microsoft.com/office/drawing/2014/main" id="{B3FB7277-483F-F511-14A4-73DAA43DA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91245" y="-1"/>
            <a:ext cx="6000750" cy="3988028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4AE1828-51FD-4AD7-BCF6-9AF5C696CE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542C7CD-02BE-4ADE-8D2F-DFB759D71A3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40A04EE-8E37-4C28-B09B-A9593A4AAB0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4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829E0C5-848B-D01E-163D-D62B04E097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801" y="5042438"/>
            <a:ext cx="7214592" cy="1072611"/>
          </a:xfrm>
        </p:spPr>
        <p:txBody>
          <a:bodyPr/>
          <a:lstStyle/>
          <a:p>
            <a:pPr marL="0" indent="0" algn="just">
              <a:buNone/>
            </a:pPr>
            <a:r>
              <a:rPr lang="zh-TW" altLang="en-US" sz="5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巨型橡皮鴨「 熱溶 」</a:t>
            </a:r>
          </a:p>
        </p:txBody>
      </p:sp>
    </p:spTree>
    <p:extLst>
      <p:ext uri="{BB962C8B-B14F-4D97-AF65-F5344CB8AC3E}">
        <p14:creationId xmlns:p14="http://schemas.microsoft.com/office/powerpoint/2010/main" val="421177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6AA6D1-B25A-70B7-4C37-5BC233086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500B032C-90F2-A56C-211E-B4D31D7B75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185" y="-29721"/>
            <a:ext cx="12297433" cy="6887722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5455AFB-F1E9-4B87-9536-0C2A2581A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14" y="164592"/>
            <a:ext cx="2299892" cy="512743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F5B2643-1268-065E-5B01-75E8CB3112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6185" y="563157"/>
            <a:ext cx="2641473" cy="557540"/>
          </a:xfrm>
        </p:spPr>
        <p:txBody>
          <a:bodyPr>
            <a:normAutofit/>
          </a:bodyPr>
          <a:lstStyle/>
          <a:p>
            <a:r>
              <a:rPr lang="zh-TW" altLang="en-US" sz="2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遊戲示範</a:t>
            </a:r>
            <a:endParaRPr lang="zh-HK" altLang="en-US" sz="24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9F6A82B4-F2DF-66E0-FE10-C1DF154320E5}"/>
              </a:ext>
            </a:extLst>
          </p:cNvPr>
          <p:cNvSpPr txBox="1">
            <a:spLocks/>
          </p:cNvSpPr>
          <p:nvPr/>
        </p:nvSpPr>
        <p:spPr>
          <a:xfrm>
            <a:off x="4605939" y="341279"/>
            <a:ext cx="2962070" cy="8316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出牌規則</a:t>
            </a:r>
            <a:endParaRPr lang="zh-HK" altLang="en-US" sz="4000" dirty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B1913D61-0DBD-5970-2C0E-A7712E9E73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5914" y="4745736"/>
            <a:ext cx="1863424" cy="2451874"/>
          </a:xfrm>
          <a:prstGeom prst="rect">
            <a:avLst/>
          </a:prstGeom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9C40A180-701E-F038-3080-A71A18CF8115}"/>
              </a:ext>
            </a:extLst>
          </p:cNvPr>
          <p:cNvSpPr txBox="1">
            <a:spLocks/>
          </p:cNvSpPr>
          <p:nvPr/>
        </p:nvSpPr>
        <p:spPr>
          <a:xfrm>
            <a:off x="2310829" y="333142"/>
            <a:ext cx="7570340" cy="20467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1.</a:t>
            </a:r>
            <a:r>
              <a:rPr lang="zh-TW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打出低碳牌時，必須讀出牌上內容，忘記的話該回合判輸。</a:t>
            </a:r>
            <a:endParaRPr lang="zh-HK" altLang="en-US" sz="3600" dirty="0">
              <a:solidFill>
                <a:schemeClr val="tx1">
                  <a:lumMod val="85000"/>
                  <a:lumOff val="15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8C9EAE5D-E70C-CEB3-B80F-425A0A25EB1C}"/>
              </a:ext>
            </a:extLst>
          </p:cNvPr>
          <p:cNvSpPr txBox="1">
            <a:spLocks/>
          </p:cNvSpPr>
          <p:nvPr/>
        </p:nvSpPr>
        <p:spPr>
          <a:xfrm>
            <a:off x="1004948" y="3177433"/>
            <a:ext cx="10461628" cy="23080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３</a:t>
            </a:r>
            <a:r>
              <a:rPr lang="en-US" altLang="zh-TW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.</a:t>
            </a:r>
            <a:r>
              <a:rPr lang="zh-TW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每回合每人只可出一張低碳牌，分數較低的有</a:t>
            </a:r>
            <a:endParaRPr lang="en-US" altLang="zh-TW" sz="3600" dirty="0">
              <a:solidFill>
                <a:schemeClr val="tx1">
                  <a:lumMod val="85000"/>
                  <a:lumOff val="15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algn="l"/>
            <a:r>
              <a:rPr lang="zh-TW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     權多出一張</a:t>
            </a:r>
            <a:r>
              <a:rPr lang="en-US" altLang="zh-TW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HELP</a:t>
            </a:r>
            <a:r>
              <a:rPr lang="zh-TW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牌；若分數相同，雙方都不能</a:t>
            </a:r>
            <a:endParaRPr lang="en-US" altLang="zh-TW" sz="3600" dirty="0">
              <a:solidFill>
                <a:schemeClr val="tx1">
                  <a:lumMod val="85000"/>
                  <a:lumOff val="15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algn="l"/>
            <a:r>
              <a:rPr lang="en-US" altLang="zh-TW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     </a:t>
            </a:r>
            <a:r>
              <a:rPr lang="zh-TW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出</a:t>
            </a:r>
            <a:r>
              <a:rPr lang="en-US" altLang="zh-TW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HELP</a:t>
            </a:r>
            <a:r>
              <a:rPr lang="zh-TW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牌，該回合沒有人得分。</a:t>
            </a:r>
            <a:endParaRPr lang="en-US" altLang="zh-TW" sz="3600" dirty="0">
              <a:solidFill>
                <a:schemeClr val="tx1">
                  <a:lumMod val="85000"/>
                  <a:lumOff val="15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endParaRPr lang="zh-HK" altLang="en-US" sz="4000" dirty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282F50FF-165C-DA5E-B800-93AC34A6B06D}"/>
              </a:ext>
            </a:extLst>
          </p:cNvPr>
          <p:cNvSpPr txBox="1">
            <a:spLocks/>
          </p:cNvSpPr>
          <p:nvPr/>
        </p:nvSpPr>
        <p:spPr>
          <a:xfrm>
            <a:off x="1753045" y="4595060"/>
            <a:ext cx="9283763" cy="16480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４</a:t>
            </a:r>
            <a:r>
              <a:rPr lang="en-US" altLang="zh-TW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.</a:t>
            </a:r>
            <a:r>
              <a:rPr lang="zh-TW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若任何一方的低碳牌打完，該層面比賽</a:t>
            </a:r>
            <a:endParaRPr lang="en-US" altLang="zh-TW" sz="3600" dirty="0">
              <a:solidFill>
                <a:schemeClr val="tx1">
                  <a:lumMod val="85000"/>
                  <a:lumOff val="15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r>
              <a:rPr lang="en-US" altLang="zh-TW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</a:t>
            </a:r>
            <a:r>
              <a:rPr lang="zh-TW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　　便完成，可計分並決定誰得到稻草人卡。</a:t>
            </a:r>
            <a:endParaRPr lang="zh-HK" altLang="en-US" sz="3600" dirty="0">
              <a:solidFill>
                <a:schemeClr val="tx1">
                  <a:lumMod val="85000"/>
                  <a:lumOff val="15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BDF743A0-6E0B-D6E6-F10C-65D39B7C3D8B}"/>
              </a:ext>
            </a:extLst>
          </p:cNvPr>
          <p:cNvSpPr txBox="1">
            <a:spLocks/>
          </p:cNvSpPr>
          <p:nvPr/>
        </p:nvSpPr>
        <p:spPr>
          <a:xfrm>
            <a:off x="1586919" y="2388076"/>
            <a:ext cx="9160503" cy="7310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２</a:t>
            </a:r>
            <a:r>
              <a:rPr lang="en-US" altLang="zh-TW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. </a:t>
            </a:r>
            <a:r>
              <a:rPr lang="zh-TW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手上有相同字母的對應牌，一定要打出。</a:t>
            </a:r>
            <a:endParaRPr lang="zh-HK" altLang="en-US" sz="3600" dirty="0">
              <a:solidFill>
                <a:schemeClr val="tx1">
                  <a:lumMod val="85000"/>
                  <a:lumOff val="15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16846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1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021C77-9172-3154-D740-AC48070D33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EE868A05-1633-9CA6-369A-FB1EF95F9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61898" cy="6858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232FCFBD-6838-8A93-FC22-FFB4932462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14" y="164592"/>
            <a:ext cx="2299892" cy="512743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425B65A4-9051-2C8C-092A-58786DC033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6185" y="563157"/>
            <a:ext cx="2641473" cy="557540"/>
          </a:xfrm>
        </p:spPr>
        <p:txBody>
          <a:bodyPr>
            <a:normAutofit/>
          </a:bodyPr>
          <a:lstStyle/>
          <a:p>
            <a:r>
              <a:rPr lang="zh-TW" altLang="en-US" sz="2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遊戲示範</a:t>
            </a:r>
            <a:endParaRPr lang="zh-HK" altLang="en-US" sz="24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D2495131-5D4E-7BC0-6170-B41D87C3C407}"/>
              </a:ext>
            </a:extLst>
          </p:cNvPr>
          <p:cNvSpPr txBox="1">
            <a:spLocks/>
          </p:cNvSpPr>
          <p:nvPr/>
        </p:nvSpPr>
        <p:spPr>
          <a:xfrm>
            <a:off x="3913326" y="420963"/>
            <a:ext cx="6126786" cy="35739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88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示範</a:t>
            </a:r>
            <a:endParaRPr lang="zh-HK" altLang="en-US" sz="8800" dirty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3F85EC5E-EBB8-403F-5DF0-7D6406F0CB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215860" y="1695778"/>
            <a:ext cx="4286630" cy="564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9007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B5B0D4-FFF0-D141-967A-CF8DFE5CB3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E7F82BE7-203A-C2D3-F5D7-5A62B0175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61898" cy="6858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2FED6678-BCF6-261A-3745-0B048BB6D9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14" y="164592"/>
            <a:ext cx="2299892" cy="512743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D40599A0-7585-ABE1-01ED-EFF74CAEA1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6185" y="563157"/>
            <a:ext cx="2641473" cy="557540"/>
          </a:xfrm>
        </p:spPr>
        <p:txBody>
          <a:bodyPr>
            <a:normAutofit/>
          </a:bodyPr>
          <a:lstStyle/>
          <a:p>
            <a:r>
              <a:rPr lang="zh-TW" altLang="en-US" sz="2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遊戲示範</a:t>
            </a:r>
            <a:endParaRPr lang="zh-HK" altLang="en-US" sz="24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4E6DAFEA-7B94-51C0-CEFE-0F38E520F2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5914" y="4745736"/>
            <a:ext cx="1863424" cy="2451874"/>
          </a:xfrm>
          <a:prstGeom prst="rect">
            <a:avLst/>
          </a:prstGeom>
        </p:spPr>
      </p:pic>
      <p:sp>
        <p:nvSpPr>
          <p:cNvPr id="6" name="標題 1">
            <a:extLst>
              <a:ext uri="{FF2B5EF4-FFF2-40B4-BE49-F238E27FC236}">
                <a16:creationId xmlns:a16="http://schemas.microsoft.com/office/drawing/2014/main" id="{7830213D-0798-5C81-2425-B79386106AC7}"/>
              </a:ext>
            </a:extLst>
          </p:cNvPr>
          <p:cNvSpPr txBox="1">
            <a:spLocks/>
          </p:cNvSpPr>
          <p:nvPr/>
        </p:nvSpPr>
        <p:spPr>
          <a:xfrm>
            <a:off x="8776084" y="4643640"/>
            <a:ext cx="2641473" cy="557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4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低碳生活者</a:t>
            </a:r>
            <a:r>
              <a:rPr lang="en-US" altLang="zh-TW" sz="24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B</a:t>
            </a:r>
            <a:endParaRPr lang="zh-HK" altLang="en-US" sz="2400" dirty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79B42AAB-75F7-87C2-4DD7-F7AA7F0B0FD8}"/>
              </a:ext>
            </a:extLst>
          </p:cNvPr>
          <p:cNvSpPr txBox="1">
            <a:spLocks/>
          </p:cNvSpPr>
          <p:nvPr/>
        </p:nvSpPr>
        <p:spPr>
          <a:xfrm>
            <a:off x="8828454" y="1532986"/>
            <a:ext cx="2641473" cy="557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4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低碳生活者</a:t>
            </a:r>
            <a:r>
              <a:rPr lang="en-US" altLang="zh-TW" sz="24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A</a:t>
            </a:r>
            <a:endParaRPr lang="zh-HK" altLang="en-US" sz="2400" dirty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grpSp>
        <p:nvGrpSpPr>
          <p:cNvPr id="34" name="群組 33">
            <a:extLst>
              <a:ext uri="{FF2B5EF4-FFF2-40B4-BE49-F238E27FC236}">
                <a16:creationId xmlns:a16="http://schemas.microsoft.com/office/drawing/2014/main" id="{9B638A08-20C0-507A-70E4-E58A591F33FC}"/>
              </a:ext>
            </a:extLst>
          </p:cNvPr>
          <p:cNvGrpSpPr/>
          <p:nvPr/>
        </p:nvGrpSpPr>
        <p:grpSpPr>
          <a:xfrm>
            <a:off x="8146655" y="-482669"/>
            <a:ext cx="3752737" cy="2139489"/>
            <a:chOff x="2896158" y="95821"/>
            <a:chExt cx="3752737" cy="2139489"/>
          </a:xfrm>
        </p:grpSpPr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61615777-285C-084E-E91C-93C075A518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96158" y="95821"/>
              <a:ext cx="1448449" cy="2139489"/>
            </a:xfrm>
            <a:prstGeom prst="rect">
              <a:avLst/>
            </a:prstGeom>
          </p:spPr>
        </p:pic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0BCF37EE-6695-D53F-293E-A8FDBC9412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88766" y="95821"/>
              <a:ext cx="1448449" cy="2139489"/>
            </a:xfrm>
            <a:prstGeom prst="rect">
              <a:avLst/>
            </a:prstGeom>
          </p:spPr>
        </p:pic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8A5FACC4-FB7F-F1BC-9F49-C36370B53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90518" y="95821"/>
              <a:ext cx="1448449" cy="2139489"/>
            </a:xfrm>
            <a:prstGeom prst="rect">
              <a:avLst/>
            </a:prstGeom>
          </p:spPr>
        </p:pic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3EB08FD0-1333-DE6C-4568-07BE274581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55694" y="95821"/>
              <a:ext cx="1448449" cy="2139489"/>
            </a:xfrm>
            <a:prstGeom prst="rect">
              <a:avLst/>
            </a:prstGeom>
          </p:spPr>
        </p:pic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F6CFFE0F-D445-B1A9-1E9A-A2E4B716A3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39158" y="95821"/>
              <a:ext cx="1448449" cy="2139489"/>
            </a:xfrm>
            <a:prstGeom prst="rect">
              <a:avLst/>
            </a:prstGeom>
          </p:spPr>
        </p:pic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12298B1C-BD12-236F-E603-D94BF2080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04334" y="95821"/>
              <a:ext cx="1448449" cy="2139489"/>
            </a:xfrm>
            <a:prstGeom prst="rect">
              <a:avLst/>
            </a:prstGeom>
          </p:spPr>
        </p:pic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DC41F510-6CCC-1770-06FD-B7D11B00F6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87798" y="95821"/>
              <a:ext cx="1448449" cy="2139489"/>
            </a:xfrm>
            <a:prstGeom prst="rect">
              <a:avLst/>
            </a:prstGeom>
          </p:spPr>
        </p:pic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3C084104-AB32-E7A3-A7B5-7D054B4B3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80406" y="95821"/>
              <a:ext cx="1448449" cy="2139489"/>
            </a:xfrm>
            <a:prstGeom prst="rect">
              <a:avLst/>
            </a:prstGeom>
          </p:spPr>
        </p:pic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61F822D3-A085-6804-04ED-A3E6285F98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00446" y="95821"/>
              <a:ext cx="1448449" cy="2139489"/>
            </a:xfrm>
            <a:prstGeom prst="rect">
              <a:avLst/>
            </a:prstGeom>
          </p:spPr>
        </p:pic>
      </p:grp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C00B7E40-CDCE-B66E-55A6-3F8A52E445E0}"/>
              </a:ext>
            </a:extLst>
          </p:cNvPr>
          <p:cNvGrpSpPr/>
          <p:nvPr/>
        </p:nvGrpSpPr>
        <p:grpSpPr>
          <a:xfrm>
            <a:off x="8137510" y="5201180"/>
            <a:ext cx="3752737" cy="2139489"/>
            <a:chOff x="7268793" y="4661426"/>
            <a:chExt cx="3752737" cy="2139489"/>
          </a:xfrm>
        </p:grpSpPr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id="{A2F7A0AF-0C8C-5F32-9D21-068C31A3C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68793" y="4661426"/>
              <a:ext cx="1448449" cy="2139489"/>
            </a:xfrm>
            <a:prstGeom prst="rect">
              <a:avLst/>
            </a:prstGeom>
          </p:spPr>
        </p:pic>
        <p:pic>
          <p:nvPicPr>
            <p:cNvPr id="25" name="圖片 24">
              <a:extLst>
                <a:ext uri="{FF2B5EF4-FFF2-40B4-BE49-F238E27FC236}">
                  <a16:creationId xmlns:a16="http://schemas.microsoft.com/office/drawing/2014/main" id="{5F29FD85-0C88-735B-1E87-8FC1BF100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61401" y="4661426"/>
              <a:ext cx="1448449" cy="2139489"/>
            </a:xfrm>
            <a:prstGeom prst="rect">
              <a:avLst/>
            </a:prstGeom>
          </p:spPr>
        </p:pic>
        <p:pic>
          <p:nvPicPr>
            <p:cNvPr id="26" name="圖片 25">
              <a:extLst>
                <a:ext uri="{FF2B5EF4-FFF2-40B4-BE49-F238E27FC236}">
                  <a16:creationId xmlns:a16="http://schemas.microsoft.com/office/drawing/2014/main" id="{5BA56D1D-C829-2A82-473D-1061354D8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63153" y="4661426"/>
              <a:ext cx="1448449" cy="2139489"/>
            </a:xfrm>
            <a:prstGeom prst="rect">
              <a:avLst/>
            </a:prstGeom>
          </p:spPr>
        </p:pic>
        <p:pic>
          <p:nvPicPr>
            <p:cNvPr id="27" name="圖片 26">
              <a:extLst>
                <a:ext uri="{FF2B5EF4-FFF2-40B4-BE49-F238E27FC236}">
                  <a16:creationId xmlns:a16="http://schemas.microsoft.com/office/drawing/2014/main" id="{AAA4EC5D-40C4-EB91-99FE-774A3D3EE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28329" y="4661426"/>
              <a:ext cx="1448449" cy="2139489"/>
            </a:xfrm>
            <a:prstGeom prst="rect">
              <a:avLst/>
            </a:prstGeom>
          </p:spPr>
        </p:pic>
        <p:pic>
          <p:nvPicPr>
            <p:cNvPr id="28" name="圖片 27">
              <a:extLst>
                <a:ext uri="{FF2B5EF4-FFF2-40B4-BE49-F238E27FC236}">
                  <a16:creationId xmlns:a16="http://schemas.microsoft.com/office/drawing/2014/main" id="{E017BD3F-FA57-6BB1-86B6-BCEB7A5DC9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11793" y="4661426"/>
              <a:ext cx="1448449" cy="2139489"/>
            </a:xfrm>
            <a:prstGeom prst="rect">
              <a:avLst/>
            </a:prstGeom>
          </p:spPr>
        </p:pic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0D330065-A9DA-3515-6BC2-DF1B0AAC2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76969" y="4661426"/>
              <a:ext cx="1448449" cy="2139489"/>
            </a:xfrm>
            <a:prstGeom prst="rect">
              <a:avLst/>
            </a:prstGeom>
          </p:spPr>
        </p:pic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2B28E1D7-83EC-A921-5FF0-37C9651CEC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60433" y="4661426"/>
              <a:ext cx="1448449" cy="2139489"/>
            </a:xfrm>
            <a:prstGeom prst="rect">
              <a:avLst/>
            </a:prstGeom>
          </p:spPr>
        </p:pic>
        <p:pic>
          <p:nvPicPr>
            <p:cNvPr id="31" name="圖片 30">
              <a:extLst>
                <a:ext uri="{FF2B5EF4-FFF2-40B4-BE49-F238E27FC236}">
                  <a16:creationId xmlns:a16="http://schemas.microsoft.com/office/drawing/2014/main" id="{802DE57E-5C05-BA7F-97A6-2D00E03C7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253041" y="4661426"/>
              <a:ext cx="1448449" cy="2139489"/>
            </a:xfrm>
            <a:prstGeom prst="rect">
              <a:avLst/>
            </a:prstGeom>
          </p:spPr>
        </p:pic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43D9846E-EE40-166B-4003-01CD614D7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573081" y="4661426"/>
              <a:ext cx="1448449" cy="2139489"/>
            </a:xfrm>
            <a:prstGeom prst="rect">
              <a:avLst/>
            </a:prstGeom>
          </p:spPr>
        </p:pic>
      </p:grpSp>
      <p:pic>
        <p:nvPicPr>
          <p:cNvPr id="36" name="圖片 35">
            <a:extLst>
              <a:ext uri="{FF2B5EF4-FFF2-40B4-BE49-F238E27FC236}">
                <a16:creationId xmlns:a16="http://schemas.microsoft.com/office/drawing/2014/main" id="{3BF05B9E-2FC5-BA99-E4FA-DE649D9A54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5456" y="2348652"/>
            <a:ext cx="1441914" cy="2180745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C83A3B74-3257-2264-AA4E-18320648D2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185" y="2359255"/>
            <a:ext cx="1441914" cy="2139489"/>
          </a:xfrm>
          <a:prstGeom prst="rect">
            <a:avLst/>
          </a:prstGeom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630349D6-FB88-93F1-B485-FBD5BA54E3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65457" y="107625"/>
            <a:ext cx="1441913" cy="2133403"/>
          </a:xfrm>
          <a:prstGeom prst="rect">
            <a:avLst/>
          </a:prstGeom>
        </p:spPr>
      </p:pic>
      <p:pic>
        <p:nvPicPr>
          <p:cNvPr id="40" name="圖片 39">
            <a:extLst>
              <a:ext uri="{FF2B5EF4-FFF2-40B4-BE49-F238E27FC236}">
                <a16:creationId xmlns:a16="http://schemas.microsoft.com/office/drawing/2014/main" id="{8AA6C94C-F259-D8AD-58C6-BDB0D6AAAC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53045" y="4643640"/>
            <a:ext cx="1441913" cy="2155731"/>
          </a:xfrm>
          <a:prstGeom prst="rect">
            <a:avLst/>
          </a:prstGeom>
        </p:spPr>
      </p:pic>
      <p:pic>
        <p:nvPicPr>
          <p:cNvPr id="42" name="圖片 41">
            <a:extLst>
              <a:ext uri="{FF2B5EF4-FFF2-40B4-BE49-F238E27FC236}">
                <a16:creationId xmlns:a16="http://schemas.microsoft.com/office/drawing/2014/main" id="{76F76784-C580-49EA-BD91-B130DD481D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14274" y="4649884"/>
            <a:ext cx="1438300" cy="2164571"/>
          </a:xfrm>
          <a:prstGeom prst="rect">
            <a:avLst/>
          </a:prstGeom>
        </p:spPr>
      </p:pic>
      <p:sp>
        <p:nvSpPr>
          <p:cNvPr id="43" name="標題 1">
            <a:extLst>
              <a:ext uri="{FF2B5EF4-FFF2-40B4-BE49-F238E27FC236}">
                <a16:creationId xmlns:a16="http://schemas.microsoft.com/office/drawing/2014/main" id="{CAC0E356-FB22-673C-0A28-A703288CA349}"/>
              </a:ext>
            </a:extLst>
          </p:cNvPr>
          <p:cNvSpPr txBox="1">
            <a:spLocks/>
          </p:cNvSpPr>
          <p:nvPr/>
        </p:nvSpPr>
        <p:spPr>
          <a:xfrm>
            <a:off x="8847178" y="3189806"/>
            <a:ext cx="2641473" cy="5575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第</a:t>
            </a:r>
            <a:r>
              <a:rPr lang="en-US" altLang="zh-TW" sz="48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1</a:t>
            </a:r>
            <a:r>
              <a:rPr lang="zh-TW" altLang="en-US" sz="48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回合</a:t>
            </a:r>
            <a:endParaRPr lang="zh-HK" altLang="en-US" sz="4800" dirty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44" name="橢圓 43">
            <a:extLst>
              <a:ext uri="{FF2B5EF4-FFF2-40B4-BE49-F238E27FC236}">
                <a16:creationId xmlns:a16="http://schemas.microsoft.com/office/drawing/2014/main" id="{6DDBFFF3-87C9-6E85-4894-B2C988A31257}"/>
              </a:ext>
            </a:extLst>
          </p:cNvPr>
          <p:cNvSpPr/>
          <p:nvPr/>
        </p:nvSpPr>
        <p:spPr>
          <a:xfrm>
            <a:off x="5902421" y="2214360"/>
            <a:ext cx="671580" cy="69267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45" name="標題 1">
            <a:extLst>
              <a:ext uri="{FF2B5EF4-FFF2-40B4-BE49-F238E27FC236}">
                <a16:creationId xmlns:a16="http://schemas.microsoft.com/office/drawing/2014/main" id="{3EFAD56C-FA42-B070-F619-8E9EA2CE90F5}"/>
              </a:ext>
            </a:extLst>
          </p:cNvPr>
          <p:cNvSpPr txBox="1">
            <a:spLocks/>
          </p:cNvSpPr>
          <p:nvPr/>
        </p:nvSpPr>
        <p:spPr>
          <a:xfrm>
            <a:off x="1574884" y="4702643"/>
            <a:ext cx="3404707" cy="5575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得分：２</a:t>
            </a:r>
            <a:endParaRPr lang="zh-HK" altLang="en-US" sz="3600" dirty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46" name="標題 1">
            <a:extLst>
              <a:ext uri="{FF2B5EF4-FFF2-40B4-BE49-F238E27FC236}">
                <a16:creationId xmlns:a16="http://schemas.microsoft.com/office/drawing/2014/main" id="{E971B42E-F648-3003-6FC4-36AFCF74996B}"/>
              </a:ext>
            </a:extLst>
          </p:cNvPr>
          <p:cNvSpPr txBox="1">
            <a:spLocks/>
          </p:cNvSpPr>
          <p:nvPr/>
        </p:nvSpPr>
        <p:spPr>
          <a:xfrm>
            <a:off x="919253" y="5407217"/>
            <a:ext cx="4237520" cy="7177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 sz="40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1+7x2=15</a:t>
            </a:r>
            <a:endParaRPr lang="zh-HK" altLang="en-US" sz="4000" dirty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3" name="橢圓 2">
            <a:extLst>
              <a:ext uri="{FF2B5EF4-FFF2-40B4-BE49-F238E27FC236}">
                <a16:creationId xmlns:a16="http://schemas.microsoft.com/office/drawing/2014/main" id="{D517AB9A-1191-8E84-6648-0CA8645256B3}"/>
              </a:ext>
            </a:extLst>
          </p:cNvPr>
          <p:cNvSpPr/>
          <p:nvPr/>
        </p:nvSpPr>
        <p:spPr>
          <a:xfrm>
            <a:off x="4762359" y="1789691"/>
            <a:ext cx="671580" cy="69267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DE032600-6101-F895-FFD8-0BD3B5661860}"/>
              </a:ext>
            </a:extLst>
          </p:cNvPr>
          <p:cNvSpPr/>
          <p:nvPr/>
        </p:nvSpPr>
        <p:spPr>
          <a:xfrm>
            <a:off x="4762359" y="4066547"/>
            <a:ext cx="671580" cy="69267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n>
                <a:solidFill>
                  <a:srgbClr val="FF0000"/>
                </a:solidFill>
              </a:ln>
            </a:endParaRPr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D06460B5-C4BA-D3E6-91A4-256E7ACD8F18}"/>
              </a:ext>
            </a:extLst>
          </p:cNvPr>
          <p:cNvCxnSpPr>
            <a:endCxn id="7" idx="0"/>
          </p:cNvCxnSpPr>
          <p:nvPr/>
        </p:nvCxnSpPr>
        <p:spPr>
          <a:xfrm>
            <a:off x="5098149" y="2482363"/>
            <a:ext cx="0" cy="1584184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標題 1">
            <a:extLst>
              <a:ext uri="{FF2B5EF4-FFF2-40B4-BE49-F238E27FC236}">
                <a16:creationId xmlns:a16="http://schemas.microsoft.com/office/drawing/2014/main" id="{95224E7D-E0C1-6DCD-DFDD-93E3296D190F}"/>
              </a:ext>
            </a:extLst>
          </p:cNvPr>
          <p:cNvSpPr txBox="1">
            <a:spLocks/>
          </p:cNvSpPr>
          <p:nvPr/>
        </p:nvSpPr>
        <p:spPr>
          <a:xfrm>
            <a:off x="1929338" y="746974"/>
            <a:ext cx="4237520" cy="62329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 sz="40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2+5=7</a:t>
            </a:r>
            <a:endParaRPr lang="zh-HK" altLang="en-US" sz="4000" dirty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23" name="標題 1">
            <a:extLst>
              <a:ext uri="{FF2B5EF4-FFF2-40B4-BE49-F238E27FC236}">
                <a16:creationId xmlns:a16="http://schemas.microsoft.com/office/drawing/2014/main" id="{EDE9B789-405F-2017-F646-566D68DD27CA}"/>
              </a:ext>
            </a:extLst>
          </p:cNvPr>
          <p:cNvSpPr txBox="1">
            <a:spLocks/>
          </p:cNvSpPr>
          <p:nvPr/>
        </p:nvSpPr>
        <p:spPr>
          <a:xfrm>
            <a:off x="1520020" y="1690502"/>
            <a:ext cx="3404707" cy="5575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得分：</a:t>
            </a:r>
            <a:r>
              <a:rPr lang="en-US" altLang="zh-TW" sz="36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0</a:t>
            </a:r>
            <a:endParaRPr lang="zh-HK" altLang="en-US" sz="3600" dirty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9911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/>
      <p:bldP spid="46" grpId="0"/>
      <p:bldP spid="3" grpId="0" animBg="1"/>
      <p:bldP spid="7" grpId="0" animBg="1"/>
      <p:bldP spid="14" grpId="0"/>
      <p:bldP spid="2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92729E-137D-D237-1C0C-52060E3E1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3B06AFB6-5C8C-40A8-EA25-96AEF8B01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361898" cy="6858000"/>
          </a:xfrm>
          <a:prstGeom prst="rect">
            <a:avLst/>
          </a:prstGeom>
        </p:spPr>
      </p:pic>
      <p:pic>
        <p:nvPicPr>
          <p:cNvPr id="51" name="圖片 50">
            <a:extLst>
              <a:ext uri="{FF2B5EF4-FFF2-40B4-BE49-F238E27FC236}">
                <a16:creationId xmlns:a16="http://schemas.microsoft.com/office/drawing/2014/main" id="{85FD14AC-E684-8D89-4173-4CAA4B13CA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8950" y="2357747"/>
            <a:ext cx="1423890" cy="212878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B16A55CD-C710-0814-384C-5FF3880A7A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14" y="164592"/>
            <a:ext cx="2299892" cy="512743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028CF2B4-5623-1C16-A06B-7B428B76FA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6185" y="563157"/>
            <a:ext cx="2641473" cy="557540"/>
          </a:xfrm>
        </p:spPr>
        <p:txBody>
          <a:bodyPr>
            <a:normAutofit/>
          </a:bodyPr>
          <a:lstStyle/>
          <a:p>
            <a:r>
              <a:rPr lang="zh-TW" altLang="en-US" sz="2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遊戲示範</a:t>
            </a:r>
            <a:endParaRPr lang="zh-HK" altLang="en-US" sz="24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A7D4D934-11BB-FC39-36DD-D8FE992B8B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5914" y="4745736"/>
            <a:ext cx="1863424" cy="2451874"/>
          </a:xfrm>
          <a:prstGeom prst="rect">
            <a:avLst/>
          </a:prstGeom>
        </p:spPr>
      </p:pic>
      <p:sp>
        <p:nvSpPr>
          <p:cNvPr id="6" name="標題 1">
            <a:extLst>
              <a:ext uri="{FF2B5EF4-FFF2-40B4-BE49-F238E27FC236}">
                <a16:creationId xmlns:a16="http://schemas.microsoft.com/office/drawing/2014/main" id="{62EC0162-ACAD-A1E0-61FA-A9CEFDE4F05C}"/>
              </a:ext>
            </a:extLst>
          </p:cNvPr>
          <p:cNvSpPr txBox="1">
            <a:spLocks/>
          </p:cNvSpPr>
          <p:nvPr/>
        </p:nvSpPr>
        <p:spPr>
          <a:xfrm>
            <a:off x="8776084" y="4643640"/>
            <a:ext cx="2641473" cy="557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4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低碳生活者</a:t>
            </a:r>
            <a:r>
              <a:rPr lang="en-US" altLang="zh-TW" sz="24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B</a:t>
            </a:r>
            <a:endParaRPr lang="zh-HK" altLang="en-US" sz="2400" dirty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B071EC48-9910-08F9-D94F-22E51786244C}"/>
              </a:ext>
            </a:extLst>
          </p:cNvPr>
          <p:cNvSpPr txBox="1">
            <a:spLocks/>
          </p:cNvSpPr>
          <p:nvPr/>
        </p:nvSpPr>
        <p:spPr>
          <a:xfrm>
            <a:off x="8828454" y="1532986"/>
            <a:ext cx="2641473" cy="557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4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低碳生活者</a:t>
            </a:r>
            <a:r>
              <a:rPr lang="en-US" altLang="zh-TW" sz="24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A</a:t>
            </a:r>
            <a:endParaRPr lang="zh-HK" altLang="en-US" sz="2400" dirty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grpSp>
        <p:nvGrpSpPr>
          <p:cNvPr id="34" name="群組 33">
            <a:extLst>
              <a:ext uri="{FF2B5EF4-FFF2-40B4-BE49-F238E27FC236}">
                <a16:creationId xmlns:a16="http://schemas.microsoft.com/office/drawing/2014/main" id="{B99D91CC-C998-9282-5FB1-F86C68745D80}"/>
              </a:ext>
            </a:extLst>
          </p:cNvPr>
          <p:cNvGrpSpPr/>
          <p:nvPr/>
        </p:nvGrpSpPr>
        <p:grpSpPr>
          <a:xfrm>
            <a:off x="8667862" y="-482669"/>
            <a:ext cx="2609737" cy="2139489"/>
            <a:chOff x="4039158" y="95821"/>
            <a:chExt cx="2609737" cy="2139489"/>
          </a:xfrm>
        </p:grpSpPr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64E4E0E7-0B71-0774-CD9A-9366D2F357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039158" y="95821"/>
              <a:ext cx="1448449" cy="2139489"/>
            </a:xfrm>
            <a:prstGeom prst="rect">
              <a:avLst/>
            </a:prstGeom>
          </p:spPr>
        </p:pic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E61A0B77-46CE-585A-E9A8-4693AF77F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04334" y="95821"/>
              <a:ext cx="1448449" cy="2139489"/>
            </a:xfrm>
            <a:prstGeom prst="rect">
              <a:avLst/>
            </a:prstGeom>
          </p:spPr>
        </p:pic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A62BD5FD-BB93-5859-FF07-DD48BE78255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87798" y="95821"/>
              <a:ext cx="1448449" cy="2139489"/>
            </a:xfrm>
            <a:prstGeom prst="rect">
              <a:avLst/>
            </a:prstGeom>
          </p:spPr>
        </p:pic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444E9B10-4594-1F8A-3A3D-015E80136A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80406" y="95821"/>
              <a:ext cx="1448449" cy="2139489"/>
            </a:xfrm>
            <a:prstGeom prst="rect">
              <a:avLst/>
            </a:prstGeom>
          </p:spPr>
        </p:pic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B83CDE76-5A17-5102-C034-0F207C0D1C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00446" y="95821"/>
              <a:ext cx="1448449" cy="2139489"/>
            </a:xfrm>
            <a:prstGeom prst="rect">
              <a:avLst/>
            </a:prstGeom>
          </p:spPr>
        </p:pic>
      </p:grp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0597BDA5-AB7F-00B7-D602-E4733C255B01}"/>
              </a:ext>
            </a:extLst>
          </p:cNvPr>
          <p:cNvGrpSpPr/>
          <p:nvPr/>
        </p:nvGrpSpPr>
        <p:grpSpPr>
          <a:xfrm>
            <a:off x="8667862" y="5201180"/>
            <a:ext cx="2893201" cy="2139489"/>
            <a:chOff x="8128329" y="4661426"/>
            <a:chExt cx="2893201" cy="2139489"/>
          </a:xfrm>
        </p:grpSpPr>
        <p:pic>
          <p:nvPicPr>
            <p:cNvPr id="27" name="圖片 26">
              <a:extLst>
                <a:ext uri="{FF2B5EF4-FFF2-40B4-BE49-F238E27FC236}">
                  <a16:creationId xmlns:a16="http://schemas.microsoft.com/office/drawing/2014/main" id="{77FB94C6-6466-5C05-04E6-54F6F89BC09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128329" y="4661426"/>
              <a:ext cx="1448449" cy="2139489"/>
            </a:xfrm>
            <a:prstGeom prst="rect">
              <a:avLst/>
            </a:prstGeom>
          </p:spPr>
        </p:pic>
        <p:pic>
          <p:nvPicPr>
            <p:cNvPr id="28" name="圖片 27">
              <a:extLst>
                <a:ext uri="{FF2B5EF4-FFF2-40B4-BE49-F238E27FC236}">
                  <a16:creationId xmlns:a16="http://schemas.microsoft.com/office/drawing/2014/main" id="{F0CCEF53-5997-DCEB-F1F6-661671BBD69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411793" y="4661426"/>
              <a:ext cx="1448449" cy="2139489"/>
            </a:xfrm>
            <a:prstGeom prst="rect">
              <a:avLst/>
            </a:prstGeom>
          </p:spPr>
        </p:pic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09A40487-989D-C759-79BB-D5D61F23DE1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676969" y="4661426"/>
              <a:ext cx="1448449" cy="2139489"/>
            </a:xfrm>
            <a:prstGeom prst="rect">
              <a:avLst/>
            </a:prstGeom>
          </p:spPr>
        </p:pic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763CD3D3-4020-FA94-18AA-3FA1DD1316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60433" y="4661426"/>
              <a:ext cx="1448449" cy="2139489"/>
            </a:xfrm>
            <a:prstGeom prst="rect">
              <a:avLst/>
            </a:prstGeom>
          </p:spPr>
        </p:pic>
        <p:pic>
          <p:nvPicPr>
            <p:cNvPr id="31" name="圖片 30">
              <a:extLst>
                <a:ext uri="{FF2B5EF4-FFF2-40B4-BE49-F238E27FC236}">
                  <a16:creationId xmlns:a16="http://schemas.microsoft.com/office/drawing/2014/main" id="{E4409319-E2E1-C440-30FB-6C8AFC1E9B0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253041" y="4661426"/>
              <a:ext cx="1448449" cy="2139489"/>
            </a:xfrm>
            <a:prstGeom prst="rect">
              <a:avLst/>
            </a:prstGeom>
          </p:spPr>
        </p:pic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4D0E267D-B7E5-82CA-F552-98B324710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573081" y="4661426"/>
              <a:ext cx="1448449" cy="2139489"/>
            </a:xfrm>
            <a:prstGeom prst="rect">
              <a:avLst/>
            </a:prstGeom>
          </p:spPr>
        </p:pic>
      </p:grpSp>
      <p:sp>
        <p:nvSpPr>
          <p:cNvPr id="43" name="標題 1">
            <a:extLst>
              <a:ext uri="{FF2B5EF4-FFF2-40B4-BE49-F238E27FC236}">
                <a16:creationId xmlns:a16="http://schemas.microsoft.com/office/drawing/2014/main" id="{C5993B2E-3558-8C05-3A40-C4AC516F00A9}"/>
              </a:ext>
            </a:extLst>
          </p:cNvPr>
          <p:cNvSpPr txBox="1">
            <a:spLocks/>
          </p:cNvSpPr>
          <p:nvPr/>
        </p:nvSpPr>
        <p:spPr>
          <a:xfrm>
            <a:off x="8847178" y="3189806"/>
            <a:ext cx="2641473" cy="5575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第</a:t>
            </a:r>
            <a:r>
              <a:rPr lang="en-US" altLang="zh-TW" sz="48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2</a:t>
            </a:r>
            <a:r>
              <a:rPr lang="zh-TW" altLang="en-US" sz="48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回合</a:t>
            </a:r>
            <a:endParaRPr lang="zh-HK" altLang="en-US" sz="4800" dirty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45" name="標題 1">
            <a:extLst>
              <a:ext uri="{FF2B5EF4-FFF2-40B4-BE49-F238E27FC236}">
                <a16:creationId xmlns:a16="http://schemas.microsoft.com/office/drawing/2014/main" id="{67173856-2595-DDB8-0946-C87B2F8263E5}"/>
              </a:ext>
            </a:extLst>
          </p:cNvPr>
          <p:cNvSpPr txBox="1">
            <a:spLocks/>
          </p:cNvSpPr>
          <p:nvPr/>
        </p:nvSpPr>
        <p:spPr>
          <a:xfrm>
            <a:off x="1792225" y="4803227"/>
            <a:ext cx="3268705" cy="5575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得分：０</a:t>
            </a:r>
            <a:endParaRPr lang="zh-HK" altLang="en-US" sz="3600" dirty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46" name="標題 1">
            <a:extLst>
              <a:ext uri="{FF2B5EF4-FFF2-40B4-BE49-F238E27FC236}">
                <a16:creationId xmlns:a16="http://schemas.microsoft.com/office/drawing/2014/main" id="{A20E1490-B8FA-FEB4-4093-37650AF873CD}"/>
              </a:ext>
            </a:extLst>
          </p:cNvPr>
          <p:cNvSpPr txBox="1">
            <a:spLocks/>
          </p:cNvSpPr>
          <p:nvPr/>
        </p:nvSpPr>
        <p:spPr>
          <a:xfrm>
            <a:off x="1746505" y="1011486"/>
            <a:ext cx="3404707" cy="5575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得分：１</a:t>
            </a:r>
            <a:endParaRPr lang="zh-HK" altLang="en-US" sz="3600" dirty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47" name="標題 1">
            <a:extLst>
              <a:ext uri="{FF2B5EF4-FFF2-40B4-BE49-F238E27FC236}">
                <a16:creationId xmlns:a16="http://schemas.microsoft.com/office/drawing/2014/main" id="{C95FCA32-6B7A-A253-51F1-C8BF93DADD69}"/>
              </a:ext>
            </a:extLst>
          </p:cNvPr>
          <p:cNvSpPr txBox="1">
            <a:spLocks/>
          </p:cNvSpPr>
          <p:nvPr/>
        </p:nvSpPr>
        <p:spPr>
          <a:xfrm>
            <a:off x="1667751" y="5399602"/>
            <a:ext cx="3404707" cy="5575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總分：</a:t>
            </a:r>
            <a:r>
              <a:rPr lang="en-US" altLang="zh-TW" sz="36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2</a:t>
            </a:r>
            <a:endParaRPr lang="zh-HK" altLang="en-US" sz="3600" dirty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FC3E9E85-DDCA-6CEE-06C3-8E1AD625C4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59424" y="96653"/>
            <a:ext cx="1440402" cy="2139489"/>
          </a:xfrm>
          <a:prstGeom prst="rect">
            <a:avLst/>
          </a:prstGeom>
        </p:spPr>
      </p:pic>
      <p:sp>
        <p:nvSpPr>
          <p:cNvPr id="44" name="橢圓 43">
            <a:extLst>
              <a:ext uri="{FF2B5EF4-FFF2-40B4-BE49-F238E27FC236}">
                <a16:creationId xmlns:a16="http://schemas.microsoft.com/office/drawing/2014/main" id="{E2345C33-E6B2-AF23-79F3-2FF5367FCB31}"/>
              </a:ext>
            </a:extLst>
          </p:cNvPr>
          <p:cNvSpPr/>
          <p:nvPr/>
        </p:nvSpPr>
        <p:spPr>
          <a:xfrm>
            <a:off x="5902421" y="2214360"/>
            <a:ext cx="671580" cy="69267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41" name="標題 1">
            <a:extLst>
              <a:ext uri="{FF2B5EF4-FFF2-40B4-BE49-F238E27FC236}">
                <a16:creationId xmlns:a16="http://schemas.microsoft.com/office/drawing/2014/main" id="{2E7D828E-2D67-595F-EC92-5B442A37352B}"/>
              </a:ext>
            </a:extLst>
          </p:cNvPr>
          <p:cNvSpPr txBox="1">
            <a:spLocks/>
          </p:cNvSpPr>
          <p:nvPr/>
        </p:nvSpPr>
        <p:spPr>
          <a:xfrm>
            <a:off x="1746505" y="1598669"/>
            <a:ext cx="3404707" cy="5575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總分：１</a:t>
            </a:r>
            <a:endParaRPr lang="zh-HK" altLang="en-US" sz="3600" dirty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pic>
        <p:nvPicPr>
          <p:cNvPr id="49" name="圖片 48">
            <a:extLst>
              <a:ext uri="{FF2B5EF4-FFF2-40B4-BE49-F238E27FC236}">
                <a16:creationId xmlns:a16="http://schemas.microsoft.com/office/drawing/2014/main" id="{35DF4C96-6CE6-B893-9F6A-850AA684B5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75937" y="4619215"/>
            <a:ext cx="1423889" cy="2098608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E2924842-9C86-A1DD-5126-F678C0EB8E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6185" y="2359255"/>
            <a:ext cx="1441914" cy="2139489"/>
          </a:xfrm>
          <a:prstGeom prst="rect">
            <a:avLst/>
          </a:prstGeom>
        </p:spPr>
      </p:pic>
      <p:sp>
        <p:nvSpPr>
          <p:cNvPr id="3" name="橢圓 2">
            <a:extLst>
              <a:ext uri="{FF2B5EF4-FFF2-40B4-BE49-F238E27FC236}">
                <a16:creationId xmlns:a16="http://schemas.microsoft.com/office/drawing/2014/main" id="{5129F3E5-39CC-AF4D-9DBC-B8F7BD96FBCD}"/>
              </a:ext>
            </a:extLst>
          </p:cNvPr>
          <p:cNvSpPr/>
          <p:nvPr/>
        </p:nvSpPr>
        <p:spPr>
          <a:xfrm>
            <a:off x="4762359" y="1789691"/>
            <a:ext cx="671580" cy="69267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415FFC80-5510-A59B-D2D2-CD0D96E8BD85}"/>
              </a:ext>
            </a:extLst>
          </p:cNvPr>
          <p:cNvSpPr/>
          <p:nvPr/>
        </p:nvSpPr>
        <p:spPr>
          <a:xfrm>
            <a:off x="4762359" y="4066547"/>
            <a:ext cx="671580" cy="69267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n>
                <a:solidFill>
                  <a:srgbClr val="FF0000"/>
                </a:solidFill>
              </a:ln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F4BC19A6-B01F-EC70-9415-20550972BFCD}"/>
              </a:ext>
            </a:extLst>
          </p:cNvPr>
          <p:cNvCxnSpPr>
            <a:endCxn id="7" idx="0"/>
          </p:cNvCxnSpPr>
          <p:nvPr/>
        </p:nvCxnSpPr>
        <p:spPr>
          <a:xfrm>
            <a:off x="5098149" y="2482363"/>
            <a:ext cx="0" cy="1584184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標題 1">
            <a:extLst>
              <a:ext uri="{FF2B5EF4-FFF2-40B4-BE49-F238E27FC236}">
                <a16:creationId xmlns:a16="http://schemas.microsoft.com/office/drawing/2014/main" id="{0F32D8A0-384A-3B55-6739-F4220660540D}"/>
              </a:ext>
            </a:extLst>
          </p:cNvPr>
          <p:cNvSpPr txBox="1">
            <a:spLocks/>
          </p:cNvSpPr>
          <p:nvPr/>
        </p:nvSpPr>
        <p:spPr>
          <a:xfrm>
            <a:off x="5384667" y="1173011"/>
            <a:ext cx="4237520" cy="62329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 sz="40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1+5=6</a:t>
            </a:r>
            <a:endParaRPr lang="zh-HK" altLang="en-US" sz="4000" dirty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13" name="標題 1">
            <a:extLst>
              <a:ext uri="{FF2B5EF4-FFF2-40B4-BE49-F238E27FC236}">
                <a16:creationId xmlns:a16="http://schemas.microsoft.com/office/drawing/2014/main" id="{E543C2CF-66A5-5740-8606-5ADA23E1F943}"/>
              </a:ext>
            </a:extLst>
          </p:cNvPr>
          <p:cNvSpPr txBox="1">
            <a:spLocks/>
          </p:cNvSpPr>
          <p:nvPr/>
        </p:nvSpPr>
        <p:spPr>
          <a:xfrm>
            <a:off x="5384667" y="5104931"/>
            <a:ext cx="4237520" cy="62329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 sz="40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2</a:t>
            </a:r>
            <a:endParaRPr lang="zh-HK" altLang="en-US" sz="4000" dirty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3C0CF5D6-96A9-BDBC-0646-73F71B07EF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42496" y="-482669"/>
            <a:ext cx="1448449" cy="2139489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BC497EA4-BC19-456C-F999-CC327BE9FB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40297" y="-482670"/>
            <a:ext cx="1448449" cy="2139489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B838281B-5F3D-F6FD-3444-400E3262F5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36351" y="5221572"/>
            <a:ext cx="1448449" cy="213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786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  <p:bldP spid="44" grpId="0" animBg="1"/>
      <p:bldP spid="41" grpId="0"/>
      <p:bldP spid="3" grpId="0" animBg="1"/>
      <p:bldP spid="7" grpId="0" animBg="1"/>
      <p:bldP spid="12" grpId="0"/>
      <p:bldP spid="1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B3E7A6-3CAC-C319-899B-C5EE21BB29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6AF57B19-678D-D079-6DCD-23AE7340A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61898" cy="6858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517893EA-F0A1-35FC-BDBC-AE287D43A9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14" y="164592"/>
            <a:ext cx="2299892" cy="512743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5158D3C1-68FC-D4D3-54C6-705C392BEE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6185" y="563157"/>
            <a:ext cx="2641473" cy="557540"/>
          </a:xfrm>
        </p:spPr>
        <p:txBody>
          <a:bodyPr>
            <a:normAutofit/>
          </a:bodyPr>
          <a:lstStyle/>
          <a:p>
            <a:r>
              <a:rPr lang="zh-TW" altLang="en-US" sz="2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遊戲示範</a:t>
            </a:r>
            <a:endParaRPr lang="zh-HK" altLang="en-US" sz="24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20BB2D31-81D8-BE78-6BB4-88E2E8591A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5914" y="4745736"/>
            <a:ext cx="1863424" cy="2451874"/>
          </a:xfrm>
          <a:prstGeom prst="rect">
            <a:avLst/>
          </a:prstGeom>
        </p:spPr>
      </p:pic>
      <p:sp>
        <p:nvSpPr>
          <p:cNvPr id="6" name="標題 1">
            <a:extLst>
              <a:ext uri="{FF2B5EF4-FFF2-40B4-BE49-F238E27FC236}">
                <a16:creationId xmlns:a16="http://schemas.microsoft.com/office/drawing/2014/main" id="{46C404FD-BF6F-572E-BFBC-994925B8125A}"/>
              </a:ext>
            </a:extLst>
          </p:cNvPr>
          <p:cNvSpPr txBox="1">
            <a:spLocks/>
          </p:cNvSpPr>
          <p:nvPr/>
        </p:nvSpPr>
        <p:spPr>
          <a:xfrm>
            <a:off x="8776084" y="4643640"/>
            <a:ext cx="2641473" cy="557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4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低碳生活者</a:t>
            </a:r>
            <a:r>
              <a:rPr lang="en-US" altLang="zh-TW" sz="24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B</a:t>
            </a:r>
            <a:endParaRPr lang="zh-HK" altLang="en-US" sz="2400" dirty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03FACDB1-B569-A858-474A-28431D535DEB}"/>
              </a:ext>
            </a:extLst>
          </p:cNvPr>
          <p:cNvSpPr txBox="1">
            <a:spLocks/>
          </p:cNvSpPr>
          <p:nvPr/>
        </p:nvSpPr>
        <p:spPr>
          <a:xfrm>
            <a:off x="8828454" y="1532986"/>
            <a:ext cx="2641473" cy="557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4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低碳生活者</a:t>
            </a:r>
            <a:r>
              <a:rPr lang="en-US" altLang="zh-TW" sz="24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A</a:t>
            </a:r>
            <a:endParaRPr lang="zh-HK" altLang="en-US" sz="2400" dirty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grpSp>
        <p:nvGrpSpPr>
          <p:cNvPr id="34" name="群組 33">
            <a:extLst>
              <a:ext uri="{FF2B5EF4-FFF2-40B4-BE49-F238E27FC236}">
                <a16:creationId xmlns:a16="http://schemas.microsoft.com/office/drawing/2014/main" id="{9B74C368-C18E-3804-47C0-557A317CA75D}"/>
              </a:ext>
            </a:extLst>
          </p:cNvPr>
          <p:cNvGrpSpPr/>
          <p:nvPr/>
        </p:nvGrpSpPr>
        <p:grpSpPr>
          <a:xfrm>
            <a:off x="8741015" y="-482669"/>
            <a:ext cx="2545729" cy="2139489"/>
            <a:chOff x="3490518" y="95821"/>
            <a:chExt cx="2545729" cy="2139489"/>
          </a:xfrm>
        </p:grpSpPr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66ADB930-9705-F353-51A8-46EB5C60A4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90518" y="95821"/>
              <a:ext cx="1448449" cy="2139489"/>
            </a:xfrm>
            <a:prstGeom prst="rect">
              <a:avLst/>
            </a:prstGeom>
          </p:spPr>
        </p:pic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E1658B29-F654-CB4E-5169-494CB22A13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55694" y="95821"/>
              <a:ext cx="1448449" cy="2139489"/>
            </a:xfrm>
            <a:prstGeom prst="rect">
              <a:avLst/>
            </a:prstGeom>
          </p:spPr>
        </p:pic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B71B93CA-F346-DF0E-B12F-C10498DC66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39158" y="95821"/>
              <a:ext cx="1448449" cy="2139489"/>
            </a:xfrm>
            <a:prstGeom prst="rect">
              <a:avLst/>
            </a:prstGeom>
          </p:spPr>
        </p:pic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38F65347-146F-345F-FDC0-E640025A8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04334" y="95821"/>
              <a:ext cx="1448449" cy="2139489"/>
            </a:xfrm>
            <a:prstGeom prst="rect">
              <a:avLst/>
            </a:prstGeom>
          </p:spPr>
        </p:pic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344D8216-9724-0F4D-8976-06A4E88F3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87798" y="95821"/>
              <a:ext cx="1448449" cy="2139489"/>
            </a:xfrm>
            <a:prstGeom prst="rect">
              <a:avLst/>
            </a:prstGeom>
          </p:spPr>
        </p:pic>
      </p:grp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95431AC6-5D6A-3CA2-49CB-1BD7070351E6}"/>
              </a:ext>
            </a:extLst>
          </p:cNvPr>
          <p:cNvGrpSpPr/>
          <p:nvPr/>
        </p:nvGrpSpPr>
        <p:grpSpPr>
          <a:xfrm>
            <a:off x="8731870" y="5201180"/>
            <a:ext cx="2838337" cy="2139489"/>
            <a:chOff x="7863153" y="4661426"/>
            <a:chExt cx="2838337" cy="2139489"/>
          </a:xfrm>
        </p:grpSpPr>
        <p:pic>
          <p:nvPicPr>
            <p:cNvPr id="26" name="圖片 25">
              <a:extLst>
                <a:ext uri="{FF2B5EF4-FFF2-40B4-BE49-F238E27FC236}">
                  <a16:creationId xmlns:a16="http://schemas.microsoft.com/office/drawing/2014/main" id="{1B2179A0-E616-C2A5-A082-AE5E132235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63153" y="4661426"/>
              <a:ext cx="1448449" cy="2139489"/>
            </a:xfrm>
            <a:prstGeom prst="rect">
              <a:avLst/>
            </a:prstGeom>
          </p:spPr>
        </p:pic>
        <p:pic>
          <p:nvPicPr>
            <p:cNvPr id="27" name="圖片 26">
              <a:extLst>
                <a:ext uri="{FF2B5EF4-FFF2-40B4-BE49-F238E27FC236}">
                  <a16:creationId xmlns:a16="http://schemas.microsoft.com/office/drawing/2014/main" id="{D1F8DB6B-8FC5-EB84-E503-98E421C6D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28329" y="4661426"/>
              <a:ext cx="1448449" cy="2139489"/>
            </a:xfrm>
            <a:prstGeom prst="rect">
              <a:avLst/>
            </a:prstGeom>
          </p:spPr>
        </p:pic>
        <p:pic>
          <p:nvPicPr>
            <p:cNvPr id="28" name="圖片 27">
              <a:extLst>
                <a:ext uri="{FF2B5EF4-FFF2-40B4-BE49-F238E27FC236}">
                  <a16:creationId xmlns:a16="http://schemas.microsoft.com/office/drawing/2014/main" id="{A4782420-5C80-03A2-EFA4-11EF5C483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11793" y="4661426"/>
              <a:ext cx="1448449" cy="2139489"/>
            </a:xfrm>
            <a:prstGeom prst="rect">
              <a:avLst/>
            </a:prstGeom>
          </p:spPr>
        </p:pic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4FD82C79-447E-3583-76CC-619885C14E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76969" y="4661426"/>
              <a:ext cx="1448449" cy="2139489"/>
            </a:xfrm>
            <a:prstGeom prst="rect">
              <a:avLst/>
            </a:prstGeom>
          </p:spPr>
        </p:pic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B1611639-F82E-949E-4F66-1D2304D1A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60433" y="4661426"/>
              <a:ext cx="1448449" cy="2139489"/>
            </a:xfrm>
            <a:prstGeom prst="rect">
              <a:avLst/>
            </a:prstGeom>
          </p:spPr>
        </p:pic>
        <p:pic>
          <p:nvPicPr>
            <p:cNvPr id="31" name="圖片 30">
              <a:extLst>
                <a:ext uri="{FF2B5EF4-FFF2-40B4-BE49-F238E27FC236}">
                  <a16:creationId xmlns:a16="http://schemas.microsoft.com/office/drawing/2014/main" id="{791DDAE8-87A9-441B-79F7-9BC0E686A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253041" y="4661426"/>
              <a:ext cx="1448449" cy="2139489"/>
            </a:xfrm>
            <a:prstGeom prst="rect">
              <a:avLst/>
            </a:prstGeom>
          </p:spPr>
        </p:pic>
      </p:grpSp>
      <p:sp>
        <p:nvSpPr>
          <p:cNvPr id="43" name="標題 1">
            <a:extLst>
              <a:ext uri="{FF2B5EF4-FFF2-40B4-BE49-F238E27FC236}">
                <a16:creationId xmlns:a16="http://schemas.microsoft.com/office/drawing/2014/main" id="{20B49A35-3B5C-7A30-A363-E95870C0BFAE}"/>
              </a:ext>
            </a:extLst>
          </p:cNvPr>
          <p:cNvSpPr txBox="1">
            <a:spLocks/>
          </p:cNvSpPr>
          <p:nvPr/>
        </p:nvSpPr>
        <p:spPr>
          <a:xfrm>
            <a:off x="8847178" y="3189806"/>
            <a:ext cx="2641473" cy="5575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第</a:t>
            </a:r>
            <a:r>
              <a:rPr lang="en-US" altLang="zh-TW" sz="48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3</a:t>
            </a:r>
            <a:r>
              <a:rPr lang="zh-TW" altLang="en-US" sz="48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回合</a:t>
            </a:r>
            <a:endParaRPr lang="zh-HK" altLang="en-US" sz="4800" dirty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8C34CC07-2198-3278-3C74-BE807485C2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92224" y="2359255"/>
            <a:ext cx="1427908" cy="2139489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FB664CF2-910A-A4C7-39B0-7EC35AC94E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79778" y="2354496"/>
            <a:ext cx="1427908" cy="2144249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0C907953-9D87-37C8-2371-2A88BA55E1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19923" y="4627711"/>
            <a:ext cx="1397288" cy="2052411"/>
          </a:xfrm>
          <a:prstGeom prst="rect">
            <a:avLst/>
          </a:prstGeom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45505235-36FD-C4D7-5B44-F1DAC934D4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41823" y="164592"/>
            <a:ext cx="1359643" cy="2039464"/>
          </a:xfrm>
          <a:prstGeom prst="rect">
            <a:avLst/>
          </a:prstGeom>
        </p:spPr>
      </p:pic>
      <p:sp>
        <p:nvSpPr>
          <p:cNvPr id="44" name="橢圓 43">
            <a:extLst>
              <a:ext uri="{FF2B5EF4-FFF2-40B4-BE49-F238E27FC236}">
                <a16:creationId xmlns:a16="http://schemas.microsoft.com/office/drawing/2014/main" id="{8C450229-855E-5791-4AB6-C5857695FA00}"/>
              </a:ext>
            </a:extLst>
          </p:cNvPr>
          <p:cNvSpPr/>
          <p:nvPr/>
        </p:nvSpPr>
        <p:spPr>
          <a:xfrm>
            <a:off x="5902421" y="2214360"/>
            <a:ext cx="671580" cy="69267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39" name="橢圓 38">
            <a:extLst>
              <a:ext uri="{FF2B5EF4-FFF2-40B4-BE49-F238E27FC236}">
                <a16:creationId xmlns:a16="http://schemas.microsoft.com/office/drawing/2014/main" id="{431A929A-0180-CBDF-7134-69DCDECC3F16}"/>
              </a:ext>
            </a:extLst>
          </p:cNvPr>
          <p:cNvSpPr/>
          <p:nvPr/>
        </p:nvSpPr>
        <p:spPr>
          <a:xfrm>
            <a:off x="7684897" y="3975877"/>
            <a:ext cx="671580" cy="69267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45" name="標題 1">
            <a:extLst>
              <a:ext uri="{FF2B5EF4-FFF2-40B4-BE49-F238E27FC236}">
                <a16:creationId xmlns:a16="http://schemas.microsoft.com/office/drawing/2014/main" id="{670792D5-2CDD-F1C2-7E2D-42F900101330}"/>
              </a:ext>
            </a:extLst>
          </p:cNvPr>
          <p:cNvSpPr txBox="1">
            <a:spLocks/>
          </p:cNvSpPr>
          <p:nvPr/>
        </p:nvSpPr>
        <p:spPr>
          <a:xfrm>
            <a:off x="1672262" y="4848947"/>
            <a:ext cx="3404707" cy="5575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得分：</a:t>
            </a:r>
            <a:r>
              <a:rPr lang="en-US" altLang="zh-TW" sz="36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0</a:t>
            </a:r>
            <a:endParaRPr lang="zh-HK" altLang="en-US" sz="3600" dirty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46" name="標題 1">
            <a:extLst>
              <a:ext uri="{FF2B5EF4-FFF2-40B4-BE49-F238E27FC236}">
                <a16:creationId xmlns:a16="http://schemas.microsoft.com/office/drawing/2014/main" id="{E2FC12C6-6EBD-B0BD-27D6-E997D2CEC173}"/>
              </a:ext>
            </a:extLst>
          </p:cNvPr>
          <p:cNvSpPr txBox="1">
            <a:spLocks/>
          </p:cNvSpPr>
          <p:nvPr/>
        </p:nvSpPr>
        <p:spPr>
          <a:xfrm>
            <a:off x="1637116" y="1186454"/>
            <a:ext cx="3404707" cy="5575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得分：</a:t>
            </a:r>
            <a:r>
              <a:rPr lang="en-US" altLang="zh-TW" sz="36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5</a:t>
            </a:r>
            <a:endParaRPr lang="zh-HK" altLang="en-US" sz="3600" dirty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47" name="標題 1">
            <a:extLst>
              <a:ext uri="{FF2B5EF4-FFF2-40B4-BE49-F238E27FC236}">
                <a16:creationId xmlns:a16="http://schemas.microsoft.com/office/drawing/2014/main" id="{FF48A117-2EDC-5B99-6649-AE352EDACD5E}"/>
              </a:ext>
            </a:extLst>
          </p:cNvPr>
          <p:cNvSpPr txBox="1">
            <a:spLocks/>
          </p:cNvSpPr>
          <p:nvPr/>
        </p:nvSpPr>
        <p:spPr>
          <a:xfrm>
            <a:off x="1672262" y="5375146"/>
            <a:ext cx="3404707" cy="5575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總分：</a:t>
            </a:r>
            <a:r>
              <a:rPr lang="en-US" altLang="zh-TW" sz="36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2</a:t>
            </a:r>
            <a:endParaRPr lang="zh-HK" altLang="en-US" sz="3600" dirty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BAE6DE12-E45C-163C-6682-7DDA8D62D86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6185" y="2359255"/>
            <a:ext cx="1441914" cy="2139489"/>
          </a:xfrm>
          <a:prstGeom prst="rect">
            <a:avLst/>
          </a:prstGeom>
        </p:spPr>
      </p:pic>
      <p:sp>
        <p:nvSpPr>
          <p:cNvPr id="50" name="標題 1">
            <a:extLst>
              <a:ext uri="{FF2B5EF4-FFF2-40B4-BE49-F238E27FC236}">
                <a16:creationId xmlns:a16="http://schemas.microsoft.com/office/drawing/2014/main" id="{D44C8053-2731-8F98-B298-04958FE727D7}"/>
              </a:ext>
            </a:extLst>
          </p:cNvPr>
          <p:cNvSpPr txBox="1">
            <a:spLocks/>
          </p:cNvSpPr>
          <p:nvPr/>
        </p:nvSpPr>
        <p:spPr>
          <a:xfrm>
            <a:off x="1659774" y="1706559"/>
            <a:ext cx="3404707" cy="5575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總分：</a:t>
            </a:r>
            <a:r>
              <a:rPr lang="en-US" altLang="zh-TW" sz="36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6</a:t>
            </a:r>
            <a:endParaRPr lang="zh-HK" altLang="en-US" sz="3600" dirty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D3BA435-2170-0CA2-FC70-231D39FA0FC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93104" y="96653"/>
            <a:ext cx="1426147" cy="2146282"/>
          </a:xfrm>
          <a:prstGeom prst="rect">
            <a:avLst/>
          </a:prstGeom>
        </p:spPr>
      </p:pic>
      <p:sp>
        <p:nvSpPr>
          <p:cNvPr id="10" name="橢圓 9">
            <a:extLst>
              <a:ext uri="{FF2B5EF4-FFF2-40B4-BE49-F238E27FC236}">
                <a16:creationId xmlns:a16="http://schemas.microsoft.com/office/drawing/2014/main" id="{5276993A-9423-7AC7-195B-1E6CDB749C33}"/>
              </a:ext>
            </a:extLst>
          </p:cNvPr>
          <p:cNvSpPr/>
          <p:nvPr/>
        </p:nvSpPr>
        <p:spPr>
          <a:xfrm>
            <a:off x="4762359" y="4028608"/>
            <a:ext cx="671580" cy="69267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E82C887C-0274-D84B-45E5-F0DD28EE23D6}"/>
              </a:ext>
            </a:extLst>
          </p:cNvPr>
          <p:cNvSpPr/>
          <p:nvPr/>
        </p:nvSpPr>
        <p:spPr>
          <a:xfrm>
            <a:off x="4762359" y="6305464"/>
            <a:ext cx="671580" cy="69267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n>
                <a:solidFill>
                  <a:srgbClr val="FF0000"/>
                </a:solidFill>
              </a:ln>
            </a:endParaRPr>
          </a:p>
        </p:txBody>
      </p: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D0F77F4C-68EF-46A7-61A0-D35CE5C22C82}"/>
              </a:ext>
            </a:extLst>
          </p:cNvPr>
          <p:cNvCxnSpPr>
            <a:endCxn id="13" idx="0"/>
          </p:cNvCxnSpPr>
          <p:nvPr/>
        </p:nvCxnSpPr>
        <p:spPr>
          <a:xfrm>
            <a:off x="5098149" y="4721280"/>
            <a:ext cx="0" cy="1584184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4" name="標題 1">
            <a:extLst>
              <a:ext uri="{FF2B5EF4-FFF2-40B4-BE49-F238E27FC236}">
                <a16:creationId xmlns:a16="http://schemas.microsoft.com/office/drawing/2014/main" id="{0014DC97-4763-4808-8399-E45089391E2B}"/>
              </a:ext>
            </a:extLst>
          </p:cNvPr>
          <p:cNvSpPr txBox="1">
            <a:spLocks/>
          </p:cNvSpPr>
          <p:nvPr/>
        </p:nvSpPr>
        <p:spPr>
          <a:xfrm>
            <a:off x="5294049" y="5421458"/>
            <a:ext cx="4237520" cy="62329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 sz="40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2+5=7</a:t>
            </a:r>
            <a:endParaRPr lang="zh-HK" altLang="en-US" sz="4000" dirty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25" name="標題 1">
            <a:extLst>
              <a:ext uri="{FF2B5EF4-FFF2-40B4-BE49-F238E27FC236}">
                <a16:creationId xmlns:a16="http://schemas.microsoft.com/office/drawing/2014/main" id="{1EB4E45E-3202-963B-4C4E-166D636AC6DA}"/>
              </a:ext>
            </a:extLst>
          </p:cNvPr>
          <p:cNvSpPr txBox="1">
            <a:spLocks/>
          </p:cNvSpPr>
          <p:nvPr/>
        </p:nvSpPr>
        <p:spPr>
          <a:xfrm>
            <a:off x="1630683" y="426816"/>
            <a:ext cx="4237520" cy="62329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 sz="40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1+5X2=11</a:t>
            </a:r>
            <a:endParaRPr lang="zh-HK" altLang="en-US" sz="4000" dirty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8585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39" grpId="0" animBg="1"/>
      <p:bldP spid="45" grpId="0"/>
      <p:bldP spid="46" grpId="0"/>
      <p:bldP spid="47" grpId="0"/>
      <p:bldP spid="50" grpId="0"/>
      <p:bldP spid="10" grpId="0" animBg="1"/>
      <p:bldP spid="13" grpId="0" animBg="1"/>
      <p:bldP spid="24" grpId="0"/>
      <p:bldP spid="2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CB4BE8-568A-0DC4-AC0C-9CD3F2F525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0AD96BA6-F161-FAD8-CA09-D37B0FF1D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61898" cy="6858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FDE0082-2E82-3AAF-9D2B-3D01D7315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14" y="164592"/>
            <a:ext cx="2299892" cy="512743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0427E57-AF45-DB72-253E-4CE9AE28D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6185" y="563157"/>
            <a:ext cx="2641473" cy="557540"/>
          </a:xfrm>
        </p:spPr>
        <p:txBody>
          <a:bodyPr>
            <a:normAutofit/>
          </a:bodyPr>
          <a:lstStyle/>
          <a:p>
            <a:r>
              <a:rPr lang="zh-TW" altLang="en-US" sz="2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遊戲示範</a:t>
            </a:r>
            <a:endParaRPr lang="zh-HK" altLang="en-US" sz="24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BD589137-CF30-7D25-3AFB-7378D167F4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5914" y="4745736"/>
            <a:ext cx="1863424" cy="2451874"/>
          </a:xfrm>
          <a:prstGeom prst="rect">
            <a:avLst/>
          </a:prstGeom>
        </p:spPr>
      </p:pic>
      <p:sp>
        <p:nvSpPr>
          <p:cNvPr id="6" name="標題 1">
            <a:extLst>
              <a:ext uri="{FF2B5EF4-FFF2-40B4-BE49-F238E27FC236}">
                <a16:creationId xmlns:a16="http://schemas.microsoft.com/office/drawing/2014/main" id="{B5DD7A4C-57AA-A92E-7F9F-7BA75DB67847}"/>
              </a:ext>
            </a:extLst>
          </p:cNvPr>
          <p:cNvSpPr txBox="1">
            <a:spLocks/>
          </p:cNvSpPr>
          <p:nvPr/>
        </p:nvSpPr>
        <p:spPr>
          <a:xfrm>
            <a:off x="8776084" y="4643640"/>
            <a:ext cx="2641473" cy="557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4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低碳生活者</a:t>
            </a:r>
            <a:r>
              <a:rPr lang="en-US" altLang="zh-TW" sz="24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B</a:t>
            </a:r>
            <a:endParaRPr lang="zh-HK" altLang="en-US" sz="2400" dirty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F891A505-F243-0F69-3987-967565C590F6}"/>
              </a:ext>
            </a:extLst>
          </p:cNvPr>
          <p:cNvSpPr txBox="1">
            <a:spLocks/>
          </p:cNvSpPr>
          <p:nvPr/>
        </p:nvSpPr>
        <p:spPr>
          <a:xfrm>
            <a:off x="8828454" y="1532986"/>
            <a:ext cx="2641473" cy="557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4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低碳生活者</a:t>
            </a:r>
            <a:r>
              <a:rPr lang="en-US" altLang="zh-TW" sz="24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A</a:t>
            </a:r>
            <a:endParaRPr lang="zh-HK" altLang="en-US" sz="2400" dirty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grpSp>
        <p:nvGrpSpPr>
          <p:cNvPr id="34" name="群組 33">
            <a:extLst>
              <a:ext uri="{FF2B5EF4-FFF2-40B4-BE49-F238E27FC236}">
                <a16:creationId xmlns:a16="http://schemas.microsoft.com/office/drawing/2014/main" id="{8237A1BB-2149-661A-199A-6519DF13ED5F}"/>
              </a:ext>
            </a:extLst>
          </p:cNvPr>
          <p:cNvGrpSpPr/>
          <p:nvPr/>
        </p:nvGrpSpPr>
        <p:grpSpPr>
          <a:xfrm>
            <a:off x="9292399" y="-482669"/>
            <a:ext cx="1768489" cy="2139489"/>
            <a:chOff x="4880406" y="95821"/>
            <a:chExt cx="1768489" cy="2139489"/>
          </a:xfrm>
        </p:grpSpPr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6706663B-5B22-F158-ACB7-BEBE33EF5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80406" y="95821"/>
              <a:ext cx="1448449" cy="2139489"/>
            </a:xfrm>
            <a:prstGeom prst="rect">
              <a:avLst/>
            </a:prstGeom>
          </p:spPr>
        </p:pic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5575C282-FD27-1366-5E44-3F77B90C1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00446" y="95821"/>
              <a:ext cx="1448449" cy="2139489"/>
            </a:xfrm>
            <a:prstGeom prst="rect">
              <a:avLst/>
            </a:prstGeom>
          </p:spPr>
        </p:pic>
      </p:grp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1000CAF3-CE88-8BA0-34F8-B6917CD1E6A7}"/>
              </a:ext>
            </a:extLst>
          </p:cNvPr>
          <p:cNvGrpSpPr/>
          <p:nvPr/>
        </p:nvGrpSpPr>
        <p:grpSpPr>
          <a:xfrm>
            <a:off x="9264945" y="5201180"/>
            <a:ext cx="1768489" cy="2139489"/>
            <a:chOff x="9253041" y="4661426"/>
            <a:chExt cx="1768489" cy="2139489"/>
          </a:xfrm>
        </p:grpSpPr>
        <p:pic>
          <p:nvPicPr>
            <p:cNvPr id="31" name="圖片 30">
              <a:extLst>
                <a:ext uri="{FF2B5EF4-FFF2-40B4-BE49-F238E27FC236}">
                  <a16:creationId xmlns:a16="http://schemas.microsoft.com/office/drawing/2014/main" id="{5BC8386D-4718-6CF8-1BAE-66DA5D61B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253041" y="4661426"/>
              <a:ext cx="1448449" cy="2139489"/>
            </a:xfrm>
            <a:prstGeom prst="rect">
              <a:avLst/>
            </a:prstGeom>
          </p:spPr>
        </p:pic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D420F511-A55B-65A1-E588-4946AB721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573081" y="4661426"/>
              <a:ext cx="1448449" cy="2139489"/>
            </a:xfrm>
            <a:prstGeom prst="rect">
              <a:avLst/>
            </a:prstGeom>
          </p:spPr>
        </p:pic>
      </p:grpSp>
      <p:sp>
        <p:nvSpPr>
          <p:cNvPr id="43" name="標題 1">
            <a:extLst>
              <a:ext uri="{FF2B5EF4-FFF2-40B4-BE49-F238E27FC236}">
                <a16:creationId xmlns:a16="http://schemas.microsoft.com/office/drawing/2014/main" id="{C4146E17-972D-748E-155E-EA962CCD4657}"/>
              </a:ext>
            </a:extLst>
          </p:cNvPr>
          <p:cNvSpPr txBox="1">
            <a:spLocks/>
          </p:cNvSpPr>
          <p:nvPr/>
        </p:nvSpPr>
        <p:spPr>
          <a:xfrm>
            <a:off x="8847178" y="3189806"/>
            <a:ext cx="2641473" cy="5575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第</a:t>
            </a:r>
            <a:r>
              <a:rPr lang="en-US" altLang="zh-TW" sz="48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N</a:t>
            </a:r>
            <a:r>
              <a:rPr lang="zh-TW" altLang="en-US" sz="48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回合</a:t>
            </a:r>
            <a:endParaRPr lang="zh-HK" altLang="en-US" sz="4800" dirty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45" name="標題 1">
            <a:extLst>
              <a:ext uri="{FF2B5EF4-FFF2-40B4-BE49-F238E27FC236}">
                <a16:creationId xmlns:a16="http://schemas.microsoft.com/office/drawing/2014/main" id="{3B9D7500-E68F-0EC5-6C37-B65B2AB24B70}"/>
              </a:ext>
            </a:extLst>
          </p:cNvPr>
          <p:cNvSpPr txBox="1">
            <a:spLocks/>
          </p:cNvSpPr>
          <p:nvPr/>
        </p:nvSpPr>
        <p:spPr>
          <a:xfrm>
            <a:off x="2058556" y="4702643"/>
            <a:ext cx="3404707" cy="5575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得分：</a:t>
            </a:r>
            <a:r>
              <a:rPr lang="en-US" altLang="zh-TW" sz="36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0</a:t>
            </a:r>
            <a:endParaRPr lang="zh-HK" altLang="en-US" sz="3600" dirty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46" name="標題 1">
            <a:extLst>
              <a:ext uri="{FF2B5EF4-FFF2-40B4-BE49-F238E27FC236}">
                <a16:creationId xmlns:a16="http://schemas.microsoft.com/office/drawing/2014/main" id="{E934D034-A4ED-98EC-D0B6-8F2FCA37CC1E}"/>
              </a:ext>
            </a:extLst>
          </p:cNvPr>
          <p:cNvSpPr txBox="1">
            <a:spLocks/>
          </p:cNvSpPr>
          <p:nvPr/>
        </p:nvSpPr>
        <p:spPr>
          <a:xfrm>
            <a:off x="1975485" y="1197372"/>
            <a:ext cx="3404707" cy="5575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得分：</a:t>
            </a:r>
            <a:r>
              <a:rPr lang="en-US" altLang="zh-TW" sz="36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0</a:t>
            </a:r>
            <a:endParaRPr lang="zh-HK" altLang="en-US" sz="3600" dirty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47" name="標題 1">
            <a:extLst>
              <a:ext uri="{FF2B5EF4-FFF2-40B4-BE49-F238E27FC236}">
                <a16:creationId xmlns:a16="http://schemas.microsoft.com/office/drawing/2014/main" id="{B349E5FB-F2B4-063A-9026-8536F2ED3711}"/>
              </a:ext>
            </a:extLst>
          </p:cNvPr>
          <p:cNvSpPr txBox="1">
            <a:spLocks/>
          </p:cNvSpPr>
          <p:nvPr/>
        </p:nvSpPr>
        <p:spPr>
          <a:xfrm>
            <a:off x="2058556" y="5293572"/>
            <a:ext cx="3404707" cy="5575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總分：</a:t>
            </a:r>
            <a:r>
              <a:rPr lang="en-US" altLang="zh-TW" sz="36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2</a:t>
            </a:r>
            <a:endParaRPr lang="zh-HK" altLang="en-US" sz="3600" dirty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50" name="標題 1">
            <a:extLst>
              <a:ext uri="{FF2B5EF4-FFF2-40B4-BE49-F238E27FC236}">
                <a16:creationId xmlns:a16="http://schemas.microsoft.com/office/drawing/2014/main" id="{D2129E19-BC4B-FD90-B2FB-93AFF4B61D35}"/>
              </a:ext>
            </a:extLst>
          </p:cNvPr>
          <p:cNvSpPr txBox="1">
            <a:spLocks/>
          </p:cNvSpPr>
          <p:nvPr/>
        </p:nvSpPr>
        <p:spPr>
          <a:xfrm>
            <a:off x="1910877" y="1679514"/>
            <a:ext cx="3533925" cy="6092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總分：</a:t>
            </a:r>
            <a:r>
              <a:rPr lang="en-US" altLang="zh-TW" sz="36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6 </a:t>
            </a:r>
            <a:endParaRPr lang="zh-HK" altLang="en-US" sz="3600" dirty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7B6F5118-075F-2461-B898-26D385334D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6386" y="2392544"/>
            <a:ext cx="1359643" cy="2073569"/>
          </a:xfrm>
          <a:prstGeom prst="rect">
            <a:avLst/>
          </a:prstGeom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DBC8C230-7DDC-8A3D-11B1-985CD7930D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57048" y="106209"/>
            <a:ext cx="1385212" cy="2100904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AFABDCA0-19F5-DFEF-704D-36AEFDD3C8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6185" y="2359255"/>
            <a:ext cx="1441914" cy="2139489"/>
          </a:xfrm>
          <a:prstGeom prst="rect">
            <a:avLst/>
          </a:prstGeom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33C169EC-3742-AD13-BE78-51267BC0E53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33203">
            <a:off x="6860604" y="-25415"/>
            <a:ext cx="1769780" cy="2600932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1DD8351D-049A-1787-ABA6-100DF09CFC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56386" y="4664221"/>
            <a:ext cx="1359643" cy="2020891"/>
          </a:xfrm>
          <a:prstGeom prst="rect">
            <a:avLst/>
          </a:prstGeom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93D96A2E-6B2B-845A-587C-583D9B673EAA}"/>
              </a:ext>
            </a:extLst>
          </p:cNvPr>
          <p:cNvSpPr txBox="1">
            <a:spLocks/>
          </p:cNvSpPr>
          <p:nvPr/>
        </p:nvSpPr>
        <p:spPr>
          <a:xfrm>
            <a:off x="1415729" y="4004369"/>
            <a:ext cx="7809022" cy="5575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dirty="0">
                <a:ln w="34925">
                  <a:noFill/>
                </a:ln>
                <a:effectLst>
                  <a:glow rad="1206500">
                    <a:schemeClr val="bg1">
                      <a:lumMod val="95000"/>
                      <a:alpha val="0"/>
                    </a:schemeClr>
                  </a:glow>
                  <a:outerShdw dist="50800" dir="5400000" sx="97000" sy="97000" algn="ctr" rotWithShape="0">
                    <a:schemeClr val="bg1"/>
                  </a:outerShdw>
                </a:effectLst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分數打平或</a:t>
            </a:r>
            <a:endParaRPr lang="en-US" altLang="zh-TW" sz="4800" dirty="0">
              <a:ln w="34925">
                <a:noFill/>
              </a:ln>
              <a:effectLst>
                <a:glow rad="1206500">
                  <a:schemeClr val="bg1">
                    <a:lumMod val="95000"/>
                    <a:alpha val="0"/>
                  </a:schemeClr>
                </a:glow>
                <a:outerShdw dist="50800" dir="5400000" sx="97000" sy="97000" algn="ctr" rotWithShape="0">
                  <a:schemeClr val="bg1"/>
                </a:outerShdw>
              </a:effectLst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r>
              <a:rPr lang="zh-TW" altLang="en-US" sz="4800" dirty="0">
                <a:ln w="34925">
                  <a:noFill/>
                </a:ln>
                <a:effectLst>
                  <a:glow rad="1206500">
                    <a:schemeClr val="bg1">
                      <a:lumMod val="95000"/>
                      <a:alpha val="0"/>
                    </a:schemeClr>
                  </a:glow>
                  <a:outerShdw dist="50800" dir="5400000" sx="97000" sy="97000" algn="ctr" rotWithShape="0">
                    <a:schemeClr val="bg1"/>
                  </a:outerShdw>
                </a:effectLst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兩人分數皆低於加碳牌</a:t>
            </a:r>
            <a:endParaRPr lang="en-US" altLang="zh-TW" sz="4800" dirty="0">
              <a:ln w="34925">
                <a:noFill/>
              </a:ln>
              <a:effectLst>
                <a:glow rad="1206500">
                  <a:schemeClr val="bg1">
                    <a:lumMod val="95000"/>
                    <a:alpha val="0"/>
                  </a:schemeClr>
                </a:glow>
                <a:outerShdw dist="50800" dir="5400000" sx="97000" sy="97000" algn="ctr" rotWithShape="0">
                  <a:schemeClr val="bg1"/>
                </a:outerShdw>
              </a:effectLst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r>
              <a:rPr lang="zh-TW" altLang="en-US" sz="4800" dirty="0">
                <a:ln w="34925">
                  <a:noFill/>
                </a:ln>
                <a:effectLst>
                  <a:glow rad="1206500">
                    <a:schemeClr val="bg1">
                      <a:lumMod val="95000"/>
                      <a:alpha val="0"/>
                    </a:schemeClr>
                  </a:glow>
                  <a:outerShdw dist="50800" dir="5400000" sx="97000" sy="97000" algn="ctr" rotWithShape="0">
                    <a:schemeClr val="bg1"/>
                  </a:outerShdw>
                </a:effectLst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沒人可得分。</a:t>
            </a:r>
            <a:endParaRPr lang="zh-HK" altLang="en-US" sz="4800" dirty="0">
              <a:ln w="34925">
                <a:noFill/>
              </a:ln>
              <a:effectLst>
                <a:glow rad="1206500">
                  <a:schemeClr val="bg1">
                    <a:lumMod val="95000"/>
                    <a:alpha val="0"/>
                  </a:schemeClr>
                </a:glow>
                <a:outerShdw dist="50800" dir="5400000" sx="97000" sy="97000" algn="ctr" rotWithShape="0">
                  <a:schemeClr val="bg1"/>
                </a:outerShdw>
              </a:effectLst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76474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  <p:bldP spid="50" grpId="0"/>
      <p:bldP spid="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18453E-C062-2C44-3A17-46AF34C11F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6FB6E45A-3391-0FDE-7487-943A4C74E5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185" y="-29721"/>
            <a:ext cx="12297433" cy="6887722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B2F4545-6741-6053-71D0-F3B068119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2185" y="488745"/>
            <a:ext cx="10348414" cy="23071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8D7E4808-F45F-1026-A828-CBE7E73055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06521" y="3196072"/>
            <a:ext cx="9144000" cy="1347793"/>
          </a:xfrm>
        </p:spPr>
        <p:txBody>
          <a:bodyPr>
            <a:normAutofit/>
          </a:bodyPr>
          <a:lstStyle/>
          <a:p>
            <a:r>
              <a:rPr lang="zh-TW" altLang="en-US" sz="6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遊戲開始！</a:t>
            </a:r>
            <a:endParaRPr lang="zh-HK" altLang="en-US" sz="66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D4B9EA9A-55EB-7AC1-FB46-59E46DCE55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22529" y="1948573"/>
            <a:ext cx="4524375" cy="595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5162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D1B5DB9-A403-40A9-7465-E9DD4DD9711A}"/>
              </a:ext>
            </a:extLst>
          </p:cNvPr>
          <p:cNvSpPr/>
          <p:nvPr/>
        </p:nvSpPr>
        <p:spPr>
          <a:xfrm>
            <a:off x="0" y="0"/>
            <a:ext cx="12192000" cy="6669088"/>
          </a:xfrm>
          <a:prstGeom prst="rect">
            <a:avLst/>
          </a:prstGeom>
          <a:solidFill>
            <a:srgbClr val="FAF4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07836F-DBFB-2F05-D523-207F856F56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57</a:t>
            </a:fld>
            <a:endParaRPr lang="en-GB" alt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17292DD1-F60B-2C50-1C70-B053BD017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38" y="6669088"/>
            <a:ext cx="6337300" cy="163512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© </a:t>
            </a:r>
            <a:r>
              <a:rPr kumimoji="0" lang="en-US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2025 Business Environment Council Limited 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商界環保協會有限公司</a:t>
            </a:r>
            <a:endParaRPr kumimoji="0" lang="en-GB" altLang="zh-HK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PMingLiU"/>
              <a:cs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1EAD91-A1C6-BA5C-7D7D-1E75CF29DF82}"/>
              </a:ext>
            </a:extLst>
          </p:cNvPr>
          <p:cNvSpPr/>
          <p:nvPr/>
        </p:nvSpPr>
        <p:spPr>
          <a:xfrm>
            <a:off x="-508477" y="4574792"/>
            <a:ext cx="3108960" cy="1358537"/>
          </a:xfrm>
          <a:prstGeom prst="rect">
            <a:avLst/>
          </a:prstGeom>
          <a:noFill/>
          <a:ln>
            <a:solidFill>
              <a:srgbClr val="FBE89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0F79C4-8437-7F99-3CBD-28EB9BC128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70" t="59361" b="24131"/>
          <a:stretch/>
        </p:blipFill>
        <p:spPr>
          <a:xfrm rot="10800000">
            <a:off x="0" y="25400"/>
            <a:ext cx="3346411" cy="11321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E1C696-6F04-4B7B-4CEF-4A2474898A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6726" b="43411"/>
          <a:stretch/>
        </p:blipFill>
        <p:spPr>
          <a:xfrm rot="16200000" flipV="1">
            <a:off x="8494766" y="2971853"/>
            <a:ext cx="2253147" cy="5141320"/>
          </a:xfrm>
          <a:prstGeom prst="rect">
            <a:avLst/>
          </a:prstGeom>
        </p:spPr>
      </p:pic>
      <p:pic>
        <p:nvPicPr>
          <p:cNvPr id="11" name="Picture 10" descr="A book cover with cartoon characters&#10;&#10;Description automatically generated">
            <a:extLst>
              <a:ext uri="{FF2B5EF4-FFF2-40B4-BE49-F238E27FC236}">
                <a16:creationId xmlns:a16="http://schemas.microsoft.com/office/drawing/2014/main" id="{FD4614E4-3DF5-9CAC-6C44-CC447BB2FC7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40731" y="188912"/>
            <a:ext cx="2805232" cy="30728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240192-C69D-A4EE-D9B1-6A187A789C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084" y="2948727"/>
            <a:ext cx="2062957" cy="320700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E4B11-D6E7-ABA9-489F-C6E37E1C9E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4930" y="2284827"/>
            <a:ext cx="5157283" cy="1327800"/>
          </a:xfrm>
        </p:spPr>
        <p:txBody>
          <a:bodyPr/>
          <a:lstStyle/>
          <a:p>
            <a:pPr marL="0" indent="0" algn="ctr">
              <a:buNone/>
            </a:pPr>
            <a:r>
              <a:rPr lang="en-GB" altLang="zh-TW" sz="4000" b="1" dirty="0">
                <a:solidFill>
                  <a:srgbClr val="1C492A"/>
                </a:solidFill>
                <a:cs typeface="Calibri" panose="020F0502020204030204" pitchFamily="34" charset="0"/>
              </a:rPr>
              <a:t>4</a:t>
            </a:r>
            <a:r>
              <a:rPr lang="en-GB" altLang="zh-TW" sz="4000" b="1" dirty="0" smtClean="0">
                <a:solidFill>
                  <a:srgbClr val="1C492A"/>
                </a:solidFill>
                <a:cs typeface="Calibri" panose="020F0502020204030204" pitchFamily="34" charset="0"/>
              </a:rPr>
              <a:t>. </a:t>
            </a:r>
            <a:r>
              <a:rPr lang="zh-TW" altLang="en-US" sz="4000" b="1" dirty="0">
                <a:solidFill>
                  <a:srgbClr val="1C492A"/>
                </a:solidFill>
                <a:cs typeface="Calibri" panose="020F0502020204030204" pitchFamily="34" charset="0"/>
              </a:rPr>
              <a:t>籌辦環保推廣活動</a:t>
            </a:r>
          </a:p>
        </p:txBody>
      </p:sp>
    </p:spTree>
    <p:extLst>
      <p:ext uri="{BB962C8B-B14F-4D97-AF65-F5344CB8AC3E}">
        <p14:creationId xmlns:p14="http://schemas.microsoft.com/office/powerpoint/2010/main" val="44757451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A985AC-0C50-2AAF-F41C-7B677BE2A0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58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418F0-91A7-7DCC-69BE-1884D4040E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2025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66512A-4CC6-F76A-58D8-4F6003493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5987" y="-1"/>
            <a:ext cx="2156013" cy="2384297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7A8C3EBB-31D0-95FE-A925-5F9C38259B62}"/>
              </a:ext>
            </a:extLst>
          </p:cNvPr>
          <p:cNvSpPr/>
          <p:nvPr/>
        </p:nvSpPr>
        <p:spPr bwMode="auto">
          <a:xfrm>
            <a:off x="2385414" y="1192147"/>
            <a:ext cx="7136047" cy="2227854"/>
          </a:xfrm>
          <a:prstGeom prst="wedgeRoundRectCallout">
            <a:avLst>
              <a:gd name="adj1" fmla="val -10321"/>
              <a:gd name="adj2" fmla="val 68728"/>
              <a:gd name="adj3" fmla="val 16667"/>
            </a:avLst>
          </a:prstGeom>
          <a:solidFill>
            <a:schemeClr val="accent5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你們是否曾經在學校籌備過環境推廣活動？</a:t>
            </a:r>
            <a:endParaRPr lang="en-GB" altLang="zh-TW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請分享一下活動的內容和成果。</a:t>
            </a:r>
            <a:endParaRPr lang="en-US" altLang="zh-TW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CF35143-2CD7-1D33-D831-34D963BE0BAF}"/>
              </a:ext>
            </a:extLst>
          </p:cNvPr>
          <p:cNvGrpSpPr/>
          <p:nvPr/>
        </p:nvGrpSpPr>
        <p:grpSpPr>
          <a:xfrm>
            <a:off x="4124638" y="4094345"/>
            <a:ext cx="1828800" cy="2579648"/>
            <a:chOff x="4124638" y="4094345"/>
            <a:chExt cx="1828800" cy="2579648"/>
          </a:xfrm>
        </p:grpSpPr>
        <p:pic>
          <p:nvPicPr>
            <p:cNvPr id="3" name="Picture 2" descr="Cartoon character with a sash&#10;&#10;Description automatically generated">
              <a:extLst>
                <a:ext uri="{FF2B5EF4-FFF2-40B4-BE49-F238E27FC236}">
                  <a16:creationId xmlns:a16="http://schemas.microsoft.com/office/drawing/2014/main" id="{1F5F7C32-15EE-997E-FBC1-EF6425421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4638" y="4094345"/>
              <a:ext cx="1828800" cy="2579648"/>
            </a:xfrm>
            <a:prstGeom prst="rect">
              <a:avLst/>
            </a:prstGeom>
          </p:spPr>
        </p:pic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685E21B8-89DE-E247-B79B-0A1B3631C5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34597">
              <a:off x="4712945" y="5563291"/>
              <a:ext cx="238244" cy="1742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63EEFDA-D6C0-2E65-396A-825E7F5B831F}"/>
              </a:ext>
            </a:extLst>
          </p:cNvPr>
          <p:cNvGrpSpPr/>
          <p:nvPr/>
        </p:nvGrpSpPr>
        <p:grpSpPr>
          <a:xfrm>
            <a:off x="6096000" y="4052284"/>
            <a:ext cx="1828800" cy="2616804"/>
            <a:chOff x="6096000" y="4052284"/>
            <a:chExt cx="1828800" cy="2616804"/>
          </a:xfrm>
        </p:grpSpPr>
        <p:pic>
          <p:nvPicPr>
            <p:cNvPr id="12" name="Picture 11" descr="Cartoon character holding a green belt&#10;&#10;Description automatically generated">
              <a:extLst>
                <a:ext uri="{FF2B5EF4-FFF2-40B4-BE49-F238E27FC236}">
                  <a16:creationId xmlns:a16="http://schemas.microsoft.com/office/drawing/2014/main" id="{631AE09D-FF35-8780-F2ED-E0FB97C1E0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4052284"/>
              <a:ext cx="1828800" cy="2616804"/>
            </a:xfrm>
            <a:prstGeom prst="rect">
              <a:avLst/>
            </a:prstGeom>
          </p:spPr>
        </p:pic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F343E738-15C5-E7C2-0BA6-BD1372EDC6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34597">
              <a:off x="6665377" y="5560078"/>
              <a:ext cx="242500" cy="177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915332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0DF9D-46C6-3DA3-B431-B5A2301F1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籌備活動時的考慮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C48392-103D-6D01-9F47-621BCD4658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59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CC78CF-2E59-263F-7F47-173DD4E4AA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2025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D5F21A-3798-B8D0-59F3-0C6AB8D385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5987" y="-1"/>
            <a:ext cx="2156013" cy="2384297"/>
          </a:xfrm>
          <a:prstGeom prst="rect">
            <a:avLst/>
          </a:prstGeom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C9CCF659-C3FB-77EF-98C1-19A16D560284}"/>
              </a:ext>
            </a:extLst>
          </p:cNvPr>
          <p:cNvSpPr/>
          <p:nvPr/>
        </p:nvSpPr>
        <p:spPr bwMode="auto">
          <a:xfrm>
            <a:off x="377246" y="2121719"/>
            <a:ext cx="2092638" cy="1628354"/>
          </a:xfrm>
          <a:prstGeom prst="cloudCallout">
            <a:avLst>
              <a:gd name="adj1" fmla="val 121179"/>
              <a:gd name="adj2" fmla="val 92917"/>
            </a:avLst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目的</a:t>
            </a:r>
            <a:endParaRPr kumimoji="0" lang="en-GB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54CDA347-B94A-77FB-E287-D1EC1C1C6F5A}"/>
              </a:ext>
            </a:extLst>
          </p:cNvPr>
          <p:cNvSpPr/>
          <p:nvPr/>
        </p:nvSpPr>
        <p:spPr bwMode="auto">
          <a:xfrm>
            <a:off x="9188733" y="4455380"/>
            <a:ext cx="2092638" cy="1628354"/>
          </a:xfrm>
          <a:prstGeom prst="cloudCallout">
            <a:avLst>
              <a:gd name="adj1" fmla="val -97301"/>
              <a:gd name="adj2" fmla="val -4184"/>
            </a:avLst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資源</a:t>
            </a:r>
            <a:endParaRPr kumimoji="0" lang="en-GB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50E4EAB8-75FC-D9E9-4C65-87A70B8F0458}"/>
              </a:ext>
            </a:extLst>
          </p:cNvPr>
          <p:cNvSpPr/>
          <p:nvPr/>
        </p:nvSpPr>
        <p:spPr bwMode="auto">
          <a:xfrm>
            <a:off x="663430" y="4165019"/>
            <a:ext cx="2092638" cy="1628354"/>
          </a:xfrm>
          <a:prstGeom prst="cloudCallout">
            <a:avLst>
              <a:gd name="adj1" fmla="val 96600"/>
              <a:gd name="adj2" fmla="val 15705"/>
            </a:avLst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環境範疇</a:t>
            </a:r>
            <a:endParaRPr kumimoji="0" lang="en-GB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Thought Bubble: Cloud 13">
            <a:extLst>
              <a:ext uri="{FF2B5EF4-FFF2-40B4-BE49-F238E27FC236}">
                <a16:creationId xmlns:a16="http://schemas.microsoft.com/office/drawing/2014/main" id="{2E5B1D8A-6FBE-2D0C-5C34-385D6ED2283A}"/>
              </a:ext>
            </a:extLst>
          </p:cNvPr>
          <p:cNvSpPr/>
          <p:nvPr/>
        </p:nvSpPr>
        <p:spPr bwMode="auto">
          <a:xfrm>
            <a:off x="9840480" y="2462509"/>
            <a:ext cx="2092638" cy="1628354"/>
          </a:xfrm>
          <a:prstGeom prst="cloudCallout">
            <a:avLst>
              <a:gd name="adj1" fmla="val -125522"/>
              <a:gd name="adj2" fmla="val 74199"/>
            </a:avLst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內容</a:t>
            </a:r>
            <a:endParaRPr kumimoji="0" lang="en-GB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id="{D7BC546B-FB4B-E5FD-D285-B91AA35527F4}"/>
              </a:ext>
            </a:extLst>
          </p:cNvPr>
          <p:cNvSpPr/>
          <p:nvPr/>
        </p:nvSpPr>
        <p:spPr bwMode="auto">
          <a:xfrm>
            <a:off x="7713788" y="1823229"/>
            <a:ext cx="2092638" cy="1628354"/>
          </a:xfrm>
          <a:prstGeom prst="cloudCallout">
            <a:avLst>
              <a:gd name="adj1" fmla="val -60888"/>
              <a:gd name="adj2" fmla="val 90578"/>
            </a:avLst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活動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形式</a:t>
            </a:r>
            <a:endParaRPr kumimoji="0" lang="en-US" altLang="zh-TW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7" name="Thought Bubble: Cloud 16">
            <a:extLst>
              <a:ext uri="{FF2B5EF4-FFF2-40B4-BE49-F238E27FC236}">
                <a16:creationId xmlns:a16="http://schemas.microsoft.com/office/drawing/2014/main" id="{C1532C60-2063-D2D0-B788-533940D394D6}"/>
              </a:ext>
            </a:extLst>
          </p:cNvPr>
          <p:cNvSpPr/>
          <p:nvPr/>
        </p:nvSpPr>
        <p:spPr bwMode="auto">
          <a:xfrm>
            <a:off x="5250658" y="1660950"/>
            <a:ext cx="2092638" cy="1628354"/>
          </a:xfrm>
          <a:prstGeom prst="cloudCallout">
            <a:avLst>
              <a:gd name="adj1" fmla="val -15371"/>
              <a:gd name="adj2" fmla="val 94087"/>
            </a:avLst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時間地點</a:t>
            </a:r>
            <a:endParaRPr kumimoji="0" lang="en-GB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8" name="Thought Bubble: Cloud 17">
            <a:extLst>
              <a:ext uri="{FF2B5EF4-FFF2-40B4-BE49-F238E27FC236}">
                <a16:creationId xmlns:a16="http://schemas.microsoft.com/office/drawing/2014/main" id="{45401827-C923-4C11-86B5-5E98EDD25365}"/>
              </a:ext>
            </a:extLst>
          </p:cNvPr>
          <p:cNvSpPr/>
          <p:nvPr/>
        </p:nvSpPr>
        <p:spPr bwMode="auto">
          <a:xfrm>
            <a:off x="2756068" y="1660950"/>
            <a:ext cx="2092638" cy="1628354"/>
          </a:xfrm>
          <a:prstGeom prst="cloudCallout">
            <a:avLst>
              <a:gd name="adj1" fmla="val 36518"/>
              <a:gd name="adj2" fmla="val 94087"/>
            </a:avLst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對象</a:t>
            </a:r>
            <a:endParaRPr kumimoji="0" lang="en-GB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17E34FE-E985-5248-A8BC-4159D48EB0A1}"/>
              </a:ext>
            </a:extLst>
          </p:cNvPr>
          <p:cNvGrpSpPr/>
          <p:nvPr/>
        </p:nvGrpSpPr>
        <p:grpSpPr>
          <a:xfrm>
            <a:off x="4124638" y="4094345"/>
            <a:ext cx="1828800" cy="2579648"/>
            <a:chOff x="4124638" y="4094345"/>
            <a:chExt cx="1828800" cy="2579648"/>
          </a:xfrm>
        </p:grpSpPr>
        <p:pic>
          <p:nvPicPr>
            <p:cNvPr id="7" name="Picture 6" descr="Cartoon character with a sash&#10;&#10;Description automatically generated">
              <a:extLst>
                <a:ext uri="{FF2B5EF4-FFF2-40B4-BE49-F238E27FC236}">
                  <a16:creationId xmlns:a16="http://schemas.microsoft.com/office/drawing/2014/main" id="{2E30DC3C-2FDF-5D4F-3589-ACCB4410E4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4638" y="4094345"/>
              <a:ext cx="1828800" cy="2579648"/>
            </a:xfrm>
            <a:prstGeom prst="rect">
              <a:avLst/>
            </a:prstGeom>
          </p:spPr>
        </p:pic>
        <p:pic>
          <p:nvPicPr>
            <p:cNvPr id="3" name="Picture 4">
              <a:extLst>
                <a:ext uri="{FF2B5EF4-FFF2-40B4-BE49-F238E27FC236}">
                  <a16:creationId xmlns:a16="http://schemas.microsoft.com/office/drawing/2014/main" id="{2E25A42B-DC71-B7A2-F4B3-8295D2FF4A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34597">
              <a:off x="4712945" y="5563291"/>
              <a:ext cx="238244" cy="1742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3131FE9-CF05-17A5-51D6-53717D957D96}"/>
              </a:ext>
            </a:extLst>
          </p:cNvPr>
          <p:cNvGrpSpPr/>
          <p:nvPr/>
        </p:nvGrpSpPr>
        <p:grpSpPr>
          <a:xfrm>
            <a:off x="6096000" y="4052284"/>
            <a:ext cx="1828800" cy="2616804"/>
            <a:chOff x="6096000" y="4052284"/>
            <a:chExt cx="1828800" cy="2616804"/>
          </a:xfrm>
        </p:grpSpPr>
        <p:pic>
          <p:nvPicPr>
            <p:cNvPr id="8" name="Picture 7" descr="Cartoon character holding a green belt&#10;&#10;Description automatically generated">
              <a:extLst>
                <a:ext uri="{FF2B5EF4-FFF2-40B4-BE49-F238E27FC236}">
                  <a16:creationId xmlns:a16="http://schemas.microsoft.com/office/drawing/2014/main" id="{B343B4C4-C06F-CB11-B3FA-15D7B9D65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4052284"/>
              <a:ext cx="1828800" cy="2616804"/>
            </a:xfrm>
            <a:prstGeom prst="rect">
              <a:avLst/>
            </a:prstGeom>
          </p:spPr>
        </p:pic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D1F4DF28-A86B-0B69-8587-D810DABD28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34597">
              <a:off x="6665377" y="5560078"/>
              <a:ext cx="242500" cy="177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337012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19A3B-40EA-0E33-2FFF-9636A813F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7C9AE8-95EB-A9CA-A63F-6C22B5AE04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FFEF16-A117-7340-2753-92DDE73941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© </a:t>
            </a:r>
            <a:r>
              <a:rPr lang="en-US"/>
              <a:t>2025 Business Environment Council Limited </a:t>
            </a:r>
            <a:r>
              <a:rPr lang="zh-TW" altLang="en-US"/>
              <a:t>商界環保協會有限公司</a:t>
            </a:r>
            <a:endParaRPr lang="zh-TW" altLang="en-US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639DFB52-DAE2-1378-4CA3-53CD42C90289}"/>
              </a:ext>
            </a:extLst>
          </p:cNvPr>
          <p:cNvSpPr txBox="1">
            <a:spLocks/>
          </p:cNvSpPr>
          <p:nvPr/>
        </p:nvSpPr>
        <p:spPr bwMode="auto">
          <a:xfrm>
            <a:off x="46038" y="6669088"/>
            <a:ext cx="6337300" cy="16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altLang="zh-HK"/>
              <a:t>© 2024 Business Environment Council Limited </a:t>
            </a:r>
            <a:r>
              <a:rPr lang="zh-TW" altLang="en-US"/>
              <a:t>商界環保協會有限公司</a:t>
            </a:r>
            <a:endParaRPr lang="en-GB" altLang="zh-HK" dirty="0">
              <a:solidFill>
                <a:srgbClr val="FFFFFF"/>
              </a:solidFill>
              <a:latin typeface="Arial"/>
              <a:ea typeface="PMingLiU"/>
              <a:cs typeface="Arial"/>
            </a:endParaRP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F71BBD0B-E7DF-5C08-7CCB-03CDC52AF521}"/>
              </a:ext>
            </a:extLst>
          </p:cNvPr>
          <p:cNvSpPr txBox="1">
            <a:spLocks/>
          </p:cNvSpPr>
          <p:nvPr/>
        </p:nvSpPr>
        <p:spPr>
          <a:xfrm>
            <a:off x="10801350" y="6669088"/>
            <a:ext cx="1344613" cy="2603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9pPr>
          </a:lstStyle>
          <a:p>
            <a:pPr algn="r" eaLnBrk="1" hangingPunct="1">
              <a:defRPr/>
            </a:pPr>
            <a:r>
              <a:rPr lang="en-GB" altLang="en-US" sz="1000">
                <a:solidFill>
                  <a:srgbClr val="616365"/>
                </a:solidFill>
                <a:cs typeface="Arial"/>
              </a:rPr>
              <a:t>Page </a:t>
            </a:r>
            <a:fld id="{0FCC57DD-4DAD-47CC-8B89-79850BEAD9F1}" type="slidenum">
              <a:rPr lang="en-GB" altLang="en-US" sz="1000" smtClean="0">
                <a:solidFill>
                  <a:srgbClr val="616365"/>
                </a:solidFill>
                <a:cs typeface="Arial"/>
              </a:rPr>
              <a:pPr algn="r" eaLnBrk="1" hangingPunct="1">
                <a:defRPr/>
              </a:pPr>
              <a:t>6</a:t>
            </a:fld>
            <a:endParaRPr lang="en-GB" altLang="en-US" sz="1000" dirty="0">
              <a:solidFill>
                <a:srgbClr val="616365"/>
              </a:solidFill>
              <a:cs typeface="Arial"/>
            </a:endParaRPr>
          </a:p>
        </p:txBody>
      </p:sp>
      <p:pic>
        <p:nvPicPr>
          <p:cNvPr id="7" name="Picture 2" descr="颱風蘇拉‧ 多圖︱超強颱風肆虐本港司道拔道有大樹連根拔起一文睇清蘇拉破壞力">
            <a:extLst>
              <a:ext uri="{FF2B5EF4-FFF2-40B4-BE49-F238E27FC236}">
                <a16:creationId xmlns:a16="http://schemas.microsoft.com/office/drawing/2014/main" id="{07974C0F-A9F9-ADED-CE53-68FD1F5F7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2833B23-BDE5-05E1-8325-7648FC814BD8}"/>
              </a:ext>
            </a:extLst>
          </p:cNvPr>
          <p:cNvSpPr txBox="1">
            <a:spLocks/>
          </p:cNvSpPr>
          <p:nvPr/>
        </p:nvSpPr>
        <p:spPr bwMode="auto">
          <a:xfrm>
            <a:off x="3359543" y="268821"/>
            <a:ext cx="7214592" cy="46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HK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PMingLiU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801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645CE-FDBD-A704-A966-609E218A6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8" y="274638"/>
            <a:ext cx="12145962" cy="1143000"/>
          </a:xfrm>
        </p:spPr>
        <p:txBody>
          <a:bodyPr/>
          <a:lstStyle/>
          <a:p>
            <a:pPr algn="ctr"/>
            <a:r>
              <a:rPr lang="zh-TW" altLang="en-US" dirty="0"/>
              <a:t>籌備工作</a:t>
            </a:r>
            <a:endParaRPr lang="en-GB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6D40C557-170C-8D52-4C39-19A2A5E26DD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32180" y="1700213"/>
          <a:ext cx="6111331" cy="4425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9A02D7-E5A2-84A6-4A31-A806FCDD33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60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3AD637-17F8-6B13-2202-E5CBB78EB1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2025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A1E308-7473-5552-B5E0-9EA0C15AD4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9370" y="1741157"/>
            <a:ext cx="2883165" cy="4067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Content Placeholder 9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59DD04EA-C60B-A91B-CE53-BDBB74472BE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" t="-4377" r="-4751" b="-2738"/>
          <a:stretch/>
        </p:blipFill>
        <p:spPr bwMode="auto">
          <a:xfrm>
            <a:off x="9976505" y="4311211"/>
            <a:ext cx="2102783" cy="2166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71A6FEA-1356-0DDE-BF41-B920D3F38988}"/>
              </a:ext>
            </a:extLst>
          </p:cNvPr>
          <p:cNvSpPr txBox="1">
            <a:spLocks/>
          </p:cNvSpPr>
          <p:nvPr/>
        </p:nvSpPr>
        <p:spPr bwMode="auto">
          <a:xfrm>
            <a:off x="9976505" y="3597261"/>
            <a:ext cx="2080669" cy="807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zh-TW" altLang="en-US" sz="2200" u="sng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環保推廣活動紀錄表範本</a:t>
            </a:r>
            <a:endParaRPr lang="en-US" altLang="zh-TW" sz="2200" u="sng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8460942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0AE22B-E05C-6F2D-8FBE-B640CF3DF6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D2B52-145A-C9C1-2D95-E996C5185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/>
          <a:p>
            <a:pPr algn="ctr"/>
            <a:r>
              <a:rPr lang="zh-TW" altLang="en-US" dirty="0"/>
              <a:t>參考宣傳設計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47F2B0-FB66-8301-FAAF-09D4FB0258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61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A1462C-8DE2-7DA0-13CD-3478EE96B1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2025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pic>
        <p:nvPicPr>
          <p:cNvPr id="9222" name="Picture 6" descr="香港房屋委員會– 綠色生活– 廢物減量及回收">
            <a:extLst>
              <a:ext uri="{FF2B5EF4-FFF2-40B4-BE49-F238E27FC236}">
                <a16:creationId xmlns:a16="http://schemas.microsoft.com/office/drawing/2014/main" id="{AC52369C-40A3-D382-339A-7DA51D63D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469" y="1459063"/>
            <a:ext cx="3345296" cy="4728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環保新聞归档- 東記行環保回收717.COM.HK">
            <a:extLst>
              <a:ext uri="{FF2B5EF4-FFF2-40B4-BE49-F238E27FC236}">
                <a16:creationId xmlns:a16="http://schemas.microsoft.com/office/drawing/2014/main" id="{6CC54CE8-DCCB-E7F9-43B8-FFF949673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097" y="1459063"/>
            <a:ext cx="3127029" cy="4738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D351F010-F7D0-B065-BCDD-96A94215103F}"/>
              </a:ext>
            </a:extLst>
          </p:cNvPr>
          <p:cNvSpPr/>
          <p:nvPr/>
        </p:nvSpPr>
        <p:spPr bwMode="auto">
          <a:xfrm>
            <a:off x="8963527" y="1600832"/>
            <a:ext cx="3228473" cy="1628354"/>
          </a:xfrm>
          <a:prstGeom prst="cloudCallout">
            <a:avLst>
              <a:gd name="adj1" fmla="val 11073"/>
              <a:gd name="adj2" fmla="val 96907"/>
            </a:avLst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兩張海報之間的</a:t>
            </a:r>
            <a:r>
              <a:rPr kumimoji="0" lang="zh-TW" altLang="en-US" sz="2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共通點</a:t>
            </a:r>
            <a:r>
              <a:rPr kumimoji="0" lang="zh-TW" altLang="en-US" sz="2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是</a:t>
            </a:r>
            <a:r>
              <a:rPr kumimoji="0" lang="en-GB" altLang="zh-TW" sz="2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?</a:t>
            </a:r>
            <a:endParaRPr kumimoji="0" lang="en-GB" sz="2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7" name="Picture 6" descr="An orange cartoon character holding a stick&#10;&#10;Description automatically generated">
            <a:extLst>
              <a:ext uri="{FF2B5EF4-FFF2-40B4-BE49-F238E27FC236}">
                <a16:creationId xmlns:a16="http://schemas.microsoft.com/office/drawing/2014/main" id="{8F945862-79BD-A51A-BD8B-7106573A568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49693" y="3777362"/>
            <a:ext cx="2334014" cy="255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45921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34D7D-73EE-9B6C-B929-99E8C997C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/>
          <a:p>
            <a:pPr algn="ctr"/>
            <a:r>
              <a:rPr lang="zh-TW" altLang="en-US" dirty="0"/>
              <a:t>設計小貼士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8D3F8E-D6D9-9FDD-3828-AC42193D5D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62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2AE42-A995-59E2-C8AA-9ED7EF41FF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2025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341EA9BF-0E88-CD3A-8A6F-17CDF17EFB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11952237"/>
              </p:ext>
            </p:extLst>
          </p:nvPr>
        </p:nvGraphicFramePr>
        <p:xfrm>
          <a:off x="852488" y="1494559"/>
          <a:ext cx="4724400" cy="4667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194" name="Picture 2" descr="資源下載– 地球一小時Earth Hour 2024">
            <a:extLst>
              <a:ext uri="{FF2B5EF4-FFF2-40B4-BE49-F238E27FC236}">
                <a16:creationId xmlns:a16="http://schemas.microsoft.com/office/drawing/2014/main" id="{3A406B3F-4F01-C502-6AFE-36564ECB2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8" y="1676400"/>
            <a:ext cx="47244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776324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35EE5D-850B-28E0-11B1-099EB8E6B8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63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C6975-4B95-365A-F29B-7B1323FF08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2025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pic>
        <p:nvPicPr>
          <p:cNvPr id="10244" name="Picture 4" descr="Canva 教學】5分鐘學會線上製作圖片設計軟體【送免費30天Pro版】 | 班老大">
            <a:extLst>
              <a:ext uri="{FF2B5EF4-FFF2-40B4-BE49-F238E27FC236}">
                <a16:creationId xmlns:a16="http://schemas.microsoft.com/office/drawing/2014/main" id="{F5239AC8-3673-1C1B-4288-CFE143B48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590675"/>
            <a:ext cx="9105900" cy="428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hlinkClick r:id="rId3"/>
            <a:extLst>
              <a:ext uri="{FF2B5EF4-FFF2-40B4-BE49-F238E27FC236}">
                <a16:creationId xmlns:a16="http://schemas.microsoft.com/office/drawing/2014/main" id="{6EFDB862-0A77-8DE0-ED05-F3A79BBB63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1038" y="3638416"/>
            <a:ext cx="2266950" cy="2238435"/>
          </a:xfrm>
          <a:prstGeom prst="rect">
            <a:avLst/>
          </a:prstGeom>
        </p:spPr>
      </p:pic>
      <p:pic>
        <p:nvPicPr>
          <p:cNvPr id="10246" name="Picture 6" descr="Canva - 維基百科，自由的百科全書">
            <a:extLst>
              <a:ext uri="{FF2B5EF4-FFF2-40B4-BE49-F238E27FC236}">
                <a16:creationId xmlns:a16="http://schemas.microsoft.com/office/drawing/2014/main" id="{8030A469-6299-A845-2553-F75BFBACC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7713" y="2628900"/>
            <a:ext cx="21336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B758E4C-B5EC-2B0F-5873-F1A0395DECC3}"/>
              </a:ext>
            </a:extLst>
          </p:cNvPr>
          <p:cNvSpPr txBox="1"/>
          <p:nvPr/>
        </p:nvSpPr>
        <p:spPr>
          <a:xfrm>
            <a:off x="247650" y="5876851"/>
            <a:ext cx="6096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200" b="1" dirty="0">
                <a:solidFill>
                  <a:srgbClr val="3A4F66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Canva</a:t>
            </a:r>
            <a:r>
              <a:rPr lang="zh-TW" altLang="en-US" sz="2200" b="1" i="0" dirty="0">
                <a:solidFill>
                  <a:srgbClr val="3A4F66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免費版</a:t>
            </a:r>
            <a:endParaRPr lang="en-GB" sz="2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61F03CC-56CC-244F-791D-D9528ADCE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/>
          <a:p>
            <a:pPr algn="ctr"/>
            <a:r>
              <a:rPr lang="zh-TW" altLang="en-US" dirty="0"/>
              <a:t>網上設計平台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761393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FC7659-044A-C88D-3478-8C9D282E0F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64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2D8BDD-8C7C-036D-6389-7C27624A67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2025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873CFB-40AC-7B1F-F4E8-76F0B5D9D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" y="1610113"/>
            <a:ext cx="8820150" cy="458897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06B3167-F907-EDB5-F1B0-1417C06E7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/>
          <a:p>
            <a:pPr algn="ctr"/>
            <a:r>
              <a:rPr lang="zh-TW" altLang="en-US" dirty="0"/>
              <a:t>設計</a:t>
            </a:r>
            <a:r>
              <a:rPr lang="zh-TW" altLang="en-US" b="1" i="0" dirty="0">
                <a:effectLst/>
                <a:latin typeface="Noto Sans TC"/>
              </a:rPr>
              <a:t>方式</a:t>
            </a:r>
            <a:endParaRPr lang="en-GB" dirty="0"/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DAB6255A-4ADF-41A5-B9D6-22CEF47D38C1}"/>
              </a:ext>
            </a:extLst>
          </p:cNvPr>
          <p:cNvGrpSpPr/>
          <p:nvPr/>
        </p:nvGrpSpPr>
        <p:grpSpPr>
          <a:xfrm>
            <a:off x="8971683" y="1612819"/>
            <a:ext cx="3220317" cy="4586271"/>
            <a:chOff x="9096375" y="1612819"/>
            <a:chExt cx="3049588" cy="4586271"/>
          </a:xfrm>
        </p:grpSpPr>
        <p:grpSp>
          <p:nvGrpSpPr>
            <p:cNvPr id="7" name="群組 6">
              <a:extLst>
                <a:ext uri="{FF2B5EF4-FFF2-40B4-BE49-F238E27FC236}">
                  <a16:creationId xmlns:a16="http://schemas.microsoft.com/office/drawing/2014/main" id="{1B1D09B5-8845-466F-8FF3-BBBAECFD1421}"/>
                </a:ext>
              </a:extLst>
            </p:cNvPr>
            <p:cNvGrpSpPr/>
            <p:nvPr/>
          </p:nvGrpSpPr>
          <p:grpSpPr>
            <a:xfrm>
              <a:off x="9096375" y="1612819"/>
              <a:ext cx="3049588" cy="4586271"/>
              <a:chOff x="9096375" y="1612819"/>
              <a:chExt cx="3049588" cy="4586271"/>
            </a:xfrm>
          </p:grpSpPr>
          <p:graphicFrame>
            <p:nvGraphicFramePr>
              <p:cNvPr id="8" name="Diagram 7">
                <a:extLst>
                  <a:ext uri="{FF2B5EF4-FFF2-40B4-BE49-F238E27FC236}">
                    <a16:creationId xmlns:a16="http://schemas.microsoft.com/office/drawing/2014/main" id="{64C5A5E9-DD01-1D22-5748-653A574AF8D4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186751465"/>
                  </p:ext>
                </p:extLst>
              </p:nvPr>
            </p:nvGraphicFramePr>
            <p:xfrm>
              <a:off x="9096375" y="1612819"/>
              <a:ext cx="3049588" cy="4586271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8FE8225D-8B53-43BA-BC60-0210721CE728}"/>
                  </a:ext>
                </a:extLst>
              </p:cNvPr>
              <p:cNvSpPr/>
              <p:nvPr/>
            </p:nvSpPr>
            <p:spPr>
              <a:xfrm>
                <a:off x="9621982" y="1846072"/>
                <a:ext cx="2036617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 defTabSz="80010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zh-TW" altLang="en-US" sz="2000" dirty="0">
                    <a:solidFill>
                      <a:srgbClr val="000000"/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選擇一個</a:t>
                </a:r>
                <a:r>
                  <a:rPr lang="zh-HK" altLang="en-US" sz="2000" dirty="0">
                    <a:solidFill>
                      <a:srgbClr val="000000"/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合適</a:t>
                </a:r>
                <a:r>
                  <a:rPr lang="zh-TW" altLang="en-US" sz="2000" dirty="0">
                    <a:solidFill>
                      <a:srgbClr val="000000"/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的範本</a:t>
                </a:r>
                <a:endParaRPr lang="en-GB" altLang="zh-HK" sz="2000" dirty="0">
                  <a:solidFill>
                    <a:srgbClr val="00000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endParaRPr>
              </a:p>
            </p:txBody>
          </p:sp>
        </p:grp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CABE629B-4EF9-4BDE-BB73-3E27BDB73AF9}"/>
                </a:ext>
              </a:extLst>
            </p:cNvPr>
            <p:cNvSpPr/>
            <p:nvPr/>
          </p:nvSpPr>
          <p:spPr>
            <a:xfrm>
              <a:off x="9554757" y="3581435"/>
              <a:ext cx="222384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zh-TW" altLang="en-US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替換文字、圖片、</a:t>
              </a:r>
              <a:endPara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 lvl="0" algn="ctr"/>
              <a:r>
                <a:rPr lang="zh-TW" altLang="en-US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顏色，並加入新元素</a:t>
              </a:r>
              <a:endParaRPr lang="en-GB" altLang="zh-HK" dirty="0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71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6950BFC3-D8DA-4A85-94F7-54DA5524770B}">
      <p188:commentRel xmlns:p188="http://schemas.microsoft.com/office/powerpoint/2018/8/main" xmlns="" r:id="rId8"/>
    </p:ext>
  </p:extLs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575708-ECFF-105F-F2C1-A71338BA17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65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161A35-52C2-79D2-C14C-DFABFF5FC2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2025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A753CA9-4591-B315-8DB8-C9DE87782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2145963" cy="1143000"/>
          </a:xfrm>
        </p:spPr>
        <p:txBody>
          <a:bodyPr/>
          <a:lstStyle/>
          <a:p>
            <a:pPr algn="ctr"/>
            <a:r>
              <a:rPr lang="zh-TW" altLang="en-US" dirty="0"/>
              <a:t>範本</a:t>
            </a:r>
            <a:endParaRPr lang="en-GB" dirty="0"/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2F521664-588D-C199-957D-1B530FF3DF35}"/>
              </a:ext>
            </a:extLst>
          </p:cNvPr>
          <p:cNvGrpSpPr/>
          <p:nvPr/>
        </p:nvGrpSpPr>
        <p:grpSpPr>
          <a:xfrm>
            <a:off x="4603226" y="2337329"/>
            <a:ext cx="2939510" cy="3118844"/>
            <a:chOff x="5974808" y="1417638"/>
            <a:chExt cx="2939510" cy="3118844"/>
          </a:xfrm>
        </p:grpSpPr>
        <p:pic>
          <p:nvPicPr>
            <p:cNvPr id="12" name="Picture 11" descr="環境運動委員會：衣食住行齊減碳">
              <a:extLst>
                <a:ext uri="{FF2B5EF4-FFF2-40B4-BE49-F238E27FC236}">
                  <a16:creationId xmlns:a16="http://schemas.microsoft.com/office/drawing/2014/main" id="{7DD6690A-42D0-CC7F-C5D8-0FEFA8084DA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974808" y="1417638"/>
              <a:ext cx="2939510" cy="311884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 descr="環境運動委員會：衣食住行齊減碳">
              <a:extLst>
                <a:ext uri="{FF2B5EF4-FFF2-40B4-BE49-F238E27FC236}">
                  <a16:creationId xmlns:a16="http://schemas.microsoft.com/office/drawing/2014/main" id="{13CDC8D3-42A9-5DBE-C7C4-B7C56795F84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464990" y="1796520"/>
              <a:ext cx="449328" cy="5032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A3FA56C-F380-136C-40AC-EA120B5B6A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1504" y="1943485"/>
            <a:ext cx="2746115" cy="3906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5AB714-FCEE-D194-9E49-8AE4393FBD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297" y="1967191"/>
            <a:ext cx="2743200" cy="3899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895877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0204A1F-7CFD-D042-45DE-BC83A5E48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7854" y="51224"/>
            <a:ext cx="3514146" cy="1729183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19F0672C-EB92-CFA2-9DEF-73B0993609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3565" y="1601919"/>
            <a:ext cx="6947232" cy="4708526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zh-TW" altLang="en-US" sz="2200" dirty="0"/>
              <a:t>每組 </a:t>
            </a:r>
            <a:r>
              <a:rPr lang="en-US" altLang="zh-TW" sz="2200" dirty="0"/>
              <a:t>5-6</a:t>
            </a:r>
            <a:r>
              <a:rPr lang="zh-TW" altLang="en-US" sz="2200" dirty="0"/>
              <a:t>位環保風紀</a:t>
            </a:r>
            <a:endParaRPr lang="en-GB" altLang="zh-TW" sz="2200" dirty="0"/>
          </a:p>
          <a:p>
            <a:pPr>
              <a:lnSpc>
                <a:spcPct val="120000"/>
              </a:lnSpc>
            </a:pPr>
            <a:r>
              <a:rPr lang="zh-TW" altLang="en-US" sz="2200" dirty="0"/>
              <a:t>小組討論：</a:t>
            </a:r>
            <a:r>
              <a:rPr lang="en-US" altLang="zh-TW" sz="2200" dirty="0"/>
              <a:t>20 </a:t>
            </a:r>
            <a:r>
              <a:rPr lang="zh-TW" altLang="en-US" sz="2200" dirty="0"/>
              <a:t>分鐘</a:t>
            </a:r>
            <a:endParaRPr lang="en-GB" altLang="zh-TW" sz="2200" dirty="0"/>
          </a:p>
          <a:p>
            <a:pPr>
              <a:lnSpc>
                <a:spcPct val="120000"/>
              </a:lnSpc>
            </a:pPr>
            <a:r>
              <a:rPr lang="zh-TW" altLang="en-US" sz="2200" dirty="0"/>
              <a:t>目的：鼓勵全校同學在日常生活中減碳</a:t>
            </a:r>
          </a:p>
          <a:p>
            <a:pPr>
              <a:lnSpc>
                <a:spcPct val="120000"/>
              </a:lnSpc>
            </a:pPr>
            <a:r>
              <a:rPr lang="zh-TW" altLang="en-US" sz="2200" dirty="0"/>
              <a:t>任務：</a:t>
            </a:r>
            <a:endParaRPr lang="en-US" altLang="zh-TW" sz="2200" dirty="0"/>
          </a:p>
          <a:p>
            <a:pPr marL="800100" lvl="1" indent="-457200">
              <a:lnSpc>
                <a:spcPct val="120000"/>
              </a:lnSpc>
              <a:buFont typeface="+mj-lt"/>
              <a:buAutoNum type="arabicPeriod"/>
            </a:pPr>
            <a:r>
              <a:rPr lang="zh-TW" altLang="en-US" sz="2200" dirty="0"/>
              <a:t>利用環保推廣活動記錄表範本構思在學校中舉辦的環保推廣活動，提倡低碳生活</a:t>
            </a:r>
            <a:endParaRPr lang="en-US" altLang="zh-TW" sz="2200" dirty="0"/>
          </a:p>
          <a:p>
            <a:pPr marL="800100" lvl="1" indent="-457200">
              <a:lnSpc>
                <a:spcPct val="120000"/>
              </a:lnSpc>
              <a:buFont typeface="+mj-lt"/>
              <a:buAutoNum type="arabicPeriod"/>
            </a:pPr>
            <a:r>
              <a:rPr lang="zh-TW" altLang="en-US" sz="2200" dirty="0"/>
              <a:t>使用</a:t>
            </a:r>
            <a:r>
              <a:rPr lang="en-US" altLang="zh-TW" sz="2200" dirty="0" err="1"/>
              <a:t>Canva</a:t>
            </a:r>
            <a:r>
              <a:rPr lang="zh-TW" altLang="en-US" sz="2200" dirty="0"/>
              <a:t>創作一張宣傳該活動的海報</a:t>
            </a:r>
            <a:endParaRPr lang="en-GB" altLang="zh-TW" sz="2200" dirty="0"/>
          </a:p>
          <a:p>
            <a:pPr>
              <a:lnSpc>
                <a:spcPct val="120000"/>
              </a:lnSpc>
            </a:pPr>
            <a:r>
              <a:rPr lang="zh-TW" altLang="en-US" sz="2200" dirty="0"/>
              <a:t>匯報時間：</a:t>
            </a:r>
            <a:r>
              <a:rPr lang="en-US" altLang="zh-TW" sz="2200" dirty="0"/>
              <a:t>5 </a:t>
            </a:r>
            <a:r>
              <a:rPr lang="zh-TW" altLang="en-US" sz="2200" dirty="0"/>
              <a:t>分鐘</a:t>
            </a:r>
            <a:endParaRPr lang="en-GB" sz="2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624F84-BAE5-463C-F30E-2F0489EC5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66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59D009-02B9-9E6A-02CD-88EF0DF39D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2025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A7112D8-07B4-6614-2479-92BFB09FE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/>
          <a:p>
            <a:pPr algn="ctr"/>
            <a:r>
              <a:rPr lang="zh-TW" altLang="en-US" dirty="0"/>
              <a:t>小組討論</a:t>
            </a:r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71A6FEA-1356-0DDE-BF41-B920D3F38988}"/>
              </a:ext>
            </a:extLst>
          </p:cNvPr>
          <p:cNvSpPr txBox="1">
            <a:spLocks/>
          </p:cNvSpPr>
          <p:nvPr/>
        </p:nvSpPr>
        <p:spPr bwMode="auto">
          <a:xfrm>
            <a:off x="8136270" y="2464730"/>
            <a:ext cx="2080669" cy="807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zh-TW" altLang="en-US" sz="1800" u="sng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環保推廣活動</a:t>
            </a:r>
            <a:endParaRPr lang="en-US" altLang="zh-TW" sz="1800" u="sng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ctr">
              <a:buFontTx/>
              <a:buNone/>
            </a:pPr>
            <a:r>
              <a:rPr lang="zh-TW" altLang="en-US" sz="1800" u="sng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紀錄表範本</a:t>
            </a:r>
            <a:endParaRPr lang="en-US" altLang="zh-TW" sz="1800" u="sng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4" name="Picture 6" descr="Canva - 維基百科，自由的百科全書">
            <a:extLst>
              <a:ext uri="{FF2B5EF4-FFF2-40B4-BE49-F238E27FC236}">
                <a16:creationId xmlns:a16="http://schemas.microsoft.com/office/drawing/2014/main" id="{BDF30DD0-F04A-C4D2-7EF3-8466E330B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3709" y="2569701"/>
            <a:ext cx="1371600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C44FC142-C1CC-EE9A-C5DE-C4B59F5A5D5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361" y="3270382"/>
            <a:ext cx="1371600" cy="1371600"/>
          </a:xfrm>
          <a:prstGeom prst="rect">
            <a:avLst/>
          </a:prstGeom>
        </p:spPr>
      </p:pic>
      <p:pic>
        <p:nvPicPr>
          <p:cNvPr id="15" name="Picture 14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FB3A0479-657F-8F78-4F9E-7D245A257CB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709" y="3270382"/>
            <a:ext cx="1371600" cy="1371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BE0484A-372A-18E6-87FC-560FFBF71A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4361" y="455250"/>
            <a:ext cx="1364489" cy="1924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B0FC34-844C-8CFD-8FBF-DEC295C340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40820" y="422425"/>
            <a:ext cx="1364489" cy="1941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92856400"/>
      </p:ext>
    </p:extLst>
  </p:cSld>
  <p:clrMapOvr>
    <a:masterClrMapping/>
  </p:clrMapOvr>
  <p:extLst mod="1">
    <p:ext uri="{6950BFC3-D8DA-4A85-94F7-54DA5524770B}">
      <p188:commentRel xmlns:p188="http://schemas.microsoft.com/office/powerpoint/2018/8/main" xmlns="" r:id="rId9"/>
    </p:ext>
  </p:extLs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B9490-67B5-0220-02F1-4A7E50A31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/>
          <a:p>
            <a:pPr algn="ctr"/>
            <a:r>
              <a:rPr lang="zh-TW" altLang="en-US" dirty="0"/>
              <a:t>活動減廢小貼士</a:t>
            </a:r>
            <a:endParaRPr lang="en-GB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BA6F6BBF-FE22-EAFE-2BE9-D43E955D085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7943893"/>
              </p:ext>
            </p:extLst>
          </p:nvPr>
        </p:nvGraphicFramePr>
        <p:xfrm>
          <a:off x="425513" y="1508722"/>
          <a:ext cx="11340974" cy="4838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4950B5-6648-4768-4BBB-288C438BB5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67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9F8464-6973-F351-B3E1-CA9E4A1B1E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 dirty="0"/>
              <a:t>© </a:t>
            </a:r>
            <a:r>
              <a:rPr lang="en-US" altLang="zh-HK" dirty="0"/>
              <a:t>2025 Business Environment Council Limited </a:t>
            </a:r>
            <a:r>
              <a:rPr lang="zh-TW" altLang="en-US" dirty="0"/>
              <a:t>商界環保協會有限公司</a:t>
            </a:r>
            <a:endParaRPr lang="en-GB" altLang="zh-HK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A36A779-261A-716F-738B-D453FFADD9AD}"/>
              </a:ext>
            </a:extLst>
          </p:cNvPr>
          <p:cNvGrpSpPr/>
          <p:nvPr/>
        </p:nvGrpSpPr>
        <p:grpSpPr>
          <a:xfrm>
            <a:off x="5232013" y="4091804"/>
            <a:ext cx="3408433" cy="2312067"/>
            <a:chOff x="5308213" y="3666338"/>
            <a:chExt cx="3408433" cy="231206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ABA6187-3E87-5030-7A10-26EF6B146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08213" y="4701132"/>
              <a:ext cx="2093754" cy="1245232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6FABCB1-B04C-C23D-3C6A-AC9C1BFC4811}"/>
                </a:ext>
              </a:extLst>
            </p:cNvPr>
            <p:cNvGrpSpPr/>
            <p:nvPr/>
          </p:nvGrpSpPr>
          <p:grpSpPr>
            <a:xfrm>
              <a:off x="7065938" y="3666338"/>
              <a:ext cx="1650708" cy="2312067"/>
              <a:chOff x="9349566" y="1830328"/>
              <a:chExt cx="2236656" cy="3200400"/>
            </a:xfrm>
          </p:grpSpPr>
          <p:pic>
            <p:nvPicPr>
              <p:cNvPr id="9" name="Picture 8" descr="Cartoon character holding a green belt&#10;&#10;Description automatically generated">
                <a:extLst>
                  <a:ext uri="{FF2B5EF4-FFF2-40B4-BE49-F238E27FC236}">
                    <a16:creationId xmlns:a16="http://schemas.microsoft.com/office/drawing/2014/main" id="{CF165FDB-D16B-1CF5-D302-2EFE54A906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49566" y="1830328"/>
                <a:ext cx="2236656" cy="3200400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8BA2912B-FC86-4A50-6054-294437A1D2A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1407474">
                <a:off x="10051928" y="3672060"/>
                <a:ext cx="269013" cy="1972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211B8B1E-354F-2BA0-49D7-10D445C34AC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35859" y="4091804"/>
            <a:ext cx="2742475" cy="224186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05B899A-5F92-2D9F-BD75-2D091EAEDE1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41799" y="4559012"/>
            <a:ext cx="2692202" cy="19013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0E9B300-FBFF-D89A-2256-0CE6AC9223E8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6888"/>
          <a:stretch/>
        </p:blipFill>
        <p:spPr>
          <a:xfrm rot="455672">
            <a:off x="4495024" y="2472028"/>
            <a:ext cx="686889" cy="803767"/>
          </a:xfrm>
          <a:prstGeom prst="round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1E772DA-CF98-C9AB-FC07-34148CD5D8B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208575">
            <a:off x="2770801" y="945194"/>
            <a:ext cx="696445" cy="1474142"/>
          </a:xfrm>
          <a:prstGeom prst="round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56CF5BE-C032-3F8A-FC9E-3849AD43275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799087">
            <a:off x="3664662" y="1808980"/>
            <a:ext cx="330870" cy="599267"/>
          </a:xfrm>
          <a:prstGeom prst="round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B7E820-B086-BE0B-2D81-61D8E256799A}"/>
              </a:ext>
            </a:extLst>
          </p:cNvPr>
          <p:cNvSpPr txBox="1"/>
          <p:nvPr/>
        </p:nvSpPr>
        <p:spPr>
          <a:xfrm>
            <a:off x="9235859" y="6392021"/>
            <a:ext cx="25389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" dirty="0">
                <a:solidFill>
                  <a:srgbClr val="005893"/>
                </a:solidFill>
                <a:latin typeface="華康細圓體(P)" panose="020F0300000000000000"/>
              </a:rPr>
              <a:t>資源來源</a:t>
            </a:r>
            <a:r>
              <a:rPr lang="en-GB" altLang="zh-TW" sz="1000" dirty="0">
                <a:solidFill>
                  <a:srgbClr val="005893"/>
                </a:solidFill>
                <a:latin typeface="華康細圓體(P)" panose="020F0300000000000000"/>
              </a:rPr>
              <a:t>: </a:t>
            </a:r>
            <a:r>
              <a:rPr lang="zh-TW" altLang="en-US" sz="1000" dirty="0">
                <a:solidFill>
                  <a:srgbClr val="005893"/>
                </a:solidFill>
                <a:latin typeface="華康細圓體(P)" panose="020F0300000000000000"/>
                <a:hlinkClick r:id="rId16"/>
              </a:rPr>
              <a:t>環境保護署</a:t>
            </a:r>
            <a:endParaRPr lang="en-US" altLang="zh-TW" sz="1000" dirty="0">
              <a:solidFill>
                <a:srgbClr val="005893"/>
              </a:solidFill>
              <a:latin typeface="華康細圓體(P)" panose="020F03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21770236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9BF10C-A1C2-C7C2-F0F2-3DDD11B325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0B28F6A-C4CC-440A-4FCC-29C4FE5F56AD}"/>
              </a:ext>
            </a:extLst>
          </p:cNvPr>
          <p:cNvSpPr/>
          <p:nvPr/>
        </p:nvSpPr>
        <p:spPr bwMode="auto">
          <a:xfrm>
            <a:off x="686423" y="1315776"/>
            <a:ext cx="8842929" cy="2551814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8" name="Picture 4" descr="2024年夏季奧林匹克運動會- 維基百科，自由的百科全書">
            <a:extLst>
              <a:ext uri="{FF2B5EF4-FFF2-40B4-BE49-F238E27FC236}">
                <a16:creationId xmlns:a16="http://schemas.microsoft.com/office/drawing/2014/main" id="{60FAA208-C733-70C0-EBA2-A2EFEE34C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456" y="1569352"/>
            <a:ext cx="1728192" cy="197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巴黎奧運獎牌設計在2024年2月正式亮相，圖為金牌。">
            <a:extLst>
              <a:ext uri="{FF2B5EF4-FFF2-40B4-BE49-F238E27FC236}">
                <a16:creationId xmlns:a16="http://schemas.microsoft.com/office/drawing/2014/main" id="{42FBEA03-C7E4-16AC-0FBE-A444B73D0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227" y="1611667"/>
            <a:ext cx="2733612" cy="19434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E08D7B9-3240-8CD6-C72D-0EC765426077}"/>
              </a:ext>
            </a:extLst>
          </p:cNvPr>
          <p:cNvSpPr txBox="1"/>
          <p:nvPr/>
        </p:nvSpPr>
        <p:spPr>
          <a:xfrm>
            <a:off x="2662648" y="1771196"/>
            <a:ext cx="34333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srgbClr val="00589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獎牌正面的鐵片來自巴黎鐵塔修復的淘汰鐵件</a:t>
            </a:r>
            <a:endParaRPr lang="en-GB" altLang="zh-TW" sz="2000" dirty="0">
              <a:solidFill>
                <a:srgbClr val="005893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TW" sz="2000" dirty="0">
              <a:solidFill>
                <a:srgbClr val="005893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srgbClr val="00589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所有臨時基礎設施和場館的產品將重複使用或回收</a:t>
            </a:r>
            <a:endParaRPr lang="en-US" altLang="zh-TW" sz="2000" dirty="0">
              <a:solidFill>
                <a:srgbClr val="005893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7E0A92DC-6C06-032D-98F2-8FCE2CE091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801350" y="6669088"/>
            <a:ext cx="1344613" cy="260350"/>
          </a:xfrm>
        </p:spPr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68</a:t>
            </a:fld>
            <a:endParaRPr lang="en-GB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22DC245-FE1E-FC95-65DE-F5ED834EBC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38" y="6669088"/>
            <a:ext cx="6337300" cy="163512"/>
          </a:xfrm>
        </p:spPr>
        <p:txBody>
          <a:bodyPr/>
          <a:lstStyle/>
          <a:p>
            <a:pPr>
              <a:defRPr/>
            </a:pPr>
            <a:r>
              <a:rPr lang="en-GB" altLang="zh-HK" dirty="0"/>
              <a:t>© </a:t>
            </a:r>
            <a:r>
              <a:rPr lang="en-US" altLang="zh-HK" dirty="0"/>
              <a:t>2025 Business Environment Council Limited </a:t>
            </a:r>
            <a:r>
              <a:rPr lang="zh-TW" altLang="en-US" dirty="0"/>
              <a:t>商界環保協會有限公司</a:t>
            </a:r>
            <a:endParaRPr lang="en-GB" altLang="zh-HK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4020F9-36D0-C1B2-CC87-E1C03F85B674}"/>
              </a:ext>
            </a:extLst>
          </p:cNvPr>
          <p:cNvSpPr txBox="1"/>
          <p:nvPr/>
        </p:nvSpPr>
        <p:spPr>
          <a:xfrm>
            <a:off x="347151" y="6258663"/>
            <a:ext cx="25389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" dirty="0">
                <a:solidFill>
                  <a:srgbClr val="005893"/>
                </a:solidFill>
                <a:latin typeface="華康細圓體(P)" panose="020F0300000000000000"/>
              </a:rPr>
              <a:t>資源來源</a:t>
            </a:r>
            <a:r>
              <a:rPr lang="en-GB" altLang="zh-TW" sz="1000" dirty="0">
                <a:solidFill>
                  <a:srgbClr val="005893"/>
                </a:solidFill>
                <a:latin typeface="華康細圓體(P)" panose="020F0300000000000000"/>
              </a:rPr>
              <a:t>: </a:t>
            </a:r>
            <a:r>
              <a:rPr lang="en-GB" altLang="zh-TW" sz="1000" dirty="0">
                <a:solidFill>
                  <a:srgbClr val="005893"/>
                </a:solidFill>
                <a:latin typeface="華康細圓體(P)" panose="020F0300000000000000"/>
                <a:hlinkClick r:id="rId5"/>
              </a:rPr>
              <a:t>Greenpeace</a:t>
            </a:r>
            <a:endParaRPr lang="en-GB" altLang="zh-TW" sz="1000" dirty="0">
              <a:solidFill>
                <a:srgbClr val="005893"/>
              </a:solidFill>
              <a:latin typeface="華康細圓體(P)" panose="020F0300000000000000"/>
            </a:endParaRPr>
          </a:p>
          <a:p>
            <a:r>
              <a:rPr lang="en-GB" altLang="zh-TW" sz="1000" dirty="0">
                <a:solidFill>
                  <a:srgbClr val="005893"/>
                </a:solidFill>
                <a:latin typeface="華康細圓體(P)" panose="020F0300000000000000"/>
                <a:hlinkClick r:id="rId6"/>
              </a:rPr>
              <a:t>Business Next Media Corp</a:t>
            </a:r>
            <a:endParaRPr lang="en-US" altLang="zh-TW" sz="1000" dirty="0">
              <a:solidFill>
                <a:srgbClr val="005893"/>
              </a:solidFill>
              <a:latin typeface="華康細圓體(P)" panose="020F030000000000000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DE9D9D9-CA21-E041-4873-BEE780EE8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/>
          <a:p>
            <a:pPr algn="ctr"/>
            <a:r>
              <a:rPr lang="zh-TW" altLang="en-US" sz="4400" dirty="0"/>
              <a:t>環保奧運</a:t>
            </a:r>
            <a:endParaRPr lang="en-GB" sz="44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D0FE7F1-8946-6740-9FE7-E4B0251BA75E}"/>
              </a:ext>
            </a:extLst>
          </p:cNvPr>
          <p:cNvSpPr/>
          <p:nvPr/>
        </p:nvSpPr>
        <p:spPr bwMode="auto">
          <a:xfrm>
            <a:off x="1881963" y="4011767"/>
            <a:ext cx="9965052" cy="2551814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42C8DE-4E0C-DECB-9606-850D919C02A2}"/>
              </a:ext>
            </a:extLst>
          </p:cNvPr>
          <p:cNvSpPr txBox="1"/>
          <p:nvPr/>
        </p:nvSpPr>
        <p:spPr>
          <a:xfrm>
            <a:off x="4092243" y="4388937"/>
            <a:ext cx="4096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342900" indent="-342900">
              <a:buFont typeface="Arial" panose="020B0604020202020204" pitchFamily="34" charset="0"/>
              <a:buChar char="•"/>
              <a:defRPr sz="2000">
                <a:solidFill>
                  <a:srgbClr val="00589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1pPr>
          </a:lstStyle>
          <a:p>
            <a:r>
              <a:rPr lang="zh-TW" altLang="en-US" dirty="0"/>
              <a:t>首次使用約</a:t>
            </a:r>
            <a:r>
              <a:rPr lang="en-US" altLang="zh-TW" dirty="0"/>
              <a:t>24.5</a:t>
            </a:r>
            <a:r>
              <a:rPr lang="zh-TW" altLang="en-US" dirty="0"/>
              <a:t>噸回收塑膠和海洋塑膠垃圾製作</a:t>
            </a:r>
            <a:r>
              <a:rPr lang="en-US" altLang="zh-TW" dirty="0"/>
              <a:t>98</a:t>
            </a:r>
            <a:r>
              <a:rPr lang="zh-TW" altLang="en-US" dirty="0"/>
              <a:t>個頒獎台</a:t>
            </a:r>
            <a:endParaRPr lang="en-GB" altLang="zh-TW" dirty="0"/>
          </a:p>
          <a:p>
            <a:endParaRPr lang="en-US" altLang="zh-TW" dirty="0"/>
          </a:p>
          <a:p>
            <a:r>
              <a:rPr lang="zh-TW" altLang="en-US" dirty="0"/>
              <a:t>首度採用氫氣燃料的東奧聖火台</a:t>
            </a:r>
            <a:endParaRPr lang="en-US" altLang="zh-TW" dirty="0"/>
          </a:p>
          <a:p>
            <a:endParaRPr lang="en-GB" altLang="zh-TW" dirty="0"/>
          </a:p>
          <a:p>
            <a:r>
              <a:rPr lang="zh-TW" altLang="en-US" dirty="0"/>
              <a:t>用紙板打造的選手村床鋪</a:t>
            </a:r>
            <a:endParaRPr lang="en-US" altLang="zh-TW" dirty="0"/>
          </a:p>
        </p:txBody>
      </p:sp>
      <p:pic>
        <p:nvPicPr>
          <p:cNvPr id="7170" name="Picture 2" descr="2020 Summer Olympics - Wikipedia">
            <a:extLst>
              <a:ext uri="{FF2B5EF4-FFF2-40B4-BE49-F238E27FC236}">
                <a16:creationId xmlns:a16="http://schemas.microsoft.com/office/drawing/2014/main" id="{3C0F5F3A-8CD1-DB2B-EE4E-2BFEC8B67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677" y="4283559"/>
            <a:ext cx="1299362" cy="197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AutoShape 6">
            <a:extLst>
              <a:ext uri="{FF2B5EF4-FFF2-40B4-BE49-F238E27FC236}">
                <a16:creationId xmlns:a16="http://schemas.microsoft.com/office/drawing/2014/main" id="{35AB5FDD-99CD-1AE0-6D2E-551183C7BFC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" name="AutoShape 8">
            <a:extLst>
              <a:ext uri="{FF2B5EF4-FFF2-40B4-BE49-F238E27FC236}">
                <a16:creationId xmlns:a16="http://schemas.microsoft.com/office/drawing/2014/main" id="{DE5D6D7E-6E36-E39D-982D-FDCD4EE8308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D5C0F9A-2905-5340-B2D4-3B6F1DB9FC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89283" y="4310991"/>
            <a:ext cx="2911802" cy="19476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1634852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4B6A7-60C0-99AD-F647-B7B99C804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/>
          <a:p>
            <a:pPr algn="ctr"/>
            <a:r>
              <a:rPr lang="zh-TW" altLang="en-US" sz="4400" dirty="0"/>
              <a:t>參考一下環保演唱會的做法</a:t>
            </a:r>
            <a:r>
              <a:rPr lang="en-GB" altLang="zh-TW" sz="4400" dirty="0"/>
              <a:t>!</a:t>
            </a:r>
            <a:endParaRPr lang="en-GB" sz="4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74FCA3-7A03-4ACD-A543-E8E4B4694F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868A794F-FF6A-4DF5-AD63-8E1C0AF689DC}" type="slidenum">
              <a:rPr lang="en-GB" altLang="en-US" smtClean="0"/>
              <a:pPr/>
              <a:t>69</a:t>
            </a:fld>
            <a:endParaRPr lang="en-GB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9C3FAD-A10F-5184-748D-1C80BA4E6A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2025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0F7FAE-DCE7-41B6-4B91-925458E34C0F}"/>
              </a:ext>
            </a:extLst>
          </p:cNvPr>
          <p:cNvSpPr txBox="1"/>
          <p:nvPr/>
        </p:nvSpPr>
        <p:spPr>
          <a:xfrm>
            <a:off x="695323" y="1810603"/>
            <a:ext cx="735878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zh-TW" sz="2200" dirty="0">
                <a:solidFill>
                  <a:srgbClr val="00589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Coldplay </a:t>
            </a:r>
            <a:r>
              <a:rPr lang="zh-TW" altLang="en-US" sz="2200" dirty="0">
                <a:solidFill>
                  <a:srgbClr val="00589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在高雄場的演出</a:t>
            </a:r>
            <a:endParaRPr lang="en-GB" altLang="zh-TW" sz="2200" dirty="0">
              <a:solidFill>
                <a:srgbClr val="00589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TW" altLang="en-US" sz="22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回收</a:t>
            </a:r>
            <a:r>
              <a:rPr lang="en-US" altLang="zh-TW" sz="22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LED</a:t>
            </a:r>
            <a:r>
              <a:rPr lang="zh-TW" altLang="en-US" sz="22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手環並重複使用</a:t>
            </a:r>
            <a:endParaRPr lang="en-GB" altLang="zh-TW" sz="2200" b="1" u="sng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TW" alt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架設「動能地板」及「發電腳踏車」</a:t>
            </a:r>
            <a:endParaRPr lang="en-GB" altLang="zh-TW" sz="2200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TW" alt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利用友善建材搭建舞台</a:t>
            </a:r>
            <a:endParaRPr lang="en-US" altLang="zh-TW" sz="2200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zh-TW" sz="2200" dirty="0">
              <a:solidFill>
                <a:srgbClr val="00589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2200" dirty="0">
                <a:solidFill>
                  <a:srgbClr val="00589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Billie Eilish</a:t>
            </a:r>
            <a:r>
              <a:rPr lang="zh-TW" altLang="en-US" sz="2200" dirty="0">
                <a:solidFill>
                  <a:srgbClr val="00589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演唱會</a:t>
            </a:r>
            <a:endParaRPr lang="en-GB" altLang="zh-TW" sz="2200" dirty="0">
              <a:solidFill>
                <a:srgbClr val="00589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TW" alt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要求粉絲</a:t>
            </a:r>
            <a:r>
              <a:rPr lang="zh-TW" altLang="en-US" sz="22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自備可重複使用的水瓶</a:t>
            </a:r>
            <a:endParaRPr lang="en-GB" altLang="zh-TW" sz="2200" b="1" u="sng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TW" alt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演唱會現場提供回收箱</a:t>
            </a:r>
            <a:endParaRPr lang="en-US" altLang="zh-TW" sz="2200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zh-TW" sz="2200" dirty="0">
              <a:solidFill>
                <a:srgbClr val="00589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200" dirty="0">
                <a:solidFill>
                  <a:srgbClr val="00589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台灣太空港音樂藝術嘉年華</a:t>
            </a:r>
            <a:endParaRPr lang="en-GB" altLang="zh-TW" sz="2200" dirty="0">
              <a:solidFill>
                <a:srgbClr val="00589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TW" altLang="en-US" sz="22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不提供一次性餐具</a:t>
            </a:r>
            <a:endParaRPr lang="en-GB" altLang="zh-TW" sz="2200" b="1" u="sng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TW" alt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工作人員的制服由</a:t>
            </a:r>
            <a:r>
              <a:rPr lang="en-US" altLang="zh-TW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60%</a:t>
            </a:r>
            <a:r>
              <a:rPr lang="zh-TW" alt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的回收膠樽製成</a:t>
            </a:r>
            <a:endParaRPr lang="en-GB" altLang="zh-TW" sz="2200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6" name="Picture 2" descr="copenhagen, denmark july 5 editorial use only chris martin of coldplay performs live on stage at parken stadium on july 5, 2023 in copenhagen, denmark photo by ole jensengetty images">
            <a:extLst>
              <a:ext uri="{FF2B5EF4-FFF2-40B4-BE49-F238E27FC236}">
                <a16:creationId xmlns:a16="http://schemas.microsoft.com/office/drawing/2014/main" id="{890CC4F4-A2B4-F6CC-C947-58703FCD4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7438">
            <a:off x="7112911" y="2378509"/>
            <a:ext cx="4236124" cy="2822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7EF38F-B0A7-2EDF-20F7-0BFDB6F288D0}"/>
              </a:ext>
            </a:extLst>
          </p:cNvPr>
          <p:cNvSpPr txBox="1"/>
          <p:nvPr/>
        </p:nvSpPr>
        <p:spPr>
          <a:xfrm>
            <a:off x="347151" y="6258663"/>
            <a:ext cx="25389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" dirty="0">
                <a:solidFill>
                  <a:srgbClr val="005893"/>
                </a:solidFill>
                <a:latin typeface="華康細圓體(P)" panose="020F0300000000000000"/>
              </a:rPr>
              <a:t>資源來源</a:t>
            </a:r>
            <a:r>
              <a:rPr lang="en-GB" altLang="zh-TW" sz="1000" dirty="0">
                <a:solidFill>
                  <a:srgbClr val="005893"/>
                </a:solidFill>
                <a:latin typeface="華康細圓體(P)" panose="020F0300000000000000"/>
              </a:rPr>
              <a:t>: </a:t>
            </a:r>
            <a:r>
              <a:rPr lang="en-GB" altLang="zh-TW" sz="1000" dirty="0">
                <a:solidFill>
                  <a:srgbClr val="005893"/>
                </a:solidFill>
                <a:latin typeface="華康細圓體(P)" panose="020F0300000000000000"/>
                <a:hlinkClick r:id="rId4"/>
              </a:rPr>
              <a:t>Elle</a:t>
            </a:r>
            <a:endParaRPr lang="en-US" altLang="zh-TW" sz="1000" dirty="0">
              <a:solidFill>
                <a:srgbClr val="005893"/>
              </a:solidFill>
              <a:latin typeface="華康細圓體(P)" panose="020F03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42086597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53F1F-3BEF-58CC-D2C2-46C53D0B2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0AA42A-FE77-8ED0-B646-1649DAF5D8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A35E1C-B2A5-966F-0F84-C52F292BF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© </a:t>
            </a:r>
            <a:r>
              <a:rPr lang="en-US"/>
              <a:t>2025 Business Environment Council Limited </a:t>
            </a:r>
            <a:r>
              <a:rPr lang="zh-TW" altLang="en-US"/>
              <a:t>商界環保協會有限公司</a:t>
            </a:r>
            <a:endParaRPr lang="zh-TW" altLang="en-US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24B98E94-2367-9F12-989E-13742E091E47}"/>
              </a:ext>
            </a:extLst>
          </p:cNvPr>
          <p:cNvSpPr txBox="1">
            <a:spLocks/>
          </p:cNvSpPr>
          <p:nvPr/>
        </p:nvSpPr>
        <p:spPr bwMode="auto">
          <a:xfrm>
            <a:off x="46038" y="6669088"/>
            <a:ext cx="6337300" cy="16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altLang="zh-HK"/>
              <a:t>© 2024 Business Environment Council Limited </a:t>
            </a:r>
            <a:r>
              <a:rPr lang="zh-TW" altLang="en-US"/>
              <a:t>商界環保協會有限公司</a:t>
            </a:r>
            <a:endParaRPr lang="en-GB" altLang="zh-HK" dirty="0">
              <a:solidFill>
                <a:srgbClr val="FFFFFF"/>
              </a:solidFill>
              <a:latin typeface="Arial"/>
              <a:ea typeface="PMingLiU"/>
              <a:cs typeface="Arial"/>
            </a:endParaRP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BA246152-0A42-458C-DAB6-C7002B865E6A}"/>
              </a:ext>
            </a:extLst>
          </p:cNvPr>
          <p:cNvSpPr txBox="1">
            <a:spLocks/>
          </p:cNvSpPr>
          <p:nvPr/>
        </p:nvSpPr>
        <p:spPr>
          <a:xfrm>
            <a:off x="10801350" y="6669088"/>
            <a:ext cx="1344613" cy="2603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9pPr>
          </a:lstStyle>
          <a:p>
            <a:pPr algn="r" eaLnBrk="1" hangingPunct="1">
              <a:defRPr/>
            </a:pPr>
            <a:r>
              <a:rPr lang="en-GB" altLang="en-US" sz="1000">
                <a:solidFill>
                  <a:srgbClr val="616365"/>
                </a:solidFill>
                <a:cs typeface="Arial"/>
              </a:rPr>
              <a:t>Page </a:t>
            </a:r>
            <a:fld id="{0FCC57DD-4DAD-47CC-8B89-79850BEAD9F1}" type="slidenum">
              <a:rPr lang="en-GB" altLang="en-US" sz="1000" smtClean="0">
                <a:solidFill>
                  <a:srgbClr val="616365"/>
                </a:solidFill>
                <a:cs typeface="Arial"/>
              </a:rPr>
              <a:pPr algn="r" eaLnBrk="1" hangingPunct="1">
                <a:defRPr/>
              </a:pPr>
              <a:t>7</a:t>
            </a:fld>
            <a:endParaRPr lang="en-GB" altLang="en-US" sz="1000" dirty="0">
              <a:solidFill>
                <a:srgbClr val="616365"/>
              </a:solidFill>
              <a:cs typeface="Arial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EF08B44-86DC-11B4-BC16-8433BEAE734D}"/>
              </a:ext>
            </a:extLst>
          </p:cNvPr>
          <p:cNvSpPr txBox="1">
            <a:spLocks/>
          </p:cNvSpPr>
          <p:nvPr/>
        </p:nvSpPr>
        <p:spPr bwMode="auto">
          <a:xfrm>
            <a:off x="3359543" y="268821"/>
            <a:ext cx="7214592" cy="46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sz="5400" b="0" i="0" u="none" strike="noStrike" kern="1200" cap="none" spc="0" normalizeH="0" baseline="0" noProof="0" dirty="0">
                <a:ln>
                  <a:noFill/>
                </a:ln>
                <a:solidFill>
                  <a:srgbClr val="BBE0E3">
                    <a:lumMod val="10000"/>
                  </a:srgbClr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1 month ago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D85F8A64-CB51-B3D0-13BC-747F96BE7F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261F58E-0194-D465-BCB8-36DFDDC7A494}"/>
              </a:ext>
            </a:extLst>
          </p:cNvPr>
          <p:cNvSpPr txBox="1">
            <a:spLocks/>
          </p:cNvSpPr>
          <p:nvPr/>
        </p:nvSpPr>
        <p:spPr bwMode="auto">
          <a:xfrm>
            <a:off x="401228" y="248878"/>
            <a:ext cx="8000387" cy="46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just">
              <a:spcBef>
                <a:spcPct val="20000"/>
              </a:spcBef>
              <a:buNone/>
              <a:defRPr sz="5400">
                <a:solidFill>
                  <a:schemeClr val="bg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1pPr>
            <a:lvl2pPr marL="557213" indent="-214313">
              <a:spcBef>
                <a:spcPct val="20000"/>
              </a:spcBef>
              <a:buChar char="•"/>
              <a:defRPr sz="2400"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2pPr>
            <a:lvl3pPr marL="857250" indent="-171450">
              <a:spcBef>
                <a:spcPct val="20000"/>
              </a:spcBef>
              <a:buClr>
                <a:srgbClr val="616365"/>
              </a:buClr>
              <a:buChar char="•"/>
              <a:defRPr sz="2000">
                <a:solidFill>
                  <a:srgbClr val="616365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3pPr>
            <a:lvl4pPr marL="1200150" indent="-171450">
              <a:spcBef>
                <a:spcPct val="20000"/>
              </a:spcBef>
              <a:buClr>
                <a:srgbClr val="E59700"/>
              </a:buClr>
              <a:buChar char="•"/>
              <a:defRPr>
                <a:solidFill>
                  <a:srgbClr val="E5970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4pPr>
            <a:lvl5pPr marL="1543050" indent="-171450">
              <a:spcBef>
                <a:spcPct val="20000"/>
              </a:spcBef>
              <a:buClr>
                <a:srgbClr val="005893"/>
              </a:buClr>
              <a:buChar char="•"/>
              <a:defRPr sz="1400">
                <a:solidFill>
                  <a:srgbClr val="515154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latin typeface="+mn-lt"/>
                <a:ea typeface="+mn-ea"/>
              </a:defRPr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latin typeface="+mn-lt"/>
                <a:ea typeface="+mn-ea"/>
              </a:defRPr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latin typeface="+mn-lt"/>
                <a:ea typeface="+mn-ea"/>
              </a:defRPr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latin typeface="+mn-lt"/>
                <a:ea typeface="+mn-ea"/>
              </a:defRPr>
            </a:lvl9pPr>
          </a:lstStyle>
          <a:p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500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年一遇的風暴</a:t>
            </a:r>
            <a:endParaRPr lang="en-HK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4791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D1B5DB9-A403-40A9-7465-E9DD4DD9711A}"/>
              </a:ext>
            </a:extLst>
          </p:cNvPr>
          <p:cNvSpPr/>
          <p:nvPr/>
        </p:nvSpPr>
        <p:spPr>
          <a:xfrm>
            <a:off x="0" y="0"/>
            <a:ext cx="12192000" cy="6669088"/>
          </a:xfrm>
          <a:prstGeom prst="rect">
            <a:avLst/>
          </a:prstGeom>
          <a:solidFill>
            <a:srgbClr val="FAF4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E4B11-D6E7-ABA9-489F-C6E37E1C9E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284827"/>
            <a:ext cx="10972800" cy="1327800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altLang="zh-TW" sz="4000" b="1" dirty="0">
                <a:solidFill>
                  <a:srgbClr val="1C492A"/>
                </a:solidFill>
                <a:cs typeface="Calibri" panose="020F0502020204030204" pitchFamily="34" charset="0"/>
              </a:rPr>
              <a:t>5</a:t>
            </a:r>
            <a:r>
              <a:rPr lang="en-US" altLang="zh-TW" sz="4000" b="1" dirty="0" smtClean="0">
                <a:solidFill>
                  <a:srgbClr val="1C492A"/>
                </a:solidFill>
                <a:cs typeface="Calibri" panose="020F0502020204030204" pitchFamily="34" charset="0"/>
              </a:rPr>
              <a:t>. </a:t>
            </a:r>
            <a:r>
              <a:rPr lang="zh-TW" altLang="en-US" sz="4000" b="1" dirty="0" smtClean="0">
                <a:solidFill>
                  <a:srgbClr val="1C492A"/>
                </a:solidFill>
                <a:cs typeface="Calibri" panose="020F0502020204030204" pitchFamily="34" charset="0"/>
              </a:rPr>
              <a:t>總結</a:t>
            </a:r>
            <a:endParaRPr lang="zh-TW" altLang="en-US" sz="4000" b="1" dirty="0">
              <a:solidFill>
                <a:srgbClr val="1C492A"/>
              </a:solidFill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07836F-DBFB-2F05-D523-207F856F56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70</a:t>
            </a:fld>
            <a:endParaRPr lang="en-GB" alt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17292DD1-F60B-2C50-1C70-B053BD017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38" y="6669088"/>
            <a:ext cx="6337300" cy="163512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© </a:t>
            </a:r>
            <a:r>
              <a:rPr kumimoji="0" lang="en-US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2025 Business Environment Council Limited 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商界環保協會有限公司</a:t>
            </a:r>
            <a:endParaRPr kumimoji="0" lang="en-GB" altLang="zh-HK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PMingLiU"/>
              <a:cs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1EAD91-A1C6-BA5C-7D7D-1E75CF29DF82}"/>
              </a:ext>
            </a:extLst>
          </p:cNvPr>
          <p:cNvSpPr/>
          <p:nvPr/>
        </p:nvSpPr>
        <p:spPr>
          <a:xfrm>
            <a:off x="-508477" y="4574792"/>
            <a:ext cx="3108960" cy="1358537"/>
          </a:xfrm>
          <a:prstGeom prst="rect">
            <a:avLst/>
          </a:prstGeom>
          <a:noFill/>
          <a:ln>
            <a:solidFill>
              <a:srgbClr val="FBE89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0F79C4-8437-7F99-3CBD-28EB9BC128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70" t="59361" b="24131"/>
          <a:stretch/>
        </p:blipFill>
        <p:spPr>
          <a:xfrm rot="10800000">
            <a:off x="0" y="89180"/>
            <a:ext cx="3346411" cy="11321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E1C696-6F04-4B7B-4CEF-4A2474898A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6726" b="43411"/>
          <a:stretch/>
        </p:blipFill>
        <p:spPr>
          <a:xfrm rot="16200000" flipV="1">
            <a:off x="8494766" y="2971853"/>
            <a:ext cx="2253147" cy="5141320"/>
          </a:xfrm>
          <a:prstGeom prst="rect">
            <a:avLst/>
          </a:prstGeom>
        </p:spPr>
      </p:pic>
      <p:pic>
        <p:nvPicPr>
          <p:cNvPr id="11" name="Picture 10" descr="A book cover with cartoon characters&#10;&#10;Description automatically generated">
            <a:extLst>
              <a:ext uri="{FF2B5EF4-FFF2-40B4-BE49-F238E27FC236}">
                <a16:creationId xmlns:a16="http://schemas.microsoft.com/office/drawing/2014/main" id="{FD4614E4-3DF5-9CAC-6C44-CC447BB2FC7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40731" y="188912"/>
            <a:ext cx="2805232" cy="30728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240192-C69D-A4EE-D9B1-6A187A789C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084" y="2948727"/>
            <a:ext cx="2062957" cy="320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16717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F494D-EE01-ACF4-6149-95C0236CB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/>
          <a:p>
            <a:pPr algn="ctr"/>
            <a:r>
              <a:rPr lang="zh-TW" altLang="en-US" b="1" dirty="0"/>
              <a:t>計劃網站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07836F-DBFB-2F05-D523-207F856F56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71</a:t>
            </a:fld>
            <a:endParaRPr lang="en-GB" alt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17292DD1-F60B-2C50-1C70-B053BD017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© </a:t>
            </a:r>
            <a:r>
              <a:rPr kumimoji="0" lang="en-US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2025 Business Environment Council Limited 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商界環保協會有限公司</a:t>
            </a:r>
            <a:endParaRPr kumimoji="0" lang="en-GB" altLang="zh-HK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PMingLiU"/>
              <a:cs typeface="Arial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5795" y="1570690"/>
            <a:ext cx="6460409" cy="446671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DC8A851-AB5F-385F-D106-FDC9B1751C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570" y="2472996"/>
            <a:ext cx="2267711" cy="580958"/>
          </a:xfrm>
        </p:spPr>
        <p:txBody>
          <a:bodyPr/>
          <a:lstStyle/>
          <a:p>
            <a:pPr marL="0" lvl="2" indent="0">
              <a:buNone/>
            </a:pPr>
            <a:r>
              <a:rPr lang="zh-TW" altLang="en-US" sz="2000" b="1" dirty="0">
                <a:solidFill>
                  <a:schemeClr val="tx1"/>
                </a:solidFill>
              </a:rPr>
              <a:t>環保風紀計劃網站</a:t>
            </a:r>
            <a:endParaRPr lang="en-US" altLang="zh-CN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Picture 8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E69F7F02-13EC-AF83-86F6-351D261D5CE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84" y="3180506"/>
            <a:ext cx="2022987" cy="2022987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2345CEA-691B-D361-835B-5AEA63C040C7}"/>
              </a:ext>
            </a:extLst>
          </p:cNvPr>
          <p:cNvSpPr txBox="1">
            <a:spLocks/>
          </p:cNvSpPr>
          <p:nvPr/>
        </p:nvSpPr>
        <p:spPr bwMode="auto">
          <a:xfrm>
            <a:off x="9336037" y="2092182"/>
            <a:ext cx="29306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•"/>
              <a:defRPr sz="2800" kern="1200">
                <a:solidFill>
                  <a:srgbClr val="00589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557213" indent="-214313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857250" indent="-17145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400" kern="1200">
                <a:solidFill>
                  <a:srgbClr val="6163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200150" indent="-17145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sz="2000" kern="1200">
                <a:solidFill>
                  <a:srgbClr val="E597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1543050" indent="-17145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600" kern="1200">
                <a:solidFill>
                  <a:srgbClr val="51515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 algn="ctr">
              <a:buNone/>
            </a:pPr>
            <a:r>
              <a:rPr lang="zh-TW" altLang="en-US" sz="2000" b="1" dirty="0">
                <a:solidFill>
                  <a:schemeClr val="tx1"/>
                </a:solidFill>
              </a:rPr>
              <a:t>「環保風紀計劃」</a:t>
            </a:r>
            <a:endParaRPr lang="en-GB" altLang="zh-TW" sz="2000" b="1" dirty="0">
              <a:solidFill>
                <a:schemeClr val="tx1"/>
              </a:solidFill>
            </a:endParaRPr>
          </a:p>
          <a:p>
            <a:pPr marL="0" lvl="2" indent="0" algn="ctr">
              <a:buNone/>
            </a:pPr>
            <a:r>
              <a:rPr lang="zh-TW" altLang="en-US" sz="2000" b="1" dirty="0">
                <a:solidFill>
                  <a:schemeClr val="tx1"/>
                </a:solidFill>
              </a:rPr>
              <a:t>手冊及計劃相關資料</a:t>
            </a:r>
            <a:endParaRPr lang="en-US" altLang="zh-TW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1" name="Picture 10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ADF16AFB-5752-70CA-264F-AF795C0F1B5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929" y="3180505"/>
            <a:ext cx="2022987" cy="202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93920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F494D-EE01-ACF4-6149-95C0236CB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/>
          <a:p>
            <a:pPr algn="ctr"/>
            <a:r>
              <a:rPr lang="zh-TW" altLang="en-US" b="1" dirty="0"/>
              <a:t>計劃支援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07836F-DBFB-2F05-D523-207F856F56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72</a:t>
            </a:fld>
            <a:endParaRPr lang="en-GB" alt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17292DD1-F60B-2C50-1C70-B053BD017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© </a:t>
            </a:r>
            <a:r>
              <a:rPr kumimoji="0" lang="en-US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2025 Business Environment Council Limited 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商界環保協會有限公司</a:t>
            </a:r>
            <a:endParaRPr kumimoji="0" lang="en-GB" altLang="zh-HK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PMingLiU"/>
              <a:cs typeface="Arial"/>
            </a:endParaRPr>
          </a:p>
        </p:txBody>
      </p:sp>
      <p:pic>
        <p:nvPicPr>
          <p:cNvPr id="9" name="圖片 24">
            <a:extLst>
              <a:ext uri="{FF2B5EF4-FFF2-40B4-BE49-F238E27FC236}">
                <a16:creationId xmlns:a16="http://schemas.microsoft.com/office/drawing/2014/main" id="{F16F6520-7312-85CB-1E2C-50FC187AB2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87" y="2200655"/>
            <a:ext cx="4339002" cy="1177498"/>
          </a:xfrm>
          <a:prstGeom prst="rect">
            <a:avLst/>
          </a:prstGeom>
        </p:spPr>
      </p:pic>
      <p:pic>
        <p:nvPicPr>
          <p:cNvPr id="11" name="Picture 10" descr="A logo with text on it&#10;&#10;Description automatically generated with medium confidence">
            <a:extLst>
              <a:ext uri="{FF2B5EF4-FFF2-40B4-BE49-F238E27FC236}">
                <a16:creationId xmlns:a16="http://schemas.microsoft.com/office/drawing/2014/main" id="{FAB50685-A71F-D362-575E-96538FADF02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224" y="2200655"/>
            <a:ext cx="3162425" cy="117749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AE35351-1120-13B2-A7E3-9E432CDB8F06}"/>
              </a:ext>
            </a:extLst>
          </p:cNvPr>
          <p:cNvSpPr txBox="1"/>
          <p:nvPr/>
        </p:nvSpPr>
        <p:spPr>
          <a:xfrm>
            <a:off x="517525" y="4001151"/>
            <a:ext cx="6115050" cy="1646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zh-TW" altLang="en-US" sz="24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環境運動委員會</a:t>
            </a:r>
          </a:p>
          <a:p>
            <a:pPr marL="1200150" lvl="2" indent="-2857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zh-TW" altLang="en-US" sz="24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電話</a:t>
            </a:r>
            <a:r>
              <a:rPr lang="en-US" altLang="zh-TW" sz="24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: 2835 1738</a:t>
            </a:r>
          </a:p>
          <a:p>
            <a:pPr marL="1200150" lvl="2" indent="-285750">
              <a:buFont typeface="Wingdings" panose="05000000000000000000" pitchFamily="2" charset="2"/>
              <a:buChar char="v"/>
            </a:pPr>
            <a:r>
              <a:rPr lang="en-US" altLang="zh-TW" sz="24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Email: </a:t>
            </a:r>
            <a:r>
              <a:rPr lang="en-US" altLang="zh-TW" sz="2400" dirty="0">
                <a:latin typeface="Yu Gothic UI Semibold" panose="020B0700000000000000" pitchFamily="34" charset="-128"/>
                <a:ea typeface="Yu Gothic UI Semibold" panose="020B0700000000000000" pitchFamily="34" charset="-128"/>
                <a:hlinkClick r:id="rId5"/>
              </a:rPr>
              <a:t>schools@eeb.gov.hk</a:t>
            </a:r>
            <a:endParaRPr lang="en-US" altLang="zh-TW" sz="24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marL="1200150" lvl="2" indent="-285750">
              <a:buFont typeface="Wingdings" panose="05000000000000000000" pitchFamily="2" charset="2"/>
              <a:buChar char="v"/>
            </a:pPr>
            <a:r>
              <a:rPr lang="en-US" altLang="zh-TW" sz="24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Fax: 2909 9516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672157-BAF6-96B4-B592-460DC639FD64}"/>
              </a:ext>
            </a:extLst>
          </p:cNvPr>
          <p:cNvSpPr txBox="1"/>
          <p:nvPr/>
        </p:nvSpPr>
        <p:spPr>
          <a:xfrm>
            <a:off x="6004560" y="4001151"/>
            <a:ext cx="5913755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zh-TW" altLang="en-US" sz="24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技術顧問 </a:t>
            </a:r>
            <a:r>
              <a:rPr lang="en-US" altLang="zh-TW" sz="24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– </a:t>
            </a:r>
            <a:r>
              <a:rPr lang="zh-TW" altLang="en-US" sz="24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商界環保協會有限公司</a:t>
            </a:r>
            <a:endParaRPr lang="en-US" altLang="zh-TW" sz="24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marL="1200150" lvl="2" indent="-2857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zh-TW" altLang="en-US" sz="24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電話 </a:t>
            </a:r>
            <a:r>
              <a:rPr lang="en-US" altLang="zh-TW" sz="24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/ WhatsApp: 9301 0140</a:t>
            </a:r>
          </a:p>
          <a:p>
            <a:pPr marL="1200150" lvl="2" indent="-285750">
              <a:buFont typeface="Wingdings" panose="05000000000000000000" pitchFamily="2" charset="2"/>
              <a:buChar char="v"/>
            </a:pPr>
            <a:r>
              <a:rPr lang="en-US" altLang="zh-TW" sz="24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Email: </a:t>
            </a:r>
            <a:r>
              <a:rPr lang="en-US" altLang="zh-TW" sz="2400" dirty="0">
                <a:latin typeface="Yu Gothic UI Semibold" panose="020B0700000000000000" pitchFamily="34" charset="-128"/>
                <a:ea typeface="Yu Gothic UI Semibold" panose="020B0700000000000000" pitchFamily="34" charset="-128"/>
                <a:hlinkClick r:id="rId6"/>
              </a:rPr>
              <a:t>gp_hotline@bec.org.hk</a:t>
            </a:r>
            <a:endParaRPr lang="en-US" altLang="zh-TW" sz="24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pic>
        <p:nvPicPr>
          <p:cNvPr id="21" name="Picture 8">
            <a:extLst>
              <a:ext uri="{FF2B5EF4-FFF2-40B4-BE49-F238E27FC236}">
                <a16:creationId xmlns:a16="http://schemas.microsoft.com/office/drawing/2014/main" id="{FD0F4E5F-F9B4-1170-D3D5-BE5BF1B5AA1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5442" y="5466609"/>
            <a:ext cx="3415791" cy="122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5091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D1B5DB9-A403-40A9-7465-E9DD4DD9711A}"/>
              </a:ext>
            </a:extLst>
          </p:cNvPr>
          <p:cNvSpPr/>
          <p:nvPr/>
        </p:nvSpPr>
        <p:spPr>
          <a:xfrm>
            <a:off x="0" y="0"/>
            <a:ext cx="12192000" cy="6669088"/>
          </a:xfrm>
          <a:prstGeom prst="rect">
            <a:avLst/>
          </a:prstGeom>
          <a:solidFill>
            <a:srgbClr val="FAF4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07836F-DBFB-2F05-D523-207F856F56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73</a:t>
            </a:fld>
            <a:endParaRPr lang="en-GB" alt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17292DD1-F60B-2C50-1C70-B053BD017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38" y="6669088"/>
            <a:ext cx="6337300" cy="163512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© </a:t>
            </a:r>
            <a:r>
              <a:rPr kumimoji="0" lang="en-US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2025 Business Environment Council Limited 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商界環保協會有限公司</a:t>
            </a:r>
            <a:endParaRPr kumimoji="0" lang="en-GB" altLang="zh-HK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PMingLiU"/>
              <a:cs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0F79C4-8437-7F99-3CBD-28EB9BC128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70" t="59361" b="24131"/>
          <a:stretch/>
        </p:blipFill>
        <p:spPr>
          <a:xfrm rot="10800000">
            <a:off x="0" y="89180"/>
            <a:ext cx="3346411" cy="11321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E1C696-6F04-4B7B-4CEF-4A2474898A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6726" b="43411"/>
          <a:stretch/>
        </p:blipFill>
        <p:spPr>
          <a:xfrm rot="16200000" flipV="1">
            <a:off x="9423308" y="3900395"/>
            <a:ext cx="1687280" cy="3850102"/>
          </a:xfrm>
          <a:prstGeom prst="rect">
            <a:avLst/>
          </a:prstGeom>
        </p:spPr>
      </p:pic>
      <p:sp>
        <p:nvSpPr>
          <p:cNvPr id="18" name="矩形 10">
            <a:extLst>
              <a:ext uri="{FF2B5EF4-FFF2-40B4-BE49-F238E27FC236}">
                <a16:creationId xmlns:a16="http://schemas.microsoft.com/office/drawing/2014/main" id="{DE8AF9B6-EF37-390B-B41D-CF0C547B4F3A}"/>
              </a:ext>
            </a:extLst>
          </p:cNvPr>
          <p:cNvSpPr/>
          <p:nvPr/>
        </p:nvSpPr>
        <p:spPr>
          <a:xfrm>
            <a:off x="3156448" y="2568168"/>
            <a:ext cx="5986038" cy="92333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zh-TW" altLang="en-US" sz="5400" b="1" dirty="0">
                <a:solidFill>
                  <a:srgbClr val="005893"/>
                </a:solidFill>
                <a:effectLst/>
                <a:ea typeface="微軟正黑體" panose="020B0604030504040204" pitchFamily="34" charset="-120"/>
              </a:rPr>
              <a:t>感謝您的支持！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DC51FCA-B745-1F0E-4305-FF92A42C7BC0}"/>
              </a:ext>
            </a:extLst>
          </p:cNvPr>
          <p:cNvGrpSpPr/>
          <p:nvPr/>
        </p:nvGrpSpPr>
        <p:grpSpPr>
          <a:xfrm>
            <a:off x="575841" y="1828084"/>
            <a:ext cx="11040317" cy="3012919"/>
            <a:chOff x="575841" y="1828084"/>
            <a:chExt cx="11040317" cy="3012919"/>
          </a:xfrm>
        </p:grpSpPr>
        <p:grpSp>
          <p:nvGrpSpPr>
            <p:cNvPr id="13" name="群組 1">
              <a:extLst>
                <a:ext uri="{FF2B5EF4-FFF2-40B4-BE49-F238E27FC236}">
                  <a16:creationId xmlns:a16="http://schemas.microsoft.com/office/drawing/2014/main" id="{EA1DC388-6136-0E09-2D51-AAF679D558AA}"/>
                </a:ext>
              </a:extLst>
            </p:cNvPr>
            <p:cNvGrpSpPr/>
            <p:nvPr/>
          </p:nvGrpSpPr>
          <p:grpSpPr>
            <a:xfrm>
              <a:off x="575841" y="1828084"/>
              <a:ext cx="11040317" cy="3012919"/>
              <a:chOff x="701527" y="2514600"/>
              <a:chExt cx="11040317" cy="3012919"/>
            </a:xfrm>
          </p:grpSpPr>
          <p:pic>
            <p:nvPicPr>
              <p:cNvPr id="14" name="圖片 12">
                <a:extLst>
                  <a:ext uri="{FF2B5EF4-FFF2-40B4-BE49-F238E27FC236}">
                    <a16:creationId xmlns:a16="http://schemas.microsoft.com/office/drawing/2014/main" id="{BCE2A4A0-FA19-56A3-2773-0E4607AE50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36369" y="2681364"/>
                <a:ext cx="1647825" cy="2330338"/>
              </a:xfrm>
              <a:prstGeom prst="rect">
                <a:avLst/>
              </a:prstGeom>
            </p:spPr>
          </p:pic>
          <p:pic>
            <p:nvPicPr>
              <p:cNvPr id="15" name="圖片 13">
                <a:extLst>
                  <a:ext uri="{FF2B5EF4-FFF2-40B4-BE49-F238E27FC236}">
                    <a16:creationId xmlns:a16="http://schemas.microsoft.com/office/drawing/2014/main" id="{7331D2E7-D7E9-43F7-E7AC-458CACDF2E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50635" y="2514600"/>
                <a:ext cx="1538198" cy="2300667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68E9F898-6C90-E146-3E47-59E68C7E59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263706" y="4561156"/>
                <a:ext cx="2478138" cy="832249"/>
              </a:xfrm>
              <a:prstGeom prst="rect">
                <a:avLst/>
              </a:prstGeom>
              <a:effectLst>
                <a:innerShdw blurRad="63500" dist="38100" dir="2700000">
                  <a:schemeClr val="bg1">
                    <a:alpha val="50000"/>
                  </a:schemeClr>
                </a:innerShdw>
              </a:effectLst>
            </p:spPr>
          </p:pic>
          <p:pic>
            <p:nvPicPr>
              <p:cNvPr id="17" name="Picture 13">
                <a:extLst>
                  <a:ext uri="{FF2B5EF4-FFF2-40B4-BE49-F238E27FC236}">
                    <a16:creationId xmlns:a16="http://schemas.microsoft.com/office/drawing/2014/main" id="{ED149898-3298-FB6C-E728-A5BEEDCB29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1527" y="4764326"/>
                <a:ext cx="2468393" cy="763193"/>
              </a:xfrm>
              <a:prstGeom prst="rect">
                <a:avLst/>
              </a:prstGeom>
              <a:effectLst>
                <a:innerShdw blurRad="127000" dist="38100" dir="8100000">
                  <a:schemeClr val="bg1">
                    <a:alpha val="51000"/>
                  </a:schemeClr>
                </a:innerShdw>
              </a:effectLst>
            </p:spPr>
          </p:pic>
        </p:grpSp>
        <p:pic>
          <p:nvPicPr>
            <p:cNvPr id="3" name="Picture 4">
              <a:extLst>
                <a:ext uri="{FF2B5EF4-FFF2-40B4-BE49-F238E27FC236}">
                  <a16:creationId xmlns:a16="http://schemas.microsoft.com/office/drawing/2014/main" id="{6E1EF618-F029-09C2-8617-36225FBFC9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34597">
              <a:off x="1847155" y="3337000"/>
              <a:ext cx="211247" cy="1544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F9FDC371-1EBE-E36F-7973-F92FA7BC68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34597">
              <a:off x="9739270" y="3165301"/>
              <a:ext cx="173782" cy="1270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546911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36C8D7-7E20-7B80-68FD-F68466C13C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dirty="0">
                <a:solidFill>
                  <a:schemeClr val="bg1"/>
                </a:solidFill>
              </a:rPr>
              <a:t>© </a:t>
            </a:r>
            <a:r>
              <a:rPr lang="en-US" dirty="0">
                <a:solidFill>
                  <a:schemeClr val="bg1"/>
                </a:solidFill>
              </a:rPr>
              <a:t>2025 Business Environment Council Limited </a:t>
            </a:r>
            <a:r>
              <a:rPr lang="zh-TW" altLang="en-US" dirty="0">
                <a:solidFill>
                  <a:schemeClr val="bg1"/>
                </a:solidFill>
              </a:rPr>
              <a:t>商界環保協會有限公司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5BB6365-BE8D-8F84-2E50-53EB11907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930" y="90441"/>
            <a:ext cx="6377407" cy="1143000"/>
          </a:xfrm>
        </p:spPr>
        <p:txBody>
          <a:bodyPr/>
          <a:lstStyle/>
          <a:p>
            <a:r>
              <a:rPr lang="zh-TW" altLang="en-US" sz="4400" dirty="0">
                <a:solidFill>
                  <a:schemeClr val="bg1"/>
                </a:solidFill>
              </a:rPr>
              <a:t>減碳目標</a:t>
            </a: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91159E06-796F-2E23-A200-5DAED147B21D}"/>
              </a:ext>
            </a:extLst>
          </p:cNvPr>
          <p:cNvSpPr txBox="1"/>
          <p:nvPr/>
        </p:nvSpPr>
        <p:spPr>
          <a:xfrm>
            <a:off x="238930" y="6439732"/>
            <a:ext cx="2340497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050" dirty="0">
                <a:solidFill>
                  <a:schemeClr val="bg1"/>
                </a:solidFill>
              </a:rPr>
              <a:t>來源</a:t>
            </a:r>
            <a:r>
              <a:rPr lang="en-US" sz="1050" dirty="0">
                <a:solidFill>
                  <a:schemeClr val="bg1"/>
                </a:solidFill>
              </a:rPr>
              <a:t>: </a:t>
            </a:r>
            <a:r>
              <a:rPr lang="en-US" altLang="zh-TW" sz="1050" b="0" i="0" dirty="0">
                <a:solidFill>
                  <a:schemeClr val="bg1"/>
                </a:solidFill>
                <a:effectLst/>
                <a:latin typeface="Noto Sans TC"/>
              </a:rPr>
              <a:t>《</a:t>
            </a:r>
            <a:r>
              <a:rPr lang="zh-TW" altLang="en-US" sz="1050" b="0" i="0" dirty="0">
                <a:solidFill>
                  <a:schemeClr val="bg1"/>
                </a:solidFill>
                <a:effectLst/>
                <a:latin typeface="Noto Sans TC"/>
              </a:rPr>
              <a:t>香港氣候行動藍圖</a:t>
            </a:r>
            <a:r>
              <a:rPr lang="en-US" altLang="zh-TW" sz="1050" b="0" i="0" dirty="0">
                <a:solidFill>
                  <a:schemeClr val="bg1"/>
                </a:solidFill>
                <a:effectLst/>
                <a:latin typeface="Noto Sans TC"/>
              </a:rPr>
              <a:t>2030+》</a:t>
            </a:r>
            <a:endParaRPr lang="en-GB" sz="1050" dirty="0">
              <a:solidFill>
                <a:schemeClr val="bg1"/>
              </a:solidFill>
            </a:endParaRP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D55A8F52-E040-3D38-D36B-954730A38B18}"/>
              </a:ext>
            </a:extLst>
          </p:cNvPr>
          <p:cNvSpPr txBox="1">
            <a:spLocks/>
          </p:cNvSpPr>
          <p:nvPr/>
        </p:nvSpPr>
        <p:spPr bwMode="auto">
          <a:xfrm>
            <a:off x="46038" y="6669088"/>
            <a:ext cx="6337300" cy="16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altLang="zh-HK"/>
              <a:t>© 2024 Business Environment Council Limited </a:t>
            </a:r>
            <a:r>
              <a:rPr lang="zh-TW" altLang="en-US"/>
              <a:t>商界環保協會有限公司</a:t>
            </a:r>
            <a:endParaRPr lang="en-GB" altLang="zh-HK" dirty="0">
              <a:solidFill>
                <a:srgbClr val="FFFFFF"/>
              </a:solidFill>
              <a:latin typeface="Arial"/>
              <a:ea typeface="PMingLiU"/>
              <a:cs typeface="Arial"/>
            </a:endParaRP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C1B267AA-6454-54B7-7E35-192CE4E9466D}"/>
              </a:ext>
            </a:extLst>
          </p:cNvPr>
          <p:cNvSpPr txBox="1">
            <a:spLocks/>
          </p:cNvSpPr>
          <p:nvPr/>
        </p:nvSpPr>
        <p:spPr>
          <a:xfrm>
            <a:off x="10801350" y="6669088"/>
            <a:ext cx="1344613" cy="2603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9pPr>
          </a:lstStyle>
          <a:p>
            <a:pPr algn="r" eaLnBrk="1" hangingPunct="1">
              <a:defRPr/>
            </a:pPr>
            <a:r>
              <a:rPr lang="en-GB" altLang="en-US" sz="1000">
                <a:solidFill>
                  <a:srgbClr val="616365"/>
                </a:solidFill>
                <a:cs typeface="Arial"/>
              </a:rPr>
              <a:t>Page </a:t>
            </a:r>
            <a:fld id="{0FCC57DD-4DAD-47CC-8B89-79850BEAD9F1}" type="slidenum">
              <a:rPr lang="en-GB" altLang="en-US" sz="1000" smtClean="0">
                <a:solidFill>
                  <a:srgbClr val="616365"/>
                </a:solidFill>
                <a:cs typeface="Arial"/>
              </a:rPr>
              <a:pPr algn="r" eaLnBrk="1" hangingPunct="1">
                <a:defRPr/>
              </a:pPr>
              <a:t>8</a:t>
            </a:fld>
            <a:endParaRPr lang="en-GB" altLang="en-US" sz="1000" dirty="0">
              <a:solidFill>
                <a:srgbClr val="616365"/>
              </a:solidFill>
              <a:cs typeface="Arial"/>
            </a:endParaRP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CB9BA7DD-D4A9-8767-81BE-8CB67088B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00213"/>
            <a:ext cx="10972800" cy="4425950"/>
          </a:xfrm>
        </p:spPr>
        <p:txBody>
          <a:bodyPr/>
          <a:lstStyle/>
          <a:p>
            <a:endParaRPr lang="en-HK" dirty="0"/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C662E7F1-6494-5AB1-FF50-516DF8A9A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13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A34B99E-BBA5-9220-E7B2-F718619C2F53}"/>
              </a:ext>
            </a:extLst>
          </p:cNvPr>
          <p:cNvSpPr txBox="1">
            <a:spLocks/>
          </p:cNvSpPr>
          <p:nvPr/>
        </p:nvSpPr>
        <p:spPr bwMode="auto">
          <a:xfrm>
            <a:off x="401228" y="248878"/>
            <a:ext cx="8000387" cy="46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just">
              <a:spcBef>
                <a:spcPct val="20000"/>
              </a:spcBef>
              <a:buNone/>
              <a:defRPr sz="5400">
                <a:solidFill>
                  <a:schemeClr val="bg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1pPr>
            <a:lvl2pPr marL="557213" indent="-214313">
              <a:spcBef>
                <a:spcPct val="20000"/>
              </a:spcBef>
              <a:buChar char="•"/>
              <a:defRPr sz="2400"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2pPr>
            <a:lvl3pPr marL="857250" indent="-171450">
              <a:spcBef>
                <a:spcPct val="20000"/>
              </a:spcBef>
              <a:buClr>
                <a:srgbClr val="616365"/>
              </a:buClr>
              <a:buChar char="•"/>
              <a:defRPr sz="2000">
                <a:solidFill>
                  <a:srgbClr val="616365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3pPr>
            <a:lvl4pPr marL="1200150" indent="-171450">
              <a:spcBef>
                <a:spcPct val="20000"/>
              </a:spcBef>
              <a:buClr>
                <a:srgbClr val="E59700"/>
              </a:buClr>
              <a:buChar char="•"/>
              <a:defRPr>
                <a:solidFill>
                  <a:srgbClr val="E5970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4pPr>
            <a:lvl5pPr marL="1543050" indent="-171450">
              <a:spcBef>
                <a:spcPct val="20000"/>
              </a:spcBef>
              <a:buClr>
                <a:srgbClr val="005893"/>
              </a:buClr>
              <a:buChar char="•"/>
              <a:defRPr sz="1400">
                <a:solidFill>
                  <a:srgbClr val="515154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latin typeface="+mn-lt"/>
                <a:ea typeface="+mn-ea"/>
              </a:defRPr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latin typeface="+mn-lt"/>
                <a:ea typeface="+mn-ea"/>
              </a:defRPr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latin typeface="+mn-lt"/>
                <a:ea typeface="+mn-ea"/>
              </a:defRPr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latin typeface="+mn-lt"/>
                <a:ea typeface="+mn-ea"/>
              </a:defRPr>
            </a:lvl9pPr>
          </a:lstStyle>
          <a:p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港鐵站水浸</a:t>
            </a:r>
            <a:endParaRPr lang="en-HK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1663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989E73-64C4-FC45-6079-F2BE057E67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9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47E18B-3E58-EBB0-4276-742EDC1011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2025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5616381-8934-0EEF-29BB-B37FC40AD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zh-TW" altLang="en-US" sz="4400" dirty="0"/>
              <a:t>香港氣候行動</a:t>
            </a:r>
            <a:r>
              <a:rPr lang="zh-CN" altLang="en-US" sz="4400" dirty="0"/>
              <a:t>藍圖</a:t>
            </a:r>
            <a:endParaRPr lang="en-GB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8CD9A6-A10E-BC80-1A55-5BB0BC161A39}"/>
              </a:ext>
            </a:extLst>
          </p:cNvPr>
          <p:cNvSpPr txBox="1"/>
          <p:nvPr/>
        </p:nvSpPr>
        <p:spPr>
          <a:xfrm>
            <a:off x="3518723" y="1443330"/>
            <a:ext cx="511782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zh-TW" sz="22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2021</a:t>
            </a:r>
            <a:r>
              <a:rPr kumimoji="0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年</a:t>
            </a:r>
            <a:r>
              <a:rPr kumimoji="0" lang="en-US" altLang="zh-TW" sz="22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10</a:t>
            </a:r>
            <a:r>
              <a:rPr kumimoji="0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月</a:t>
            </a:r>
            <a:r>
              <a:rPr kumimoji="0" lang="en-US" altLang="zh-TW" sz="22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8</a:t>
            </a:r>
            <a:r>
              <a:rPr kumimoji="0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日推出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zh-TW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212529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「零碳排放 </a:t>
            </a:r>
            <a:r>
              <a:rPr kumimoji="0" lang="en-US" altLang="zh-TW" sz="22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· </a:t>
            </a:r>
            <a:r>
              <a:rPr kumimoji="0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宜居城市 </a:t>
            </a:r>
            <a:r>
              <a:rPr kumimoji="0" lang="en-US" altLang="zh-TW" sz="22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· </a:t>
            </a:r>
            <a:r>
              <a:rPr kumimoji="0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可持續發展」</a:t>
            </a:r>
            <a:endParaRPr kumimoji="0" lang="en-US" altLang="zh-TW" sz="2200" b="0" i="0" u="none" strike="noStrike" kern="1200" cap="none" spc="0" normalizeH="0" baseline="0" noProof="0" dirty="0">
              <a:ln>
                <a:noFill/>
              </a:ln>
              <a:solidFill>
                <a:srgbClr val="212529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F51305-3E71-0BAF-5248-CB1911BD28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986" y="418304"/>
            <a:ext cx="2406223" cy="3421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9F0DBC-8558-8C09-9812-0F6CBA8C290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0000"/>
          <a:stretch/>
        </p:blipFill>
        <p:spPr>
          <a:xfrm>
            <a:off x="8663704" y="2174540"/>
            <a:ext cx="3286511" cy="1037847"/>
          </a:xfrm>
          <a:prstGeom prst="rect">
            <a:avLst/>
          </a:prstGeom>
        </p:spPr>
      </p:pic>
      <p:pic>
        <p:nvPicPr>
          <p:cNvPr id="15" name="Picture 14" descr="An orange cartoon character holding a stick&#10;&#10;Description automatically generated">
            <a:extLst>
              <a:ext uri="{FF2B5EF4-FFF2-40B4-BE49-F238E27FC236}">
                <a16:creationId xmlns:a16="http://schemas.microsoft.com/office/drawing/2014/main" id="{58976B20-A35C-05C5-C728-9A36A9735CB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53" y="4862285"/>
            <a:ext cx="1609502" cy="1765329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A52BB33D-22B0-265C-4790-499081E797A4}"/>
              </a:ext>
            </a:extLst>
          </p:cNvPr>
          <p:cNvSpPr/>
          <p:nvPr/>
        </p:nvSpPr>
        <p:spPr bwMode="auto">
          <a:xfrm>
            <a:off x="2228658" y="4197200"/>
            <a:ext cx="3559758" cy="1143001"/>
          </a:xfrm>
          <a:prstGeom prst="wedgeRoundRectCallout">
            <a:avLst>
              <a:gd name="adj1" fmla="val -43820"/>
              <a:gd name="adj2" fmla="val 79574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zh-TW" sz="2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2023</a:t>
            </a:r>
            <a:r>
              <a:rPr lang="zh-TW" altLang="en-US" sz="2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年香港人均碳排放量</a:t>
            </a:r>
            <a:r>
              <a:rPr lang="en-GB" altLang="zh-TW" sz="2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4.4</a:t>
            </a:r>
            <a:r>
              <a:rPr lang="zh-TW" altLang="en-US" sz="2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公噸</a:t>
            </a:r>
            <a:endParaRPr lang="en-GB" altLang="zh-TW" sz="2200" strike="sngStrike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eaLnBrk="1" hangingPunct="1"/>
            <a:r>
              <a:rPr lang="zh-TW" altLang="en-US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資料來源</a:t>
            </a:r>
            <a:r>
              <a:rPr lang="en-GB" altLang="zh-TW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 </a:t>
            </a:r>
            <a:r>
              <a:rPr lang="zh-TW" altLang="en-US" sz="1000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6"/>
              </a:rPr>
              <a:t>環境及生態局局長發言</a:t>
            </a:r>
            <a:endParaRPr lang="zh-TW" altLang="en-US" sz="1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grpSp>
        <p:nvGrpSpPr>
          <p:cNvPr id="35" name="群組 34"/>
          <p:cNvGrpSpPr/>
          <p:nvPr/>
        </p:nvGrpSpPr>
        <p:grpSpPr>
          <a:xfrm>
            <a:off x="6122267" y="3285394"/>
            <a:ext cx="5966881" cy="3238907"/>
            <a:chOff x="6122267" y="3285394"/>
            <a:chExt cx="5966881" cy="3238907"/>
          </a:xfrm>
        </p:grpSpPr>
        <p:pic>
          <p:nvPicPr>
            <p:cNvPr id="23" name="Picture 7">
              <a:extLst>
                <a:ext uri="{FF2B5EF4-FFF2-40B4-BE49-F238E27FC236}">
                  <a16:creationId xmlns:a16="http://schemas.microsoft.com/office/drawing/2014/main" id="{F2384A9F-DAB9-7534-1BEC-FFFCFDC0B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22267" y="3285396"/>
              <a:ext cx="5966881" cy="3238905"/>
            </a:xfrm>
            <a:prstGeom prst="rect">
              <a:avLst/>
            </a:prstGeom>
          </p:spPr>
        </p:pic>
        <p:pic>
          <p:nvPicPr>
            <p:cNvPr id="3" name="Picture 7">
              <a:extLst>
                <a:ext uri="{FF2B5EF4-FFF2-40B4-BE49-F238E27FC236}">
                  <a16:creationId xmlns:a16="http://schemas.microsoft.com/office/drawing/2014/main" id="{A6889BFA-AE8B-373A-26FC-85A611AC3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88124"/>
            <a:stretch/>
          </p:blipFill>
          <p:spPr>
            <a:xfrm>
              <a:off x="10719054" y="3285395"/>
              <a:ext cx="708599" cy="3238905"/>
            </a:xfrm>
            <a:prstGeom prst="rect">
              <a:avLst/>
            </a:prstGeom>
          </p:spPr>
        </p:pic>
        <p:pic>
          <p:nvPicPr>
            <p:cNvPr id="24" name="Picture 7">
              <a:extLst>
                <a:ext uri="{FF2B5EF4-FFF2-40B4-BE49-F238E27FC236}">
                  <a16:creationId xmlns:a16="http://schemas.microsoft.com/office/drawing/2014/main" id="{9EECDB3B-1659-C529-BAF3-BDE2C48E6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76042" r="12083"/>
            <a:stretch/>
          </p:blipFill>
          <p:spPr>
            <a:xfrm>
              <a:off x="11166782" y="3285394"/>
              <a:ext cx="708599" cy="3238905"/>
            </a:xfrm>
            <a:prstGeom prst="rect">
              <a:avLst/>
            </a:prstGeom>
          </p:spPr>
        </p:pic>
        <p:grpSp>
          <p:nvGrpSpPr>
            <p:cNvPr id="25" name="群組 24"/>
            <p:cNvGrpSpPr/>
            <p:nvPr/>
          </p:nvGrpSpPr>
          <p:grpSpPr>
            <a:xfrm>
              <a:off x="10384592" y="3285394"/>
              <a:ext cx="739083" cy="3036241"/>
              <a:chOff x="10361916" y="3319789"/>
              <a:chExt cx="739083" cy="3036241"/>
            </a:xfrm>
          </p:grpSpPr>
          <p:sp>
            <p:nvSpPr>
              <p:cNvPr id="26" name="TextBox 10">
                <a:extLst>
                  <a:ext uri="{FF2B5EF4-FFF2-40B4-BE49-F238E27FC236}">
                    <a16:creationId xmlns:a16="http://schemas.microsoft.com/office/drawing/2014/main" id="{FCD6B471-FADC-1B9C-0B6D-166E089EAB0C}"/>
                  </a:ext>
                </a:extLst>
              </p:cNvPr>
              <p:cNvSpPr txBox="1"/>
              <p:nvPr/>
            </p:nvSpPr>
            <p:spPr>
              <a:xfrm>
                <a:off x="10388185" y="4838404"/>
                <a:ext cx="6976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 dirty="0">
                    <a:solidFill>
                      <a:schemeClr val="bg1"/>
                    </a:solidFill>
                  </a:rPr>
                  <a:t>2023</a:t>
                </a:r>
                <a:endParaRPr lang="en-GB" sz="1600" b="1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27" name="群組 26">
                <a:extLst>
                  <a:ext uri="{FF2B5EF4-FFF2-40B4-BE49-F238E27FC236}">
                    <a16:creationId xmlns:a16="http://schemas.microsoft.com/office/drawing/2014/main" id="{E6406BE6-84E8-4C84-A8AC-4646739B606D}"/>
                  </a:ext>
                </a:extLst>
              </p:cNvPr>
              <p:cNvGrpSpPr/>
              <p:nvPr/>
            </p:nvGrpSpPr>
            <p:grpSpPr>
              <a:xfrm>
                <a:off x="10361916" y="3319789"/>
                <a:ext cx="739083" cy="3036241"/>
                <a:chOff x="10361916" y="3319789"/>
                <a:chExt cx="739083" cy="3036241"/>
              </a:xfrm>
            </p:grpSpPr>
            <p:grpSp>
              <p:nvGrpSpPr>
                <p:cNvPr id="28" name="群組 27">
                  <a:extLst>
                    <a:ext uri="{FF2B5EF4-FFF2-40B4-BE49-F238E27FC236}">
                      <a16:creationId xmlns:a16="http://schemas.microsoft.com/office/drawing/2014/main" id="{4B9CA348-530F-4A79-9983-65AC5A14D4C3}"/>
                    </a:ext>
                  </a:extLst>
                </p:cNvPr>
                <p:cNvGrpSpPr/>
                <p:nvPr/>
              </p:nvGrpSpPr>
              <p:grpSpPr>
                <a:xfrm>
                  <a:off x="10361916" y="3319789"/>
                  <a:ext cx="739083" cy="1542497"/>
                  <a:chOff x="8992368" y="4436487"/>
                  <a:chExt cx="739083" cy="1542497"/>
                </a:xfrm>
              </p:grpSpPr>
              <p:pic>
                <p:nvPicPr>
                  <p:cNvPr id="31" name="Picture 7">
                    <a:extLst>
                      <a:ext uri="{FF2B5EF4-FFF2-40B4-BE49-F238E27FC236}">
                        <a16:creationId xmlns:a16="http://schemas.microsoft.com/office/drawing/2014/main" id="{65A8F6DF-2632-47CD-A7AD-468B7A41828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/>
                  <a:srcRect l="76042" r="12083" b="52376"/>
                  <a:stretch/>
                </p:blipFill>
                <p:spPr>
                  <a:xfrm>
                    <a:off x="8992368" y="4436487"/>
                    <a:ext cx="708599" cy="1542497"/>
                  </a:xfrm>
                  <a:prstGeom prst="rect">
                    <a:avLst/>
                  </a:prstGeom>
                </p:spPr>
              </p:pic>
              <p:grpSp>
                <p:nvGrpSpPr>
                  <p:cNvPr id="32" name="Group 11">
                    <a:extLst>
                      <a:ext uri="{FF2B5EF4-FFF2-40B4-BE49-F238E27FC236}">
                        <a16:creationId xmlns:a16="http://schemas.microsoft.com/office/drawing/2014/main" id="{EF97CC67-ADDD-ED0A-9013-83654DF9798D}"/>
                      </a:ext>
                    </a:extLst>
                  </p:cNvPr>
                  <p:cNvGrpSpPr/>
                  <p:nvPr/>
                </p:nvGrpSpPr>
                <p:grpSpPr>
                  <a:xfrm>
                    <a:off x="9009771" y="5290499"/>
                    <a:ext cx="721680" cy="570232"/>
                    <a:chOff x="10124425" y="3892216"/>
                    <a:chExt cx="773776" cy="611396"/>
                  </a:xfrm>
                </p:grpSpPr>
                <p:sp>
                  <p:nvSpPr>
                    <p:cNvPr id="33" name="Oval 12">
                      <a:extLst>
                        <a:ext uri="{FF2B5EF4-FFF2-40B4-BE49-F238E27FC236}">
                          <a16:creationId xmlns:a16="http://schemas.microsoft.com/office/drawing/2014/main" id="{6FD61227-F85C-0A8B-584D-7E5C4E26EECF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0190535" y="3892216"/>
                      <a:ext cx="641557" cy="611396"/>
                    </a:xfrm>
                    <a:prstGeom prst="ellipse">
                      <a:avLst/>
                    </a:pr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4" name="TextBox 13">
                      <a:extLst>
                        <a:ext uri="{FF2B5EF4-FFF2-40B4-BE49-F238E27FC236}">
                          <a16:creationId xmlns:a16="http://schemas.microsoft.com/office/drawing/2014/main" id="{9866833D-4C0F-B03D-9028-229EEC78AD9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124425" y="3931453"/>
                      <a:ext cx="773776" cy="51149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GB" sz="1400" b="1" dirty="0">
                          <a:solidFill>
                            <a:schemeClr val="bg1"/>
                          </a:solidFill>
                          <a:latin typeface="Agency FB" panose="020B0503020202020204" pitchFamily="34" charset="0"/>
                          <a:ea typeface="微軟正黑體" panose="020B0604030504040204" pitchFamily="34" charset="-120"/>
                        </a:rPr>
                        <a:t>4.4</a:t>
                      </a:r>
                    </a:p>
                    <a:p>
                      <a:pPr algn="ctr"/>
                      <a:r>
                        <a:rPr lang="zh-TW" altLang="en-US" sz="1100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公噸</a:t>
                      </a:r>
                      <a:endParaRPr lang="en-GB" sz="1100" b="1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p:txBody>
                </p:sp>
              </p:grpSp>
            </p:grpSp>
            <p:sp>
              <p:nvSpPr>
                <p:cNvPr id="29" name="箭號: 向下 19">
                  <a:extLst>
                    <a:ext uri="{FF2B5EF4-FFF2-40B4-BE49-F238E27FC236}">
                      <a16:creationId xmlns:a16="http://schemas.microsoft.com/office/drawing/2014/main" id="{1C527D61-63E7-4267-9F65-BFCCBB8A3C69}"/>
                    </a:ext>
                  </a:extLst>
                </p:cNvPr>
                <p:cNvSpPr/>
                <p:nvPr/>
              </p:nvSpPr>
              <p:spPr bwMode="auto">
                <a:xfrm>
                  <a:off x="10539691" y="5393696"/>
                  <a:ext cx="432737" cy="634566"/>
                </a:xfrm>
                <a:prstGeom prst="downArrow">
                  <a:avLst/>
                </a:prstGeom>
                <a:solidFill>
                  <a:srgbClr val="FF00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zh-HK" altLang="en-US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0" name="文字方塊 29">
                  <a:extLst>
                    <a:ext uri="{FF2B5EF4-FFF2-40B4-BE49-F238E27FC236}">
                      <a16:creationId xmlns:a16="http://schemas.microsoft.com/office/drawing/2014/main" id="{67073C70-D585-4F45-9796-9364EDAEA298}"/>
                    </a:ext>
                  </a:extLst>
                </p:cNvPr>
                <p:cNvSpPr txBox="1"/>
                <p:nvPr/>
              </p:nvSpPr>
              <p:spPr>
                <a:xfrm>
                  <a:off x="10487395" y="5986698"/>
                  <a:ext cx="54854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HK" b="1" dirty="0">
                      <a:solidFill>
                        <a:srgbClr val="FF0000"/>
                      </a:solidFill>
                      <a:latin typeface="Agency FB" panose="020B0503020202020204" pitchFamily="34" charset="0"/>
                    </a:rPr>
                    <a:t>30%</a:t>
                  </a:r>
                  <a:endParaRPr lang="zh-HK" altLang="en-US" b="1" dirty="0">
                    <a:solidFill>
                      <a:srgbClr val="FF0000"/>
                    </a:solidFill>
                    <a:latin typeface="Agency FB" panose="020B050302020202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487325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0.19.0.2005"/>
  <p:tag name="SLIDO_PRESENTATION_ID" val="00000000-0000-0000-0000-000000000000"/>
  <p:tag name="SLIDO_EVENT_UUID" val="2fb46aca-6d73-4f84-9d88-36fbf0186b0c"/>
  <p:tag name="SLIDO_EVENT_SECTION_UUID" val="2fec4653-778e-4a0e-a5b0-54858e3bd31b"/>
</p:tagLst>
</file>

<file path=ppt/theme/theme1.xml><?xml version="1.0" encoding="utf-8"?>
<a:theme xmlns:a="http://schemas.openxmlformats.org/drawingml/2006/main" name="presen_template">
  <a:themeElements>
    <a:clrScheme name="presen_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_template">
      <a:majorFont>
        <a:latin typeface="Arial"/>
        <a:ea typeface=""/>
        <a:cs typeface="Arial"/>
      </a:majorFont>
      <a:minorFont>
        <a:latin typeface="Arial"/>
        <a:ea typeface="PMingLiU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presen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TemplafySlideTemplateConfiguration><![CDATA[{"slideVersion":1,"isValidatorEnabled":false,"isLocked":false,"elementsMetadata":[],"slideId":"638047172188879488","enableDocumentContentUpdater":false,"version":"2.0"}]]></TemplafySlideTemplateConfiguration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aac6610-51de-48e0-9d02-584a7a6ba4d8">
      <Terms xmlns="http://schemas.microsoft.com/office/infopath/2007/PartnerControls"/>
    </lcf76f155ced4ddcb4097134ff3c332f>
    <TaxCatchAll xmlns="861c995c-8024-42ca-9dd7-af1c5b258395" xsi:nil="true"/>
  </documentManagement>
</p:properties>
</file>

<file path=customXml/item3.xml><?xml version="1.0" encoding="utf-8"?>
<TemplafySlideFormConfiguration><![CDATA[{"formFields":[],"formDataEntries":[]}]]></TemplafySlideFormConfiguration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4ADEBAB9BD8EE4FB3E91D341BEF21B1" ma:contentTypeVersion="18" ma:contentTypeDescription="Create a new document." ma:contentTypeScope="" ma:versionID="08ce7e20739476ac250d833b3f8f4397">
  <xsd:schema xmlns:xsd="http://www.w3.org/2001/XMLSchema" xmlns:xs="http://www.w3.org/2001/XMLSchema" xmlns:p="http://schemas.microsoft.com/office/2006/metadata/properties" xmlns:ns2="9aac6610-51de-48e0-9d02-584a7a6ba4d8" xmlns:ns3="861c995c-8024-42ca-9dd7-af1c5b258395" targetNamespace="http://schemas.microsoft.com/office/2006/metadata/properties" ma:root="true" ma:fieldsID="113857ad93197284dc33fe9c90e917f8" ns2:_="" ns3:_="">
    <xsd:import namespace="9aac6610-51de-48e0-9d02-584a7a6ba4d8"/>
    <xsd:import namespace="861c995c-8024-42ca-9dd7-af1c5b25839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ac6610-51de-48e0-9d02-584a7a6ba4d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b27f5d6-1d68-42da-a830-4650f12cbd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1c995c-8024-42ca-9dd7-af1c5b258395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f269ecd-4295-49d5-9e76-63ff1b4d7687}" ma:internalName="TaxCatchAll" ma:showField="CatchAllData" ma:web="861c995c-8024-42ca-9dd7-af1c5b25839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40B4660-F797-4914-9496-48AD46468314}">
  <ds:schemaRefs/>
</ds:datastoreItem>
</file>

<file path=customXml/itemProps2.xml><?xml version="1.0" encoding="utf-8"?>
<ds:datastoreItem xmlns:ds="http://schemas.openxmlformats.org/officeDocument/2006/customXml" ds:itemID="{6EDA3503-1762-456B-A327-2FEB984CDFCC}">
  <ds:schemaRefs>
    <ds:schemaRef ds:uri="http://schemas.microsoft.com/office/infopath/2007/PartnerControls"/>
    <ds:schemaRef ds:uri="http://schemas.microsoft.com/office/2006/metadata/properties"/>
    <ds:schemaRef ds:uri="861c995c-8024-42ca-9dd7-af1c5b258395"/>
    <ds:schemaRef ds:uri="9aac6610-51de-48e0-9d02-584a7a6ba4d8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www.w3.org/XML/1998/namespace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61D0EACF-7A7E-4493-B732-673079B5423F}">
  <ds:schemaRefs/>
</ds:datastoreItem>
</file>

<file path=customXml/itemProps4.xml><?xml version="1.0" encoding="utf-8"?>
<ds:datastoreItem xmlns:ds="http://schemas.openxmlformats.org/officeDocument/2006/customXml" ds:itemID="{3D696359-0603-4FC0-9441-AE8EEA0CBE6E}">
  <ds:schemaRefs>
    <ds:schemaRef ds:uri="861c995c-8024-42ca-9dd7-af1c5b258395"/>
    <ds:schemaRef ds:uri="9aac6610-51de-48e0-9d02-584a7a6ba4d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5.xml><?xml version="1.0" encoding="utf-8"?>
<ds:datastoreItem xmlns:ds="http://schemas.openxmlformats.org/officeDocument/2006/customXml" ds:itemID="{4A65C5DD-D8DD-4E4F-8374-896952B4A8D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16994</TotalTime>
  <Words>2546</Words>
  <Application>Microsoft Office PowerPoint</Application>
  <PresentationFormat>寬螢幕</PresentationFormat>
  <Paragraphs>506</Paragraphs>
  <Slides>73</Slides>
  <Notes>32</Notes>
  <HiddenSlides>0</HiddenSlides>
  <MMClips>0</MMClips>
  <ScaleCrop>false</ScaleCrop>
  <HeadingPairs>
    <vt:vector size="6" baseType="variant">
      <vt:variant>
        <vt:lpstr>使用字型</vt:lpstr>
      </vt:variant>
      <vt:variant>
        <vt:i4>14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73</vt:i4>
      </vt:variant>
    </vt:vector>
  </HeadingPairs>
  <TitlesOfParts>
    <vt:vector size="88" baseType="lpstr">
      <vt:lpstr>Adobe 繁黑體 Std B</vt:lpstr>
      <vt:lpstr>Noto Sans TC</vt:lpstr>
      <vt:lpstr>SimSun</vt:lpstr>
      <vt:lpstr>Yu Gothic UI Semibold</vt:lpstr>
      <vt:lpstr>細明體_HKSCS</vt:lpstr>
      <vt:lpstr>華康細圓體(P)</vt:lpstr>
      <vt:lpstr>Microsoft JhengHei</vt:lpstr>
      <vt:lpstr>Microsoft JhengHei</vt:lpstr>
      <vt:lpstr>新細明體</vt:lpstr>
      <vt:lpstr>新細明體</vt:lpstr>
      <vt:lpstr>Agency FB</vt:lpstr>
      <vt:lpstr>Arial</vt:lpstr>
      <vt:lpstr>Calibri</vt:lpstr>
      <vt:lpstr>Wingdings</vt:lpstr>
      <vt:lpstr>presen_template</vt:lpstr>
      <vt:lpstr>PowerPoint 簡報</vt:lpstr>
      <vt:lpstr>培訓工作坊流程</vt:lpstr>
      <vt:lpstr>PowerPoint 簡報</vt:lpstr>
      <vt:lpstr>PowerPoint 簡報</vt:lpstr>
      <vt:lpstr>PowerPoint 簡報</vt:lpstr>
      <vt:lpstr>PowerPoint 簡報</vt:lpstr>
      <vt:lpstr>PowerPoint 簡報</vt:lpstr>
      <vt:lpstr>減碳目標</vt:lpstr>
      <vt:lpstr>香港氣候行動藍圖</vt:lpstr>
      <vt:lpstr>PowerPoint 簡報</vt:lpstr>
      <vt:lpstr>太平洋垃圾帶</vt:lpstr>
      <vt:lpstr>微塑膠 (Ｍicroplastics)</vt:lpstr>
      <vt:lpstr>微塑膠 (Ｍicroplastics)</vt:lpstr>
      <vt:lpstr>森林</vt:lpstr>
      <vt:lpstr>森林銳減的原因</vt:lpstr>
      <vt:lpstr>外來入侵物種</vt:lpstr>
      <vt:lpstr>碳足跡</vt:lpstr>
      <vt:lpstr>常見的碳排放源</vt:lpstr>
      <vt:lpstr>低碳生活</vt:lpstr>
      <vt:lpstr>PowerPoint 簡報</vt:lpstr>
      <vt:lpstr>PowerPoint 簡報</vt:lpstr>
      <vt:lpstr>您知道嗎？</vt:lpstr>
      <vt:lpstr>環保冷知識</vt:lpstr>
      <vt:lpstr>PowerPoint 簡報</vt:lpstr>
      <vt:lpstr>PowerPoint 簡報</vt:lpstr>
      <vt:lpstr>環保冷知識 – 節水減碳</vt:lpstr>
      <vt:lpstr>PowerPoint 簡報</vt:lpstr>
      <vt:lpstr>PowerPoint 簡報</vt:lpstr>
      <vt:lpstr>PowerPoint 簡報</vt:lpstr>
      <vt:lpstr>考考你！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遊戲示範</vt:lpstr>
      <vt:lpstr>遊戲示範</vt:lpstr>
      <vt:lpstr>遊戲示範</vt:lpstr>
      <vt:lpstr>遊戲示範</vt:lpstr>
      <vt:lpstr>遊戲示範</vt:lpstr>
      <vt:lpstr>遊戲示範</vt:lpstr>
      <vt:lpstr>遊戲示範</vt:lpstr>
      <vt:lpstr>遊戲示範</vt:lpstr>
      <vt:lpstr>遊戲示範</vt:lpstr>
      <vt:lpstr>遊戲示範</vt:lpstr>
      <vt:lpstr>遊戲示範</vt:lpstr>
      <vt:lpstr>遊戲示範</vt:lpstr>
      <vt:lpstr>遊戲開始！</vt:lpstr>
      <vt:lpstr>PowerPoint 簡報</vt:lpstr>
      <vt:lpstr>PowerPoint 簡報</vt:lpstr>
      <vt:lpstr>籌備活動時的考慮</vt:lpstr>
      <vt:lpstr>籌備工作</vt:lpstr>
      <vt:lpstr>參考宣傳設計</vt:lpstr>
      <vt:lpstr>設計小貼士</vt:lpstr>
      <vt:lpstr>網上設計平台</vt:lpstr>
      <vt:lpstr>設計方式</vt:lpstr>
      <vt:lpstr>範本</vt:lpstr>
      <vt:lpstr>小組討論</vt:lpstr>
      <vt:lpstr>活動減廢小貼士</vt:lpstr>
      <vt:lpstr>環保奧運</vt:lpstr>
      <vt:lpstr>參考一下環保演唱會的做法!</vt:lpstr>
      <vt:lpstr>PowerPoint 簡報</vt:lpstr>
      <vt:lpstr>計劃網站</vt:lpstr>
      <vt:lpstr>計劃支援</vt:lpstr>
      <vt:lpstr>PowerPoint 簡報</vt:lpstr>
    </vt:vector>
  </TitlesOfParts>
  <Company>BEC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flau</dc:creator>
  <cp:lastModifiedBy>SA(CR)</cp:lastModifiedBy>
  <cp:revision>423</cp:revision>
  <cp:lastPrinted>2023-03-23T01:28:49Z</cp:lastPrinted>
  <dcterms:created xsi:type="dcterms:W3CDTF">2010-10-19T09:37:21Z</dcterms:created>
  <dcterms:modified xsi:type="dcterms:W3CDTF">2025-02-19T06:21:01Z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0x010100C4597A179F9DF044B99B57560E1DD739</vt:lpwstr>
  </property>
  <property fmtid="{D5CDD505-2E9C-101B-9397-08002B2CF9AE}" pid="3" name="SlidoAppVersion">
    <vt:lpwstr>0.19.0.2005</vt:lpwstr>
  </property>
  <property fmtid="{D5CDD505-2E9C-101B-9397-08002B2CF9AE}" pid="4" name="MSIP_Label_3797f988-8a1e-4d4e-b5ab-f30d9bb683e6_Enabled">
    <vt:lpwstr>true</vt:lpwstr>
  </property>
  <property fmtid="{D5CDD505-2E9C-101B-9397-08002B2CF9AE}" pid="5" name="MSIP_Label_3797f988-8a1e-4d4e-b5ab-f30d9bb683e6_SetDate">
    <vt:lpwstr>2023-09-12T12:26:55Z</vt:lpwstr>
  </property>
  <property fmtid="{D5CDD505-2E9C-101B-9397-08002B2CF9AE}" pid="6" name="MSIP_Label_3797f988-8a1e-4d4e-b5ab-f30d9bb683e6_Method">
    <vt:lpwstr>Privileged</vt:lpwstr>
  </property>
  <property fmtid="{D5CDD505-2E9C-101B-9397-08002B2CF9AE}" pid="7" name="MSIP_Label_3797f988-8a1e-4d4e-b5ab-f30d9bb683e6_Name">
    <vt:lpwstr>3797f988-8a1e-4d4e-b5ab-f30d9bb683e6</vt:lpwstr>
  </property>
  <property fmtid="{D5CDD505-2E9C-101B-9397-08002B2CF9AE}" pid="8" name="MSIP_Label_3797f988-8a1e-4d4e-b5ab-f30d9bb683e6_SiteId">
    <vt:lpwstr>ae326a90-5548-4db0-a52c-9b8e317c2010</vt:lpwstr>
  </property>
  <property fmtid="{D5CDD505-2E9C-101B-9397-08002B2CF9AE}" pid="9" name="MSIP_Label_3797f988-8a1e-4d4e-b5ab-f30d9bb683e6_ActionId">
    <vt:lpwstr>aab92fd6-4dde-4070-8cae-17c7cb05af5a</vt:lpwstr>
  </property>
  <property fmtid="{D5CDD505-2E9C-101B-9397-08002B2CF9AE}" pid="10" name="MSIP_Label_3797f988-8a1e-4d4e-b5ab-f30d9bb683e6_ContentBits">
    <vt:lpwstr>0</vt:lpwstr>
  </property>
  <property fmtid="{D5CDD505-2E9C-101B-9397-08002B2CF9AE}" pid="11" name="MediaServiceImageTags">
    <vt:lpwstr/>
  </property>
</Properties>
</file>