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777" r:id="rId2"/>
    <p:sldId id="827" r:id="rId3"/>
    <p:sldId id="821" r:id="rId4"/>
    <p:sldId id="386" r:id="rId5"/>
    <p:sldId id="834" r:id="rId6"/>
    <p:sldId id="261" r:id="rId7"/>
    <p:sldId id="432" r:id="rId8"/>
    <p:sldId id="797" r:id="rId9"/>
    <p:sldId id="798" r:id="rId10"/>
    <p:sldId id="799" r:id="rId11"/>
    <p:sldId id="801" r:id="rId12"/>
    <p:sldId id="800" r:id="rId13"/>
    <p:sldId id="786" r:id="rId14"/>
    <p:sldId id="804" r:id="rId15"/>
    <p:sldId id="806" r:id="rId16"/>
    <p:sldId id="808" r:id="rId17"/>
    <p:sldId id="809" r:id="rId18"/>
    <p:sldId id="811" r:id="rId19"/>
    <p:sldId id="810" r:id="rId20"/>
    <p:sldId id="812" r:id="rId21"/>
    <p:sldId id="807" r:id="rId22"/>
    <p:sldId id="836" r:id="rId23"/>
    <p:sldId id="365" r:id="rId24"/>
    <p:sldId id="366" r:id="rId25"/>
    <p:sldId id="367" r:id="rId26"/>
    <p:sldId id="368" r:id="rId27"/>
    <p:sldId id="814" r:id="rId28"/>
    <p:sldId id="820" r:id="rId29"/>
    <p:sldId id="285" r:id="rId30"/>
    <p:sldId id="822" r:id="rId31"/>
    <p:sldId id="327" r:id="rId32"/>
    <p:sldId id="824" r:id="rId33"/>
    <p:sldId id="816" r:id="rId34"/>
    <p:sldId id="819" r:id="rId35"/>
    <p:sldId id="832" r:id="rId36"/>
    <p:sldId id="818" r:id="rId37"/>
    <p:sldId id="790" r:id="rId38"/>
    <p:sldId id="795" r:id="rId39"/>
    <p:sldId id="794" r:id="rId40"/>
    <p:sldId id="831" r:id="rId41"/>
    <p:sldId id="76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簡介" id="{2843BCCB-DB7F-49B2-A6FD-A3B4056F84AD}">
          <p14:sldIdLst>
            <p14:sldId id="777"/>
            <p14:sldId id="827"/>
          </p14:sldIdLst>
        </p14:section>
        <p14:section name="碳排放及碳中和政策" id="{E95DC957-F2E6-45DF-A19E-2BF6AD77F664}">
          <p14:sldIdLst>
            <p14:sldId id="821"/>
            <p14:sldId id="386"/>
            <p14:sldId id="834"/>
            <p14:sldId id="261"/>
            <p14:sldId id="432"/>
            <p14:sldId id="797"/>
            <p14:sldId id="798"/>
            <p14:sldId id="799"/>
            <p14:sldId id="801"/>
            <p14:sldId id="800"/>
            <p14:sldId id="786"/>
          </p14:sldIdLst>
        </p14:section>
        <p14:section name="如何籌備環保推廣活動？" id="{7158478E-1F04-465F-8F49-63D78264A074}">
          <p14:sldIdLst>
            <p14:sldId id="804"/>
            <p14:sldId id="806"/>
            <p14:sldId id="808"/>
            <p14:sldId id="809"/>
            <p14:sldId id="811"/>
            <p14:sldId id="810"/>
            <p14:sldId id="812"/>
            <p14:sldId id="807"/>
            <p14:sldId id="836"/>
            <p14:sldId id="365"/>
            <p14:sldId id="366"/>
            <p14:sldId id="367"/>
            <p14:sldId id="368"/>
            <p14:sldId id="814"/>
            <p14:sldId id="820"/>
            <p14:sldId id="285"/>
            <p14:sldId id="822"/>
            <p14:sldId id="327"/>
            <p14:sldId id="824"/>
            <p14:sldId id="816"/>
          </p14:sldIdLst>
        </p14:section>
        <p14:section name="宣傳／標語設計" id="{C1277715-AE02-4608-A677-22F53B3AF047}">
          <p14:sldIdLst>
            <p14:sldId id="819"/>
            <p14:sldId id="832"/>
            <p14:sldId id="818"/>
            <p14:sldId id="790"/>
            <p14:sldId id="795"/>
            <p14:sldId id="794"/>
          </p14:sldIdLst>
        </p14:section>
        <p14:section name="參考資料" id="{E57CD488-4859-4BF1-A8F9-E657FC8C6C56}">
          <p14:sldIdLst>
            <p14:sldId id="83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3D6"/>
    <a:srgbClr val="E9F1E8"/>
    <a:srgbClr val="D0E1CD"/>
    <a:srgbClr val="B8D9AD"/>
    <a:srgbClr val="E7EAED"/>
    <a:srgbClr val="CCD2D8"/>
    <a:srgbClr val="4EA72E"/>
    <a:srgbClr val="2DA594"/>
    <a:srgbClr val="2C2EA2"/>
    <a:srgbClr val="F6C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979" autoAdjust="0"/>
    <p:restoredTop sz="81250" autoAdjust="0"/>
  </p:normalViewPr>
  <p:slideViewPr>
    <p:cSldViewPr snapToGrid="0">
      <p:cViewPr varScale="1">
        <p:scale>
          <a:sx n="87" d="100"/>
          <a:sy n="87" d="100"/>
        </p:scale>
        <p:origin x="17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</dgm:pt>
    <dgm:pt modelId="{19930EFC-8B01-48DA-AA81-3C70447FCE73}">
      <dgm:prSet phldrT="[文字]"/>
      <dgm:spPr/>
      <dgm:t>
        <a:bodyPr/>
        <a:lstStyle/>
        <a:p>
          <a:r>
            <a:rPr lang="zh-TW" altLang="en-US" dirty="0"/>
            <a:t>設定活動主題及</a:t>
          </a:r>
          <a:br>
            <a:rPr lang="en-US" altLang="zh-TW" dirty="0"/>
          </a:br>
          <a:r>
            <a:rPr lang="zh-TW" altLang="en-US" dirty="0"/>
            <a:t>目的</a:t>
          </a:r>
          <a:endParaRPr lang="en-US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/>
        </a:p>
      </dgm:t>
    </dgm:pt>
    <dgm:pt modelId="{6E2C9904-97A2-4D2F-BF53-242A29F40409}">
      <dgm:prSet/>
      <dgm:spPr/>
      <dgm:t>
        <a:bodyPr/>
        <a:lstStyle/>
        <a:p>
          <a:r>
            <a:rPr lang="zh-TW" altLang="en-US" dirty="0"/>
            <a:t>檢視可用資源</a:t>
          </a:r>
          <a:endParaRPr lang="en-US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/>
        </a:p>
      </dgm:t>
    </dgm:pt>
    <dgm:pt modelId="{6B82F6BD-B4D6-49E8-8B15-62B904092009}">
      <dgm:prSet/>
      <dgm:spPr/>
      <dgm:t>
        <a:bodyPr/>
        <a:lstStyle/>
        <a:p>
          <a:r>
            <a:rPr lang="zh-TW" altLang="en-US" dirty="0"/>
            <a:t>製作活動計劃書</a:t>
          </a:r>
          <a:endParaRPr lang="en-US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/>
        </a:p>
      </dgm:t>
    </dgm:pt>
    <dgm:pt modelId="{D3E0941C-CEAC-403F-95B5-1925CFF3E9FB}">
      <dgm:prSet/>
      <dgm:spPr/>
      <dgm:t>
        <a:bodyPr/>
        <a:lstStyle/>
        <a:p>
          <a:r>
            <a:rPr lang="zh-TW" altLang="en-US" dirty="0"/>
            <a:t>執行與物流安排</a:t>
          </a:r>
          <a:endParaRPr lang="en-US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/>
        </a:p>
      </dgm:t>
    </dgm:pt>
    <dgm:pt modelId="{7D2B7777-D92B-4F50-89A9-CDF31AB86003}">
      <dgm:prSet/>
      <dgm:spPr/>
      <dgm:t>
        <a:bodyPr/>
        <a:lstStyle/>
        <a:p>
          <a:r>
            <a:rPr lang="zh-TW" altLang="en-US" dirty="0"/>
            <a:t>事後檢討</a:t>
          </a:r>
          <a:endParaRPr lang="en-US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/>
        </a:p>
      </dgm:t>
    </dgm:pt>
    <dgm:pt modelId="{17D71EC2-D7A2-4CDD-A469-576595A0E024}" type="pres">
      <dgm:prSet presAssocID="{AB9470EE-FD85-47C3-A83E-74D5B3363A6E}" presName="CompostProcess" presStyleCnt="0">
        <dgm:presLayoutVars>
          <dgm:dir/>
          <dgm:resizeHandles val="exact"/>
        </dgm:presLayoutVars>
      </dgm:prSet>
      <dgm:spPr/>
    </dgm:pt>
    <dgm:pt modelId="{5FD39DCB-72C4-46EF-A3BB-3FABFF212A29}" type="pres">
      <dgm:prSet presAssocID="{AB9470EE-FD85-47C3-A83E-74D5B3363A6E}" presName="arrow" presStyleLbl="bgShp" presStyleIdx="0" presStyleCnt="1"/>
      <dgm:spPr/>
    </dgm:pt>
    <dgm:pt modelId="{67490EE8-5275-43FF-8074-253D471EE58A}" type="pres">
      <dgm:prSet presAssocID="{AB9470EE-FD85-47C3-A83E-74D5B3363A6E}" presName="linearProcess" presStyleCnt="0"/>
      <dgm:spPr/>
    </dgm:pt>
    <dgm:pt modelId="{9C35D3AD-D2E2-4A3B-8F61-88BBAAD08CB0}" type="pres">
      <dgm:prSet presAssocID="{19930EFC-8B01-48DA-AA81-3C70447FCE73}" presName="textNode" presStyleLbl="node1" presStyleIdx="0" presStyleCnt="5">
        <dgm:presLayoutVars>
          <dgm:bulletEnabled val="1"/>
        </dgm:presLayoutVars>
      </dgm:prSet>
      <dgm:spPr/>
    </dgm:pt>
    <dgm:pt modelId="{1D2627BB-3009-4E8F-9A8E-61FE66B609B5}" type="pres">
      <dgm:prSet presAssocID="{4E091508-2998-40A7-970C-0B3773FD8FFA}" presName="sibTrans" presStyleCnt="0"/>
      <dgm:spPr/>
    </dgm:pt>
    <dgm:pt modelId="{1F7A9015-160C-4818-A45B-17EBAE650CC0}" type="pres">
      <dgm:prSet presAssocID="{6E2C9904-97A2-4D2F-BF53-242A29F40409}" presName="textNode" presStyleLbl="node1" presStyleIdx="1" presStyleCnt="5">
        <dgm:presLayoutVars>
          <dgm:bulletEnabled val="1"/>
        </dgm:presLayoutVars>
      </dgm:prSet>
      <dgm:spPr/>
    </dgm:pt>
    <dgm:pt modelId="{610BCE5E-1F35-445E-BC78-44648831BDFB}" type="pres">
      <dgm:prSet presAssocID="{BCD17F80-4AD3-44F8-9973-529BD6B057E7}" presName="sibTrans" presStyleCnt="0"/>
      <dgm:spPr/>
    </dgm:pt>
    <dgm:pt modelId="{6997A234-45C1-4E33-889D-A7848CA3230C}" type="pres">
      <dgm:prSet presAssocID="{6B82F6BD-B4D6-49E8-8B15-62B904092009}" presName="textNode" presStyleLbl="node1" presStyleIdx="2" presStyleCnt="5">
        <dgm:presLayoutVars>
          <dgm:bulletEnabled val="1"/>
        </dgm:presLayoutVars>
      </dgm:prSet>
      <dgm:spPr/>
    </dgm:pt>
    <dgm:pt modelId="{5F52FF13-2331-4100-AB14-2C015B8CCF59}" type="pres">
      <dgm:prSet presAssocID="{CFDAFF07-D4B7-4056-B661-53A51578FCC2}" presName="sibTrans" presStyleCnt="0"/>
      <dgm:spPr/>
    </dgm:pt>
    <dgm:pt modelId="{25E25E26-34B1-48CE-8BF0-AFB1B1192F18}" type="pres">
      <dgm:prSet presAssocID="{D3E0941C-CEAC-403F-95B5-1925CFF3E9FB}" presName="textNode" presStyleLbl="node1" presStyleIdx="3" presStyleCnt="5">
        <dgm:presLayoutVars>
          <dgm:bulletEnabled val="1"/>
        </dgm:presLayoutVars>
      </dgm:prSet>
      <dgm:spPr/>
    </dgm:pt>
    <dgm:pt modelId="{3732F58E-6733-410B-A531-44536BA976B2}" type="pres">
      <dgm:prSet presAssocID="{ABDD62E1-28E2-4561-BE37-61103252A142}" presName="sibTrans" presStyleCnt="0"/>
      <dgm:spPr/>
    </dgm:pt>
    <dgm:pt modelId="{550786B8-7302-4A45-A106-A98B99BAE1A1}" type="pres">
      <dgm:prSet presAssocID="{7D2B7777-D92B-4F50-89A9-CDF31AB86003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79AA9837-907E-44DD-8EE8-2813544DDCA9}" type="presOf" srcId="{7D2B7777-D92B-4F50-89A9-CDF31AB86003}" destId="{550786B8-7302-4A45-A106-A98B99BAE1A1}" srcOrd="0" destOrd="0" presId="urn:microsoft.com/office/officeart/2005/8/layout/hProcess9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AABEC055-B2E9-4426-8190-6AA62AFC024D}" type="presOf" srcId="{AB9470EE-FD85-47C3-A83E-74D5B3363A6E}" destId="{17D71EC2-D7A2-4CDD-A469-576595A0E024}" srcOrd="0" destOrd="0" presId="urn:microsoft.com/office/officeart/2005/8/layout/hProcess9"/>
    <dgm:cxn modelId="{49BF9357-BD03-4532-9365-4EE43C64C946}" type="presOf" srcId="{6E2C9904-97A2-4D2F-BF53-242A29F40409}" destId="{1F7A9015-160C-4818-A45B-17EBAE650CC0}" srcOrd="0" destOrd="0" presId="urn:microsoft.com/office/officeart/2005/8/layout/hProcess9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33570FA2-22AF-4B4F-8BFB-C050443548F6}" type="presOf" srcId="{19930EFC-8B01-48DA-AA81-3C70447FCE73}" destId="{9C35D3AD-D2E2-4A3B-8F61-88BBAAD08CB0}" srcOrd="0" destOrd="0" presId="urn:microsoft.com/office/officeart/2005/8/layout/hProcess9"/>
    <dgm:cxn modelId="{14C5B3B2-5344-4245-83B4-C499D076BAB1}" type="presOf" srcId="{D3E0941C-CEAC-403F-95B5-1925CFF3E9FB}" destId="{25E25E26-34B1-48CE-8BF0-AFB1B1192F18}" srcOrd="0" destOrd="0" presId="urn:microsoft.com/office/officeart/2005/8/layout/hProcess9"/>
    <dgm:cxn modelId="{DF2E2ADE-8DD9-41D0-AFB7-BE372AEEAFBF}" type="presOf" srcId="{6B82F6BD-B4D6-49E8-8B15-62B904092009}" destId="{6997A234-45C1-4E33-889D-A7848CA3230C}" srcOrd="0" destOrd="0" presId="urn:microsoft.com/office/officeart/2005/8/layout/hProcess9"/>
    <dgm:cxn modelId="{1664B0F8-E1A6-4084-9324-AD837CDB4ED2}" type="presParOf" srcId="{17D71EC2-D7A2-4CDD-A469-576595A0E024}" destId="{5FD39DCB-72C4-46EF-A3BB-3FABFF212A29}" srcOrd="0" destOrd="0" presId="urn:microsoft.com/office/officeart/2005/8/layout/hProcess9"/>
    <dgm:cxn modelId="{C7F50F10-EAC4-4699-A2BC-F84F31BDC9FE}" type="presParOf" srcId="{17D71EC2-D7A2-4CDD-A469-576595A0E024}" destId="{67490EE8-5275-43FF-8074-253D471EE58A}" srcOrd="1" destOrd="0" presId="urn:microsoft.com/office/officeart/2005/8/layout/hProcess9"/>
    <dgm:cxn modelId="{1DE4382B-6F32-4373-BB90-A52F0E7B5D0A}" type="presParOf" srcId="{67490EE8-5275-43FF-8074-253D471EE58A}" destId="{9C35D3AD-D2E2-4A3B-8F61-88BBAAD08CB0}" srcOrd="0" destOrd="0" presId="urn:microsoft.com/office/officeart/2005/8/layout/hProcess9"/>
    <dgm:cxn modelId="{BC2748AC-7110-438E-84FE-1AA00B9ADF61}" type="presParOf" srcId="{67490EE8-5275-43FF-8074-253D471EE58A}" destId="{1D2627BB-3009-4E8F-9A8E-61FE66B609B5}" srcOrd="1" destOrd="0" presId="urn:microsoft.com/office/officeart/2005/8/layout/hProcess9"/>
    <dgm:cxn modelId="{FEB585F2-3CF0-4B77-BF8E-206E6A59A1DB}" type="presParOf" srcId="{67490EE8-5275-43FF-8074-253D471EE58A}" destId="{1F7A9015-160C-4818-A45B-17EBAE650CC0}" srcOrd="2" destOrd="0" presId="urn:microsoft.com/office/officeart/2005/8/layout/hProcess9"/>
    <dgm:cxn modelId="{07A26705-B83B-42F2-8B08-6CA9754B1E08}" type="presParOf" srcId="{67490EE8-5275-43FF-8074-253D471EE58A}" destId="{610BCE5E-1F35-445E-BC78-44648831BDFB}" srcOrd="3" destOrd="0" presId="urn:microsoft.com/office/officeart/2005/8/layout/hProcess9"/>
    <dgm:cxn modelId="{3A62E181-C446-4A2E-9A90-B299F71FF67F}" type="presParOf" srcId="{67490EE8-5275-43FF-8074-253D471EE58A}" destId="{6997A234-45C1-4E33-889D-A7848CA3230C}" srcOrd="4" destOrd="0" presId="urn:microsoft.com/office/officeart/2005/8/layout/hProcess9"/>
    <dgm:cxn modelId="{1BBEA849-C063-422F-9DA5-9B7432B5489B}" type="presParOf" srcId="{67490EE8-5275-43FF-8074-253D471EE58A}" destId="{5F52FF13-2331-4100-AB14-2C015B8CCF59}" srcOrd="5" destOrd="0" presId="urn:microsoft.com/office/officeart/2005/8/layout/hProcess9"/>
    <dgm:cxn modelId="{D9C688C8-1165-4B7C-8AF0-64BA8C179F94}" type="presParOf" srcId="{67490EE8-5275-43FF-8074-253D471EE58A}" destId="{25E25E26-34B1-48CE-8BF0-AFB1B1192F18}" srcOrd="6" destOrd="0" presId="urn:microsoft.com/office/officeart/2005/8/layout/hProcess9"/>
    <dgm:cxn modelId="{0FDC73FE-2A26-4F9A-9D4B-8704511E1C9A}" type="presParOf" srcId="{67490EE8-5275-43FF-8074-253D471EE58A}" destId="{3732F58E-6733-410B-A531-44536BA976B2}" srcOrd="7" destOrd="0" presId="urn:microsoft.com/office/officeart/2005/8/layout/hProcess9"/>
    <dgm:cxn modelId="{54C161CB-AF93-45D3-86C3-FF85063E5EF2}" type="presParOf" srcId="{67490EE8-5275-43FF-8074-253D471EE58A}" destId="{550786B8-7302-4A45-A106-A98B99BAE1A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F33331C-44E3-454B-8BA6-9578DF177B8D}" type="doc">
      <dgm:prSet loTypeId="urn:microsoft.com/office/officeart/2005/8/layout/pyramid3" loCatId="pyramid" qsTypeId="urn:microsoft.com/office/officeart/2005/8/quickstyle/3d5" qsCatId="3D" csTypeId="urn:microsoft.com/office/officeart/2005/8/colors/colorful2" csCatId="colorful" phldr="1"/>
      <dgm:spPr/>
    </dgm:pt>
    <dgm:pt modelId="{047D9271-5A4E-46F4-AA3F-A8DCF994FF3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zh-TW" altLang="en-US" sz="3600" b="1" dirty="0">
              <a:latin typeface="+mn-ea"/>
              <a:ea typeface="+mn-ea"/>
            </a:rPr>
            <a:t>減少</a:t>
          </a:r>
        </a:p>
      </dgm:t>
    </dgm:pt>
    <dgm:pt modelId="{A72A4DA7-E821-40A5-8322-FC7653B6DB43}" type="parTrans" cxnId="{8F6FDA53-E34F-4262-9927-D56A2ED59619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EF150168-C5F2-42BF-9A48-6D529EDBBE0E}" type="sibTrans" cxnId="{8F6FDA53-E34F-4262-9927-D56A2ED59619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5A9E7B39-965D-4D2C-AAB1-1A9E31878178}">
      <dgm:prSet phldrT="[Text]" custT="1"/>
      <dgm:spPr>
        <a:solidFill>
          <a:schemeClr val="accent6"/>
        </a:solidFill>
      </dgm:spPr>
      <dgm:t>
        <a:bodyPr/>
        <a:lstStyle/>
        <a:p>
          <a:pPr algn="ctr"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latin typeface="+mn-ea"/>
              <a:ea typeface="+mn-ea"/>
            </a:rPr>
            <a:t>重用</a:t>
          </a:r>
          <a:r>
            <a:rPr lang="en-US" altLang="zh-TW" sz="3600" b="1" dirty="0">
              <a:latin typeface="+mn-ea"/>
              <a:ea typeface="+mn-ea"/>
            </a:rPr>
            <a:t>/</a:t>
          </a:r>
        </a:p>
        <a:p>
          <a:pPr algn="ctr"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latin typeface="+mn-ea"/>
              <a:ea typeface="+mn-ea"/>
            </a:rPr>
            <a:t>替代使用</a:t>
          </a:r>
        </a:p>
      </dgm:t>
    </dgm:pt>
    <dgm:pt modelId="{F9911410-5A98-4A4E-9F8B-5E81D5951D5F}" type="parTrans" cxnId="{32D65781-A2DC-4313-A065-79570A0578ED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2D44348A-BFF8-43D3-85F7-26D65DFFA953}" type="sibTrans" cxnId="{32D65781-A2DC-4313-A065-79570A0578ED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D1796738-523E-4066-B139-2C2B007AA44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zh-TW" altLang="en-US" sz="3600" b="1" dirty="0">
              <a:latin typeface="+mn-ea"/>
              <a:ea typeface="+mn-ea"/>
            </a:rPr>
            <a:t>回收</a:t>
          </a:r>
        </a:p>
      </dgm:t>
    </dgm:pt>
    <dgm:pt modelId="{9EBEDA1B-0804-4B41-A1B6-99B68A087F89}" type="parTrans" cxnId="{0C6DDF04-4AA6-457B-B9A5-73ABF9AEAF2F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50E88938-AD56-4977-AFDD-B6BEE376F526}" type="sibTrans" cxnId="{0C6DDF04-4AA6-457B-B9A5-73ABF9AEAF2F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62978FF6-769D-46E8-A04C-B4D049AAD684}" type="pres">
      <dgm:prSet presAssocID="{2F33331C-44E3-454B-8BA6-9578DF177B8D}" presName="Name0" presStyleCnt="0">
        <dgm:presLayoutVars>
          <dgm:dir/>
          <dgm:animLvl val="lvl"/>
          <dgm:resizeHandles val="exact"/>
        </dgm:presLayoutVars>
      </dgm:prSet>
      <dgm:spPr/>
    </dgm:pt>
    <dgm:pt modelId="{AACE745E-82EB-41B8-B5C0-7923A08B1B88}" type="pres">
      <dgm:prSet presAssocID="{047D9271-5A4E-46F4-AA3F-A8DCF994FF3A}" presName="Name8" presStyleCnt="0"/>
      <dgm:spPr/>
    </dgm:pt>
    <dgm:pt modelId="{1711C125-A86E-43A1-BA22-53BD4C546205}" type="pres">
      <dgm:prSet presAssocID="{047D9271-5A4E-46F4-AA3F-A8DCF994FF3A}" presName="level" presStyleLbl="node1" presStyleIdx="0" presStyleCnt="3">
        <dgm:presLayoutVars>
          <dgm:chMax val="1"/>
          <dgm:bulletEnabled val="1"/>
        </dgm:presLayoutVars>
      </dgm:prSet>
      <dgm:spPr/>
    </dgm:pt>
    <dgm:pt modelId="{DB206657-EAD5-4871-9690-1AEE476B2E08}" type="pres">
      <dgm:prSet presAssocID="{047D9271-5A4E-46F4-AA3F-A8DCF994FF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2A6AD51-7623-44CB-9047-5AA06173F5F9}" type="pres">
      <dgm:prSet presAssocID="{5A9E7B39-965D-4D2C-AAB1-1A9E31878178}" presName="Name8" presStyleCnt="0"/>
      <dgm:spPr/>
    </dgm:pt>
    <dgm:pt modelId="{776E43EF-7434-48FA-9DCE-68479BF644AE}" type="pres">
      <dgm:prSet presAssocID="{5A9E7B39-965D-4D2C-AAB1-1A9E31878178}" presName="level" presStyleLbl="node1" presStyleIdx="1" presStyleCnt="3">
        <dgm:presLayoutVars>
          <dgm:chMax val="1"/>
          <dgm:bulletEnabled val="1"/>
        </dgm:presLayoutVars>
      </dgm:prSet>
      <dgm:spPr/>
    </dgm:pt>
    <dgm:pt modelId="{FA94A8A0-50A0-47E4-84F8-49741E1DBADB}" type="pres">
      <dgm:prSet presAssocID="{5A9E7B39-965D-4D2C-AAB1-1A9E318781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9B44320-7648-4576-8C36-B776AB9CF6A3}" type="pres">
      <dgm:prSet presAssocID="{D1796738-523E-4066-B139-2C2B007AA443}" presName="Name8" presStyleCnt="0"/>
      <dgm:spPr/>
    </dgm:pt>
    <dgm:pt modelId="{83A798F5-34AA-4044-BB72-39FD6BE4D826}" type="pres">
      <dgm:prSet presAssocID="{D1796738-523E-4066-B139-2C2B007AA4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94E1A002-B099-4DD3-83E8-365B07622466}" type="pres">
      <dgm:prSet presAssocID="{D1796738-523E-4066-B139-2C2B007AA4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BDA3C02-B6D8-4090-A775-A38E98116267}" type="presOf" srcId="{5A9E7B39-965D-4D2C-AAB1-1A9E31878178}" destId="{FA94A8A0-50A0-47E4-84F8-49741E1DBADB}" srcOrd="1" destOrd="0" presId="urn:microsoft.com/office/officeart/2005/8/layout/pyramid3"/>
    <dgm:cxn modelId="{FAF66604-DBEC-462C-8300-9CC056E49785}" type="presOf" srcId="{D1796738-523E-4066-B139-2C2B007AA443}" destId="{83A798F5-34AA-4044-BB72-39FD6BE4D826}" srcOrd="0" destOrd="0" presId="urn:microsoft.com/office/officeart/2005/8/layout/pyramid3"/>
    <dgm:cxn modelId="{0C6DDF04-4AA6-457B-B9A5-73ABF9AEAF2F}" srcId="{2F33331C-44E3-454B-8BA6-9578DF177B8D}" destId="{D1796738-523E-4066-B139-2C2B007AA443}" srcOrd="2" destOrd="0" parTransId="{9EBEDA1B-0804-4B41-A1B6-99B68A087F89}" sibTransId="{50E88938-AD56-4977-AFDD-B6BEE376F526}"/>
    <dgm:cxn modelId="{5FF2C248-1B9F-4ACB-B955-2A45D9E27E24}" type="presOf" srcId="{047D9271-5A4E-46F4-AA3F-A8DCF994FF3A}" destId="{DB206657-EAD5-4871-9690-1AEE476B2E08}" srcOrd="1" destOrd="0" presId="urn:microsoft.com/office/officeart/2005/8/layout/pyramid3"/>
    <dgm:cxn modelId="{8F6FDA53-E34F-4262-9927-D56A2ED59619}" srcId="{2F33331C-44E3-454B-8BA6-9578DF177B8D}" destId="{047D9271-5A4E-46F4-AA3F-A8DCF994FF3A}" srcOrd="0" destOrd="0" parTransId="{A72A4DA7-E821-40A5-8322-FC7653B6DB43}" sibTransId="{EF150168-C5F2-42BF-9A48-6D529EDBBE0E}"/>
    <dgm:cxn modelId="{32D65781-A2DC-4313-A065-79570A0578ED}" srcId="{2F33331C-44E3-454B-8BA6-9578DF177B8D}" destId="{5A9E7B39-965D-4D2C-AAB1-1A9E31878178}" srcOrd="1" destOrd="0" parTransId="{F9911410-5A98-4A4E-9F8B-5E81D5951D5F}" sibTransId="{2D44348A-BFF8-43D3-85F7-26D65DFFA953}"/>
    <dgm:cxn modelId="{77EFFDBD-3942-4044-97D8-63B15B4BEBF1}" type="presOf" srcId="{D1796738-523E-4066-B139-2C2B007AA443}" destId="{94E1A002-B099-4DD3-83E8-365B07622466}" srcOrd="1" destOrd="0" presId="urn:microsoft.com/office/officeart/2005/8/layout/pyramid3"/>
    <dgm:cxn modelId="{9F1C1ACC-58BA-4198-AAFD-355493F34BDC}" type="presOf" srcId="{2F33331C-44E3-454B-8BA6-9578DF177B8D}" destId="{62978FF6-769D-46E8-A04C-B4D049AAD684}" srcOrd="0" destOrd="0" presId="urn:microsoft.com/office/officeart/2005/8/layout/pyramid3"/>
    <dgm:cxn modelId="{AD3E26D4-3B7E-4EA6-A84E-0A900ECD7A12}" type="presOf" srcId="{5A9E7B39-965D-4D2C-AAB1-1A9E31878178}" destId="{776E43EF-7434-48FA-9DCE-68479BF644AE}" srcOrd="0" destOrd="0" presId="urn:microsoft.com/office/officeart/2005/8/layout/pyramid3"/>
    <dgm:cxn modelId="{B0B594F7-30E1-47C3-8C52-E63C7D7FDF32}" type="presOf" srcId="{047D9271-5A4E-46F4-AA3F-A8DCF994FF3A}" destId="{1711C125-A86E-43A1-BA22-53BD4C546205}" srcOrd="0" destOrd="0" presId="urn:microsoft.com/office/officeart/2005/8/layout/pyramid3"/>
    <dgm:cxn modelId="{3DEE3E11-5084-48C4-BAE0-A85902135C39}" type="presParOf" srcId="{62978FF6-769D-46E8-A04C-B4D049AAD684}" destId="{AACE745E-82EB-41B8-B5C0-7923A08B1B88}" srcOrd="0" destOrd="0" presId="urn:microsoft.com/office/officeart/2005/8/layout/pyramid3"/>
    <dgm:cxn modelId="{CCAC6D62-7607-4796-AFE8-5943053209F4}" type="presParOf" srcId="{AACE745E-82EB-41B8-B5C0-7923A08B1B88}" destId="{1711C125-A86E-43A1-BA22-53BD4C546205}" srcOrd="0" destOrd="0" presId="urn:microsoft.com/office/officeart/2005/8/layout/pyramid3"/>
    <dgm:cxn modelId="{44D84DAA-BE5F-460F-A7D9-467F714DB791}" type="presParOf" srcId="{AACE745E-82EB-41B8-B5C0-7923A08B1B88}" destId="{DB206657-EAD5-4871-9690-1AEE476B2E08}" srcOrd="1" destOrd="0" presId="urn:microsoft.com/office/officeart/2005/8/layout/pyramid3"/>
    <dgm:cxn modelId="{0B70A67A-4783-45B4-BF8B-41FE41D0201D}" type="presParOf" srcId="{62978FF6-769D-46E8-A04C-B4D049AAD684}" destId="{72A6AD51-7623-44CB-9047-5AA06173F5F9}" srcOrd="1" destOrd="0" presId="urn:microsoft.com/office/officeart/2005/8/layout/pyramid3"/>
    <dgm:cxn modelId="{1B14CB18-35F0-4CEE-A7CD-74DAF57F3E57}" type="presParOf" srcId="{72A6AD51-7623-44CB-9047-5AA06173F5F9}" destId="{776E43EF-7434-48FA-9DCE-68479BF644AE}" srcOrd="0" destOrd="0" presId="urn:microsoft.com/office/officeart/2005/8/layout/pyramid3"/>
    <dgm:cxn modelId="{5BD12148-96C1-4180-944E-5573A92AA844}" type="presParOf" srcId="{72A6AD51-7623-44CB-9047-5AA06173F5F9}" destId="{FA94A8A0-50A0-47E4-84F8-49741E1DBADB}" srcOrd="1" destOrd="0" presId="urn:microsoft.com/office/officeart/2005/8/layout/pyramid3"/>
    <dgm:cxn modelId="{4D60CC11-5D55-46D7-9A21-5784C8F54F5F}" type="presParOf" srcId="{62978FF6-769D-46E8-A04C-B4D049AAD684}" destId="{C9B44320-7648-4576-8C36-B776AB9CF6A3}" srcOrd="2" destOrd="0" presId="urn:microsoft.com/office/officeart/2005/8/layout/pyramid3"/>
    <dgm:cxn modelId="{D1703D8E-4328-40E8-8E5D-92B803977C84}" type="presParOf" srcId="{C9B44320-7648-4576-8C36-B776AB9CF6A3}" destId="{83A798F5-34AA-4044-BB72-39FD6BE4D826}" srcOrd="0" destOrd="0" presId="urn:microsoft.com/office/officeart/2005/8/layout/pyramid3"/>
    <dgm:cxn modelId="{8668FB4C-0F4D-4BF6-A3A6-3436BAC72681}" type="presParOf" srcId="{C9B44320-7648-4576-8C36-B776AB9CF6A3}" destId="{94E1A002-B099-4DD3-83E8-365B07622466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2B15244-DE70-45F8-8117-D85F977CB381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F2B70AD-017C-46B5-BBAB-F05CFCC4C758}">
      <dgm:prSet custT="1"/>
      <dgm:spPr/>
      <dgm:t>
        <a:bodyPr/>
        <a:lstStyle/>
        <a:p>
          <a:r>
            <a:rPr lang="zh-TW" altLang="en-US" sz="2400" b="0" dirty="0"/>
            <a:t>活動目的</a:t>
          </a:r>
          <a:endParaRPr lang="en-US" sz="2400" b="0" dirty="0"/>
        </a:p>
      </dgm:t>
    </dgm:pt>
    <dgm:pt modelId="{E1305C96-4E84-4853-8A9B-4BCF7D5D0F5C}" type="parTrans" cxnId="{5E11B334-73BC-40FC-B660-9EB320CA905E}">
      <dgm:prSet/>
      <dgm:spPr/>
      <dgm:t>
        <a:bodyPr/>
        <a:lstStyle/>
        <a:p>
          <a:endParaRPr lang="en-US" sz="1400" b="0"/>
        </a:p>
      </dgm:t>
    </dgm:pt>
    <dgm:pt modelId="{7E555EC3-B448-40D4-9E4D-50B6082DB774}" type="sibTrans" cxnId="{5E11B334-73BC-40FC-B660-9EB320CA905E}">
      <dgm:prSet/>
      <dgm:spPr/>
      <dgm:t>
        <a:bodyPr/>
        <a:lstStyle/>
        <a:p>
          <a:endParaRPr lang="en-US" sz="1400" b="0"/>
        </a:p>
      </dgm:t>
    </dgm:pt>
    <dgm:pt modelId="{AD9C11F8-0C51-4181-8133-C80ACE1A5341}">
      <dgm:prSet custT="1"/>
      <dgm:spPr/>
      <dgm:t>
        <a:bodyPr/>
        <a:lstStyle/>
        <a:p>
          <a:r>
            <a:rPr lang="zh-TW" altLang="en-US" sz="2400" b="0" dirty="0"/>
            <a:t>預計成效／目標</a:t>
          </a:r>
          <a:endParaRPr lang="en-US" sz="2400" b="0" dirty="0"/>
        </a:p>
      </dgm:t>
    </dgm:pt>
    <dgm:pt modelId="{8A52CB2E-B9A8-4270-B634-ED49A2ADF27F}" type="parTrans" cxnId="{B71434B5-D8F2-4B8C-A6A3-2CC41404B7D3}">
      <dgm:prSet/>
      <dgm:spPr/>
      <dgm:t>
        <a:bodyPr/>
        <a:lstStyle/>
        <a:p>
          <a:endParaRPr lang="en-US" sz="1400" b="0"/>
        </a:p>
      </dgm:t>
    </dgm:pt>
    <dgm:pt modelId="{2ECED33A-FA3B-4FD2-BC79-69C51AD3E53B}" type="sibTrans" cxnId="{B71434B5-D8F2-4B8C-A6A3-2CC41404B7D3}">
      <dgm:prSet/>
      <dgm:spPr/>
      <dgm:t>
        <a:bodyPr/>
        <a:lstStyle/>
        <a:p>
          <a:endParaRPr lang="en-US" sz="1400" b="0"/>
        </a:p>
      </dgm:t>
    </dgm:pt>
    <dgm:pt modelId="{7C784659-F7E2-458A-8D7B-D2D8BEF46C11}">
      <dgm:prSet custT="1"/>
      <dgm:spPr/>
      <dgm:t>
        <a:bodyPr/>
        <a:lstStyle/>
        <a:p>
          <a:r>
            <a:rPr lang="zh-TW" altLang="en-US" sz="2400" b="0" dirty="0"/>
            <a:t>地點</a:t>
          </a:r>
          <a:endParaRPr lang="en-US" sz="2400" b="0" dirty="0"/>
        </a:p>
      </dgm:t>
    </dgm:pt>
    <dgm:pt modelId="{391D9EDB-043F-4167-B0A2-16F00E65E313}" type="parTrans" cxnId="{55DD2FBA-1453-44A5-84C6-EC3F895C16AE}">
      <dgm:prSet/>
      <dgm:spPr/>
      <dgm:t>
        <a:bodyPr/>
        <a:lstStyle/>
        <a:p>
          <a:endParaRPr lang="en-US" sz="1400" b="0"/>
        </a:p>
      </dgm:t>
    </dgm:pt>
    <dgm:pt modelId="{5529401C-086E-4DA7-90A8-0782C95085FA}" type="sibTrans" cxnId="{55DD2FBA-1453-44A5-84C6-EC3F895C16AE}">
      <dgm:prSet/>
      <dgm:spPr/>
      <dgm:t>
        <a:bodyPr/>
        <a:lstStyle/>
        <a:p>
          <a:endParaRPr lang="en-US" sz="1400" b="0"/>
        </a:p>
      </dgm:t>
    </dgm:pt>
    <dgm:pt modelId="{7B118A90-C61B-405E-A205-A379BDC4F9E2}">
      <dgm:prSet custT="1"/>
      <dgm:spPr/>
      <dgm:t>
        <a:bodyPr/>
        <a:lstStyle/>
        <a:p>
          <a:r>
            <a:rPr lang="zh-TW" sz="2400" b="0" dirty="0"/>
            <a:t>所需資源</a:t>
          </a:r>
          <a:endParaRPr lang="en-US" sz="2400" b="0" dirty="0"/>
        </a:p>
      </dgm:t>
    </dgm:pt>
    <dgm:pt modelId="{8C01E8B5-CCFB-4721-AFCD-50FDEADB175C}" type="parTrans" cxnId="{755389BD-CAAC-45BE-88CB-805BDA52C33E}">
      <dgm:prSet/>
      <dgm:spPr/>
      <dgm:t>
        <a:bodyPr/>
        <a:lstStyle/>
        <a:p>
          <a:endParaRPr lang="en-US" sz="1400" b="0"/>
        </a:p>
      </dgm:t>
    </dgm:pt>
    <dgm:pt modelId="{D172594E-8A88-4260-BBEC-EE07D7B3CBEC}" type="sibTrans" cxnId="{755389BD-CAAC-45BE-88CB-805BDA52C33E}">
      <dgm:prSet/>
      <dgm:spPr/>
      <dgm:t>
        <a:bodyPr/>
        <a:lstStyle/>
        <a:p>
          <a:endParaRPr lang="en-US" sz="1400" b="0"/>
        </a:p>
      </dgm:t>
    </dgm:pt>
    <dgm:pt modelId="{7722334B-1526-4AF2-BFEC-EA71280144F8}">
      <dgm:prSet custT="1"/>
      <dgm:spPr/>
      <dgm:t>
        <a:bodyPr/>
        <a:lstStyle/>
        <a:p>
          <a:r>
            <a:rPr lang="zh-TW" sz="2400" b="0" dirty="0"/>
            <a:t>預期的挑戰</a:t>
          </a:r>
          <a:r>
            <a:rPr lang="zh-TW" altLang="en-US" sz="2400" b="0" dirty="0"/>
            <a:t>及應對方法</a:t>
          </a:r>
          <a:endParaRPr lang="en-US" sz="2400" b="0" dirty="0"/>
        </a:p>
      </dgm:t>
    </dgm:pt>
    <dgm:pt modelId="{280FD645-CB5A-4675-85AB-66C853DACEAF}" type="parTrans" cxnId="{75279DDF-10DD-4B90-B284-335F36C5DB3E}">
      <dgm:prSet/>
      <dgm:spPr/>
      <dgm:t>
        <a:bodyPr/>
        <a:lstStyle/>
        <a:p>
          <a:endParaRPr lang="en-US" sz="1400" b="0"/>
        </a:p>
      </dgm:t>
    </dgm:pt>
    <dgm:pt modelId="{ECF938AF-494A-4DB3-BFEB-3E2C585E6136}" type="sibTrans" cxnId="{75279DDF-10DD-4B90-B284-335F36C5DB3E}">
      <dgm:prSet/>
      <dgm:spPr/>
      <dgm:t>
        <a:bodyPr/>
        <a:lstStyle/>
        <a:p>
          <a:endParaRPr lang="en-US" sz="1400" b="0"/>
        </a:p>
      </dgm:t>
    </dgm:pt>
    <dgm:pt modelId="{1BF7574B-BABD-4890-BF9B-0FB07334D2D4}">
      <dgm:prSet custT="1"/>
      <dgm:spPr/>
      <dgm:t>
        <a:bodyPr/>
        <a:lstStyle/>
        <a:p>
          <a:r>
            <a:rPr lang="zh-TW" altLang="en-US" sz="2400" b="0" dirty="0"/>
            <a:t>日期及時間</a:t>
          </a:r>
          <a:endParaRPr lang="en-US" sz="2400" b="0" dirty="0"/>
        </a:p>
      </dgm:t>
    </dgm:pt>
    <dgm:pt modelId="{9E412963-3B14-48FC-B4F3-9916B9B0FA98}" type="parTrans" cxnId="{C807C80D-4467-4D21-AEF7-CA9427DBF89D}">
      <dgm:prSet/>
      <dgm:spPr/>
      <dgm:t>
        <a:bodyPr/>
        <a:lstStyle/>
        <a:p>
          <a:endParaRPr lang="en-US" sz="1400"/>
        </a:p>
      </dgm:t>
    </dgm:pt>
    <dgm:pt modelId="{222E7A9A-8799-4327-950A-74C289F43EBF}" type="sibTrans" cxnId="{C807C80D-4467-4D21-AEF7-CA9427DBF89D}">
      <dgm:prSet/>
      <dgm:spPr/>
      <dgm:t>
        <a:bodyPr/>
        <a:lstStyle/>
        <a:p>
          <a:endParaRPr lang="en-US" sz="1400"/>
        </a:p>
      </dgm:t>
    </dgm:pt>
    <dgm:pt modelId="{6A23991A-DBCE-4F8A-B705-3425A9686C44}">
      <dgm:prSet custT="1"/>
      <dgm:spPr/>
      <dgm:t>
        <a:bodyPr/>
        <a:lstStyle/>
        <a:p>
          <a:r>
            <a:rPr lang="zh-TW" altLang="en-US" sz="2400" b="0" dirty="0"/>
            <a:t>對象</a:t>
          </a:r>
          <a:endParaRPr lang="en-US" sz="2400" b="0" dirty="0"/>
        </a:p>
      </dgm:t>
    </dgm:pt>
    <dgm:pt modelId="{9035D438-22DC-499D-B5D6-ADEAE8408F10}" type="parTrans" cxnId="{DFD4959A-1CC5-4593-A9CD-3DFE72369E2D}">
      <dgm:prSet/>
      <dgm:spPr/>
      <dgm:t>
        <a:bodyPr/>
        <a:lstStyle/>
        <a:p>
          <a:endParaRPr lang="en-US"/>
        </a:p>
      </dgm:t>
    </dgm:pt>
    <dgm:pt modelId="{E072F591-B887-4FF9-A541-BC54B98CCB66}" type="sibTrans" cxnId="{DFD4959A-1CC5-4593-A9CD-3DFE72369E2D}">
      <dgm:prSet/>
      <dgm:spPr/>
      <dgm:t>
        <a:bodyPr/>
        <a:lstStyle/>
        <a:p>
          <a:endParaRPr lang="en-US"/>
        </a:p>
      </dgm:t>
    </dgm:pt>
    <dgm:pt modelId="{C7D69B54-5D99-43BD-B917-8BE3D56F44A3}">
      <dgm:prSet custT="1"/>
      <dgm:spPr/>
      <dgm:t>
        <a:bodyPr/>
        <a:lstStyle/>
        <a:p>
          <a:r>
            <a:rPr lang="zh-TW" altLang="en-US" sz="2400" b="0" dirty="0"/>
            <a:t>內容／流程</a:t>
          </a:r>
          <a:endParaRPr lang="en-US" sz="2400" b="0" dirty="0"/>
        </a:p>
      </dgm:t>
    </dgm:pt>
    <dgm:pt modelId="{4D8ACF1B-AF2A-4B8E-92CD-D6BA32F3F749}" type="parTrans" cxnId="{1F56E821-B2B3-44FB-A986-E2A889D08AE6}">
      <dgm:prSet/>
      <dgm:spPr/>
      <dgm:t>
        <a:bodyPr/>
        <a:lstStyle/>
        <a:p>
          <a:endParaRPr lang="en-US"/>
        </a:p>
      </dgm:t>
    </dgm:pt>
    <dgm:pt modelId="{AC855CB3-860E-4710-B976-2D9F33DA98AF}" type="sibTrans" cxnId="{1F56E821-B2B3-44FB-A986-E2A889D08AE6}">
      <dgm:prSet/>
      <dgm:spPr/>
      <dgm:t>
        <a:bodyPr/>
        <a:lstStyle/>
        <a:p>
          <a:endParaRPr lang="en-US"/>
        </a:p>
      </dgm:t>
    </dgm:pt>
    <dgm:pt modelId="{414700AC-A590-43FB-9CB2-A282525E6CD0}" type="pres">
      <dgm:prSet presAssocID="{52B15244-DE70-45F8-8117-D85F977CB381}" presName="diagram" presStyleCnt="0">
        <dgm:presLayoutVars>
          <dgm:dir/>
          <dgm:resizeHandles val="exact"/>
        </dgm:presLayoutVars>
      </dgm:prSet>
      <dgm:spPr/>
    </dgm:pt>
    <dgm:pt modelId="{CCEEAE77-A947-44F8-A10F-B4B9BF1BF0AE}" type="pres">
      <dgm:prSet presAssocID="{CF2B70AD-017C-46B5-BBAB-F05CFCC4C758}" presName="node" presStyleLbl="node1" presStyleIdx="0" presStyleCnt="8" custScaleX="17062" custScaleY="17062" custLinFactNeighborX="13996" custLinFactNeighborY="14408">
        <dgm:presLayoutVars>
          <dgm:bulletEnabled val="1"/>
        </dgm:presLayoutVars>
      </dgm:prSet>
      <dgm:spPr/>
    </dgm:pt>
    <dgm:pt modelId="{A0316796-A8F9-49DE-8ACF-63C66314128E}" type="pres">
      <dgm:prSet presAssocID="{7E555EC3-B448-40D4-9E4D-50B6082DB774}" presName="sibTrans" presStyleCnt="0"/>
      <dgm:spPr/>
    </dgm:pt>
    <dgm:pt modelId="{45C2390E-144A-476E-850A-E1365A365CD3}" type="pres">
      <dgm:prSet presAssocID="{AD9C11F8-0C51-4181-8133-C80ACE1A5341}" presName="node" presStyleLbl="node1" presStyleIdx="1" presStyleCnt="8" custScaleX="17062" custScaleY="17062" custLinFactNeighborX="2438" custLinFactNeighborY="-7913">
        <dgm:presLayoutVars>
          <dgm:bulletEnabled val="1"/>
        </dgm:presLayoutVars>
      </dgm:prSet>
      <dgm:spPr/>
    </dgm:pt>
    <dgm:pt modelId="{4871C13D-25BF-49A2-A77A-A8DF2F0202D7}" type="pres">
      <dgm:prSet presAssocID="{2ECED33A-FA3B-4FD2-BC79-69C51AD3E53B}" presName="sibTrans" presStyleCnt="0"/>
      <dgm:spPr/>
    </dgm:pt>
    <dgm:pt modelId="{4C6F219A-DD70-41E5-8BCC-CDB46D52EA1C}" type="pres">
      <dgm:prSet presAssocID="{1BF7574B-BABD-4890-BF9B-0FB07334D2D4}" presName="node" presStyleLbl="node1" presStyleIdx="2" presStyleCnt="8" custScaleX="17062" custScaleY="17062" custLinFactNeighborX="1597" custLinFactNeighborY="-7427">
        <dgm:presLayoutVars>
          <dgm:bulletEnabled val="1"/>
        </dgm:presLayoutVars>
      </dgm:prSet>
      <dgm:spPr/>
    </dgm:pt>
    <dgm:pt modelId="{8DD2F666-A32F-4C28-AB40-8B5C351F195A}" type="pres">
      <dgm:prSet presAssocID="{222E7A9A-8799-4327-950A-74C289F43EBF}" presName="sibTrans" presStyleCnt="0"/>
      <dgm:spPr/>
    </dgm:pt>
    <dgm:pt modelId="{CEC4002A-20AA-485A-8B9F-99D1522CD270}" type="pres">
      <dgm:prSet presAssocID="{7C784659-F7E2-458A-8D7B-D2D8BEF46C11}" presName="node" presStyleLbl="node1" presStyleIdx="3" presStyleCnt="8" custScaleX="17062" custScaleY="17062" custLinFactNeighborX="-10077" custLinFactNeighborY="11056">
        <dgm:presLayoutVars>
          <dgm:bulletEnabled val="1"/>
        </dgm:presLayoutVars>
      </dgm:prSet>
      <dgm:spPr/>
    </dgm:pt>
    <dgm:pt modelId="{BFCC8CFA-0C12-4739-95FB-C0CEBA607984}" type="pres">
      <dgm:prSet presAssocID="{5529401C-086E-4DA7-90A8-0782C95085FA}" presName="sibTrans" presStyleCnt="0"/>
      <dgm:spPr/>
    </dgm:pt>
    <dgm:pt modelId="{EEB224EC-B505-427A-9602-106F53E04514}" type="pres">
      <dgm:prSet presAssocID="{6A23991A-DBCE-4F8A-B705-3425A9686C44}" presName="node" presStyleLbl="node1" presStyleIdx="4" presStyleCnt="8" custScaleX="17062" custScaleY="17062" custLinFactNeighborX="13947" custLinFactNeighborY="207">
        <dgm:presLayoutVars>
          <dgm:bulletEnabled val="1"/>
        </dgm:presLayoutVars>
      </dgm:prSet>
      <dgm:spPr/>
    </dgm:pt>
    <dgm:pt modelId="{1B91B34A-D7E7-4110-9294-9A9F249E82B0}" type="pres">
      <dgm:prSet presAssocID="{E072F591-B887-4FF9-A541-BC54B98CCB66}" presName="sibTrans" presStyleCnt="0"/>
      <dgm:spPr/>
    </dgm:pt>
    <dgm:pt modelId="{0E915676-4068-402D-9D67-74BDF5EA9426}" type="pres">
      <dgm:prSet presAssocID="{C7D69B54-5D99-43BD-B917-8BE3D56F44A3}" presName="node" presStyleLbl="node1" presStyleIdx="5" presStyleCnt="8" custScaleX="17062" custScaleY="17062" custLinFactNeighborX="4748" custLinFactNeighborY="10013">
        <dgm:presLayoutVars>
          <dgm:bulletEnabled val="1"/>
        </dgm:presLayoutVars>
      </dgm:prSet>
      <dgm:spPr/>
    </dgm:pt>
    <dgm:pt modelId="{FB22C836-B5CC-4B9A-BB4A-8CD484A9EEAB}" type="pres">
      <dgm:prSet presAssocID="{AC855CB3-860E-4710-B976-2D9F33DA98AF}" presName="sibTrans" presStyleCnt="0"/>
      <dgm:spPr/>
    </dgm:pt>
    <dgm:pt modelId="{645FBAD7-3E34-45B6-8C9E-1971D46DD503}" type="pres">
      <dgm:prSet presAssocID="{7B118A90-C61B-405E-A205-A379BDC4F9E2}" presName="node" presStyleLbl="node1" presStyleIdx="6" presStyleCnt="8" custScaleX="17062" custScaleY="17062" custLinFactNeighborX="-462" custLinFactNeighborY="9587">
        <dgm:presLayoutVars>
          <dgm:bulletEnabled val="1"/>
        </dgm:presLayoutVars>
      </dgm:prSet>
      <dgm:spPr/>
    </dgm:pt>
    <dgm:pt modelId="{0404CD2A-4136-450A-BC4B-55BE8127BFC0}" type="pres">
      <dgm:prSet presAssocID="{D172594E-8A88-4260-BBEC-EE07D7B3CBEC}" presName="sibTrans" presStyleCnt="0"/>
      <dgm:spPr/>
    </dgm:pt>
    <dgm:pt modelId="{C6CC35AE-4AD9-4DBE-8912-B42C2EE1887D}" type="pres">
      <dgm:prSet presAssocID="{7722334B-1526-4AF2-BFEC-EA71280144F8}" presName="node" presStyleLbl="node1" presStyleIdx="7" presStyleCnt="8" custScaleX="17062" custScaleY="17062" custLinFactNeighborX="-10077" custLinFactNeighborY="-3704">
        <dgm:presLayoutVars>
          <dgm:bulletEnabled val="1"/>
        </dgm:presLayoutVars>
      </dgm:prSet>
      <dgm:spPr/>
    </dgm:pt>
  </dgm:ptLst>
  <dgm:cxnLst>
    <dgm:cxn modelId="{C807C80D-4467-4D21-AEF7-CA9427DBF89D}" srcId="{52B15244-DE70-45F8-8117-D85F977CB381}" destId="{1BF7574B-BABD-4890-BF9B-0FB07334D2D4}" srcOrd="2" destOrd="0" parTransId="{9E412963-3B14-48FC-B4F3-9916B9B0FA98}" sibTransId="{222E7A9A-8799-4327-950A-74C289F43EBF}"/>
    <dgm:cxn modelId="{1F56E821-B2B3-44FB-A986-E2A889D08AE6}" srcId="{52B15244-DE70-45F8-8117-D85F977CB381}" destId="{C7D69B54-5D99-43BD-B917-8BE3D56F44A3}" srcOrd="5" destOrd="0" parTransId="{4D8ACF1B-AF2A-4B8E-92CD-D6BA32F3F749}" sibTransId="{AC855CB3-860E-4710-B976-2D9F33DA98AF}"/>
    <dgm:cxn modelId="{5E11B334-73BC-40FC-B660-9EB320CA905E}" srcId="{52B15244-DE70-45F8-8117-D85F977CB381}" destId="{CF2B70AD-017C-46B5-BBAB-F05CFCC4C758}" srcOrd="0" destOrd="0" parTransId="{E1305C96-4E84-4853-8A9B-4BCF7D5D0F5C}" sibTransId="{7E555EC3-B448-40D4-9E4D-50B6082DB774}"/>
    <dgm:cxn modelId="{FDDD145C-DAA4-4321-8082-F6FE98BF1F2A}" type="presOf" srcId="{7B118A90-C61B-405E-A205-A379BDC4F9E2}" destId="{645FBAD7-3E34-45B6-8C9E-1971D46DD503}" srcOrd="0" destOrd="0" presId="urn:microsoft.com/office/officeart/2005/8/layout/default"/>
    <dgm:cxn modelId="{D9F1F964-4A50-424B-8389-5EE98B1C3AB9}" type="presOf" srcId="{1BF7574B-BABD-4890-BF9B-0FB07334D2D4}" destId="{4C6F219A-DD70-41E5-8BCC-CDB46D52EA1C}" srcOrd="0" destOrd="0" presId="urn:microsoft.com/office/officeart/2005/8/layout/default"/>
    <dgm:cxn modelId="{1CB63767-52A7-413B-BF3B-17F6D4247E5C}" type="presOf" srcId="{6A23991A-DBCE-4F8A-B705-3425A9686C44}" destId="{EEB224EC-B505-427A-9602-106F53E04514}" srcOrd="0" destOrd="0" presId="urn:microsoft.com/office/officeart/2005/8/layout/default"/>
    <dgm:cxn modelId="{3C4F6554-7D09-4D93-BB00-22AC544A6506}" type="presOf" srcId="{7722334B-1526-4AF2-BFEC-EA71280144F8}" destId="{C6CC35AE-4AD9-4DBE-8912-B42C2EE1887D}" srcOrd="0" destOrd="0" presId="urn:microsoft.com/office/officeart/2005/8/layout/default"/>
    <dgm:cxn modelId="{C54A0277-7C2D-4822-B768-F0F7B00C63EC}" type="presOf" srcId="{C7D69B54-5D99-43BD-B917-8BE3D56F44A3}" destId="{0E915676-4068-402D-9D67-74BDF5EA9426}" srcOrd="0" destOrd="0" presId="urn:microsoft.com/office/officeart/2005/8/layout/default"/>
    <dgm:cxn modelId="{DFD4959A-1CC5-4593-A9CD-3DFE72369E2D}" srcId="{52B15244-DE70-45F8-8117-D85F977CB381}" destId="{6A23991A-DBCE-4F8A-B705-3425A9686C44}" srcOrd="4" destOrd="0" parTransId="{9035D438-22DC-499D-B5D6-ADEAE8408F10}" sibTransId="{E072F591-B887-4FF9-A541-BC54B98CCB66}"/>
    <dgm:cxn modelId="{B71434B5-D8F2-4B8C-A6A3-2CC41404B7D3}" srcId="{52B15244-DE70-45F8-8117-D85F977CB381}" destId="{AD9C11F8-0C51-4181-8133-C80ACE1A5341}" srcOrd="1" destOrd="0" parTransId="{8A52CB2E-B9A8-4270-B634-ED49A2ADF27F}" sibTransId="{2ECED33A-FA3B-4FD2-BC79-69C51AD3E53B}"/>
    <dgm:cxn modelId="{55DD2FBA-1453-44A5-84C6-EC3F895C16AE}" srcId="{52B15244-DE70-45F8-8117-D85F977CB381}" destId="{7C784659-F7E2-458A-8D7B-D2D8BEF46C11}" srcOrd="3" destOrd="0" parTransId="{391D9EDB-043F-4167-B0A2-16F00E65E313}" sibTransId="{5529401C-086E-4DA7-90A8-0782C95085FA}"/>
    <dgm:cxn modelId="{755389BD-CAAC-45BE-88CB-805BDA52C33E}" srcId="{52B15244-DE70-45F8-8117-D85F977CB381}" destId="{7B118A90-C61B-405E-A205-A379BDC4F9E2}" srcOrd="6" destOrd="0" parTransId="{8C01E8B5-CCFB-4721-AFCD-50FDEADB175C}" sibTransId="{D172594E-8A88-4260-BBEC-EE07D7B3CBEC}"/>
    <dgm:cxn modelId="{1D0EC4C1-8C9C-4818-B6A8-D4DDF7138323}" type="presOf" srcId="{CF2B70AD-017C-46B5-BBAB-F05CFCC4C758}" destId="{CCEEAE77-A947-44F8-A10F-B4B9BF1BF0AE}" srcOrd="0" destOrd="0" presId="urn:microsoft.com/office/officeart/2005/8/layout/default"/>
    <dgm:cxn modelId="{B3CC10D1-D754-47CB-A68F-5516336C2855}" type="presOf" srcId="{7C784659-F7E2-458A-8D7B-D2D8BEF46C11}" destId="{CEC4002A-20AA-485A-8B9F-99D1522CD270}" srcOrd="0" destOrd="0" presId="urn:microsoft.com/office/officeart/2005/8/layout/default"/>
    <dgm:cxn modelId="{75279DDF-10DD-4B90-B284-335F36C5DB3E}" srcId="{52B15244-DE70-45F8-8117-D85F977CB381}" destId="{7722334B-1526-4AF2-BFEC-EA71280144F8}" srcOrd="7" destOrd="0" parTransId="{280FD645-CB5A-4675-85AB-66C853DACEAF}" sibTransId="{ECF938AF-494A-4DB3-BFEB-3E2C585E6136}"/>
    <dgm:cxn modelId="{91BD10FA-BFAE-4D7F-815F-C5676734569E}" type="presOf" srcId="{52B15244-DE70-45F8-8117-D85F977CB381}" destId="{414700AC-A590-43FB-9CB2-A282525E6CD0}" srcOrd="0" destOrd="0" presId="urn:microsoft.com/office/officeart/2005/8/layout/default"/>
    <dgm:cxn modelId="{4EF8ABFA-9A9A-4254-8FB6-2A313051777B}" type="presOf" srcId="{AD9C11F8-0C51-4181-8133-C80ACE1A5341}" destId="{45C2390E-144A-476E-850A-E1365A365CD3}" srcOrd="0" destOrd="0" presId="urn:microsoft.com/office/officeart/2005/8/layout/default"/>
    <dgm:cxn modelId="{C392B329-08C8-44EE-8C30-ABF7242C6373}" type="presParOf" srcId="{414700AC-A590-43FB-9CB2-A282525E6CD0}" destId="{CCEEAE77-A947-44F8-A10F-B4B9BF1BF0AE}" srcOrd="0" destOrd="0" presId="urn:microsoft.com/office/officeart/2005/8/layout/default"/>
    <dgm:cxn modelId="{0BD0B016-8DB1-40A2-B0D0-C3C7B46BB5A1}" type="presParOf" srcId="{414700AC-A590-43FB-9CB2-A282525E6CD0}" destId="{A0316796-A8F9-49DE-8ACF-63C66314128E}" srcOrd="1" destOrd="0" presId="urn:microsoft.com/office/officeart/2005/8/layout/default"/>
    <dgm:cxn modelId="{891E3279-7B62-4BE4-9B9F-5760F57143A0}" type="presParOf" srcId="{414700AC-A590-43FB-9CB2-A282525E6CD0}" destId="{45C2390E-144A-476E-850A-E1365A365CD3}" srcOrd="2" destOrd="0" presId="urn:microsoft.com/office/officeart/2005/8/layout/default"/>
    <dgm:cxn modelId="{3D693CA2-8C21-4CD5-AF2C-AD89F8970744}" type="presParOf" srcId="{414700AC-A590-43FB-9CB2-A282525E6CD0}" destId="{4871C13D-25BF-49A2-A77A-A8DF2F0202D7}" srcOrd="3" destOrd="0" presId="urn:microsoft.com/office/officeart/2005/8/layout/default"/>
    <dgm:cxn modelId="{781AA55A-7CB9-4CBA-B82B-3463EEBDFF51}" type="presParOf" srcId="{414700AC-A590-43FB-9CB2-A282525E6CD0}" destId="{4C6F219A-DD70-41E5-8BCC-CDB46D52EA1C}" srcOrd="4" destOrd="0" presId="urn:microsoft.com/office/officeart/2005/8/layout/default"/>
    <dgm:cxn modelId="{5D1AC8E0-4A2B-4FFF-AAC1-14B3256E5DCF}" type="presParOf" srcId="{414700AC-A590-43FB-9CB2-A282525E6CD0}" destId="{8DD2F666-A32F-4C28-AB40-8B5C351F195A}" srcOrd="5" destOrd="0" presId="urn:microsoft.com/office/officeart/2005/8/layout/default"/>
    <dgm:cxn modelId="{CB103F49-F910-47B1-8470-6B6228C0C04E}" type="presParOf" srcId="{414700AC-A590-43FB-9CB2-A282525E6CD0}" destId="{CEC4002A-20AA-485A-8B9F-99D1522CD270}" srcOrd="6" destOrd="0" presId="urn:microsoft.com/office/officeart/2005/8/layout/default"/>
    <dgm:cxn modelId="{27157093-D24F-45E1-833A-2C56606F1447}" type="presParOf" srcId="{414700AC-A590-43FB-9CB2-A282525E6CD0}" destId="{BFCC8CFA-0C12-4739-95FB-C0CEBA607984}" srcOrd="7" destOrd="0" presId="urn:microsoft.com/office/officeart/2005/8/layout/default"/>
    <dgm:cxn modelId="{1CF930BF-17F6-404D-9E55-DA43F646B39E}" type="presParOf" srcId="{414700AC-A590-43FB-9CB2-A282525E6CD0}" destId="{EEB224EC-B505-427A-9602-106F53E04514}" srcOrd="8" destOrd="0" presId="urn:microsoft.com/office/officeart/2005/8/layout/default"/>
    <dgm:cxn modelId="{28235816-AC37-4364-9F53-52198F3EAD51}" type="presParOf" srcId="{414700AC-A590-43FB-9CB2-A282525E6CD0}" destId="{1B91B34A-D7E7-4110-9294-9A9F249E82B0}" srcOrd="9" destOrd="0" presId="urn:microsoft.com/office/officeart/2005/8/layout/default"/>
    <dgm:cxn modelId="{6057337B-6D81-41E4-A805-C02479116440}" type="presParOf" srcId="{414700AC-A590-43FB-9CB2-A282525E6CD0}" destId="{0E915676-4068-402D-9D67-74BDF5EA9426}" srcOrd="10" destOrd="0" presId="urn:microsoft.com/office/officeart/2005/8/layout/default"/>
    <dgm:cxn modelId="{033029E4-1EBF-4825-835A-5943C79A098C}" type="presParOf" srcId="{414700AC-A590-43FB-9CB2-A282525E6CD0}" destId="{FB22C836-B5CC-4B9A-BB4A-8CD484A9EEAB}" srcOrd="11" destOrd="0" presId="urn:microsoft.com/office/officeart/2005/8/layout/default"/>
    <dgm:cxn modelId="{0B41FAB5-B2FE-42A2-872E-A5E0337A8286}" type="presParOf" srcId="{414700AC-A590-43FB-9CB2-A282525E6CD0}" destId="{645FBAD7-3E34-45B6-8C9E-1971D46DD503}" srcOrd="12" destOrd="0" presId="urn:microsoft.com/office/officeart/2005/8/layout/default"/>
    <dgm:cxn modelId="{61FA39CC-26A5-4435-BF4F-93423A1222E0}" type="presParOf" srcId="{414700AC-A590-43FB-9CB2-A282525E6CD0}" destId="{0404CD2A-4136-450A-BC4B-55BE8127BFC0}" srcOrd="13" destOrd="0" presId="urn:microsoft.com/office/officeart/2005/8/layout/default"/>
    <dgm:cxn modelId="{9AC89B80-79F6-488B-A6E5-89BA871EF5E0}" type="presParOf" srcId="{414700AC-A590-43FB-9CB2-A282525E6CD0}" destId="{C6CC35AE-4AD9-4DBE-8912-B42C2EE1887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0B403-E3A0-48D1-81C3-D7D327F8D92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D2AA3E-AE3C-4B3A-B6FF-91A4FDA56DBD}">
      <dgm:prSet custT="1"/>
      <dgm:spPr/>
      <dgm:t>
        <a:bodyPr/>
        <a:lstStyle/>
        <a:p>
          <a:r>
            <a:rPr lang="zh-TW" sz="2000" dirty="0"/>
            <a:t>「活動中不產生任何即棄垃圾」</a:t>
          </a:r>
          <a:endParaRPr lang="en-US" sz="2000" dirty="0"/>
        </a:p>
      </dgm:t>
    </dgm:pt>
    <dgm:pt modelId="{B706C3D7-A658-491F-A0EE-3A04A159C6E8}" type="parTrans" cxnId="{D9E5130E-C780-4A9D-A24D-4221E6C19F07}">
      <dgm:prSet/>
      <dgm:spPr/>
      <dgm:t>
        <a:bodyPr/>
        <a:lstStyle/>
        <a:p>
          <a:endParaRPr lang="en-US" sz="2400"/>
        </a:p>
      </dgm:t>
    </dgm:pt>
    <dgm:pt modelId="{614A1E54-712D-43D7-A05E-3D130CB85553}" type="sibTrans" cxnId="{D9E5130E-C780-4A9D-A24D-4221E6C19F07}">
      <dgm:prSet/>
      <dgm:spPr/>
      <dgm:t>
        <a:bodyPr/>
        <a:lstStyle/>
        <a:p>
          <a:endParaRPr lang="en-US" sz="2400"/>
        </a:p>
      </dgm:t>
    </dgm:pt>
    <dgm:pt modelId="{87238C3D-A24F-478C-8264-473D96A59EF2}">
      <dgm:prSet custT="1"/>
      <dgm:spPr/>
      <dgm:t>
        <a:bodyPr/>
        <a:lstStyle/>
        <a:p>
          <a:r>
            <a:rPr lang="zh-TW" sz="2000" dirty="0"/>
            <a:t>「成為香港最環保的學校 」</a:t>
          </a:r>
          <a:endParaRPr lang="en-US" sz="2000" dirty="0"/>
        </a:p>
      </dgm:t>
    </dgm:pt>
    <dgm:pt modelId="{7F13C3F1-7113-407F-A102-76B41BBE66A4}" type="parTrans" cxnId="{CCB68732-764F-4488-A003-F0FA88772B32}">
      <dgm:prSet/>
      <dgm:spPr/>
      <dgm:t>
        <a:bodyPr/>
        <a:lstStyle/>
        <a:p>
          <a:endParaRPr lang="en-US" sz="2400"/>
        </a:p>
      </dgm:t>
    </dgm:pt>
    <dgm:pt modelId="{E9781094-68C7-4A3D-907B-A108883424DF}" type="sibTrans" cxnId="{CCB68732-764F-4488-A003-F0FA88772B32}">
      <dgm:prSet/>
      <dgm:spPr/>
      <dgm:t>
        <a:bodyPr/>
        <a:lstStyle/>
        <a:p>
          <a:endParaRPr lang="en-US" sz="2400"/>
        </a:p>
      </dgm:t>
    </dgm:pt>
    <dgm:pt modelId="{412FAA89-C597-4E09-9BC7-2F2AD0C1E584}">
      <dgm:prSet custT="1"/>
      <dgm:spPr/>
      <dgm:t>
        <a:bodyPr/>
        <a:lstStyle/>
        <a:p>
          <a:r>
            <a:rPr lang="zh-TW" sz="2000" dirty="0"/>
            <a:t>「希望多些人關注環保」</a:t>
          </a:r>
          <a:endParaRPr lang="en-US" sz="2000" dirty="0"/>
        </a:p>
      </dgm:t>
    </dgm:pt>
    <dgm:pt modelId="{376ABBB2-8DD5-4CC3-B88A-7D307C5DAEF9}" type="parTrans" cxnId="{6D9C24A0-78BE-46CE-99BF-B4784CB486AF}">
      <dgm:prSet/>
      <dgm:spPr/>
      <dgm:t>
        <a:bodyPr/>
        <a:lstStyle/>
        <a:p>
          <a:endParaRPr lang="en-US" sz="1800"/>
        </a:p>
      </dgm:t>
    </dgm:pt>
    <dgm:pt modelId="{F1E6C708-A139-4E16-8DFA-5E04C476FB6F}" type="sibTrans" cxnId="{6D9C24A0-78BE-46CE-99BF-B4784CB486AF}">
      <dgm:prSet/>
      <dgm:spPr/>
      <dgm:t>
        <a:bodyPr/>
        <a:lstStyle/>
        <a:p>
          <a:endParaRPr lang="en-US" sz="1800"/>
        </a:p>
      </dgm:t>
    </dgm:pt>
    <dgm:pt modelId="{438D60F1-B867-49CC-9BC0-B0F63B13BCB4}">
      <dgm:prSet custT="1"/>
      <dgm:spPr/>
      <dgm:t>
        <a:bodyPr/>
        <a:lstStyle/>
        <a:p>
          <a:r>
            <a:rPr lang="zh-TW" sz="2000" dirty="0"/>
            <a:t>「活動回收率</a:t>
          </a:r>
          <a:r>
            <a:rPr lang="en-US" sz="2000" dirty="0"/>
            <a:t>90%</a:t>
          </a:r>
          <a:r>
            <a:rPr lang="zh-TW" altLang="en-US" sz="2000" dirty="0"/>
            <a:t>或</a:t>
          </a:r>
          <a:r>
            <a:rPr lang="en-US" sz="2000" dirty="0"/>
            <a:t>100%</a:t>
          </a:r>
          <a:r>
            <a:rPr lang="zh-TW" sz="2000" dirty="0"/>
            <a:t> 」</a:t>
          </a:r>
          <a:endParaRPr lang="en-US" sz="2000" dirty="0"/>
        </a:p>
      </dgm:t>
    </dgm:pt>
    <dgm:pt modelId="{A2053128-1E95-4EE3-B5D9-8956AFD07586}" type="parTrans" cxnId="{1E6E3F4F-9F31-4A51-AA59-A757DC3D67EC}">
      <dgm:prSet/>
      <dgm:spPr/>
      <dgm:t>
        <a:bodyPr/>
        <a:lstStyle/>
        <a:p>
          <a:endParaRPr lang="en-US" sz="1800"/>
        </a:p>
      </dgm:t>
    </dgm:pt>
    <dgm:pt modelId="{B6769FDD-1689-4E64-AD76-A8CBFBA72DEB}" type="sibTrans" cxnId="{1E6E3F4F-9F31-4A51-AA59-A757DC3D67EC}">
      <dgm:prSet/>
      <dgm:spPr/>
      <dgm:t>
        <a:bodyPr/>
        <a:lstStyle/>
        <a:p>
          <a:endParaRPr lang="en-US" sz="1800"/>
        </a:p>
      </dgm:t>
    </dgm:pt>
    <dgm:pt modelId="{D6ED83C2-D282-4B24-9900-205904866ABC}" type="pres">
      <dgm:prSet presAssocID="{7D10B403-E3A0-48D1-81C3-D7D327F8D92D}" presName="linear" presStyleCnt="0">
        <dgm:presLayoutVars>
          <dgm:animLvl val="lvl"/>
          <dgm:resizeHandles val="exact"/>
        </dgm:presLayoutVars>
      </dgm:prSet>
      <dgm:spPr/>
    </dgm:pt>
    <dgm:pt modelId="{C851C3EE-FEEE-4F86-B8BA-9EF688F275C3}" type="pres">
      <dgm:prSet presAssocID="{97D2AA3E-AE3C-4B3A-B6FF-91A4FDA56DB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EDD560B-3822-4AC7-AE28-E926AF9DA3BF}" type="pres">
      <dgm:prSet presAssocID="{614A1E54-712D-43D7-A05E-3D130CB85553}" presName="spacer" presStyleCnt="0"/>
      <dgm:spPr/>
    </dgm:pt>
    <dgm:pt modelId="{77EEDB44-F0A7-4696-B6DE-3AF8785C295F}" type="pres">
      <dgm:prSet presAssocID="{438D60F1-B867-49CC-9BC0-B0F63B13BCB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C82BCC-52DD-4AB6-83D1-DE1F6602593D}" type="pres">
      <dgm:prSet presAssocID="{B6769FDD-1689-4E64-AD76-A8CBFBA72DEB}" presName="spacer" presStyleCnt="0"/>
      <dgm:spPr/>
    </dgm:pt>
    <dgm:pt modelId="{539AA778-A3D9-425F-8F3E-0AA043C8DE43}" type="pres">
      <dgm:prSet presAssocID="{412FAA89-C597-4E09-9BC7-2F2AD0C1E584}" presName="parentText" presStyleLbl="node1" presStyleIdx="2" presStyleCnt="4" custLinFactNeighborY="8999">
        <dgm:presLayoutVars>
          <dgm:chMax val="0"/>
          <dgm:bulletEnabled val="1"/>
        </dgm:presLayoutVars>
      </dgm:prSet>
      <dgm:spPr/>
    </dgm:pt>
    <dgm:pt modelId="{1E87258B-0E04-4826-8095-5FA6AE4D8C59}" type="pres">
      <dgm:prSet presAssocID="{F1E6C708-A139-4E16-8DFA-5E04C476FB6F}" presName="spacer" presStyleCnt="0"/>
      <dgm:spPr/>
    </dgm:pt>
    <dgm:pt modelId="{1806D7A1-C618-453E-BA48-2756CE89CD29}" type="pres">
      <dgm:prSet presAssocID="{87238C3D-A24F-478C-8264-473D96A59EF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140F0D-B4EB-4792-9DC2-1522A08F2326}" type="presOf" srcId="{438D60F1-B867-49CC-9BC0-B0F63B13BCB4}" destId="{77EEDB44-F0A7-4696-B6DE-3AF8785C295F}" srcOrd="0" destOrd="0" presId="urn:microsoft.com/office/officeart/2005/8/layout/vList2"/>
    <dgm:cxn modelId="{D9E5130E-C780-4A9D-A24D-4221E6C19F07}" srcId="{7D10B403-E3A0-48D1-81C3-D7D327F8D92D}" destId="{97D2AA3E-AE3C-4B3A-B6FF-91A4FDA56DBD}" srcOrd="0" destOrd="0" parTransId="{B706C3D7-A658-491F-A0EE-3A04A159C6E8}" sibTransId="{614A1E54-712D-43D7-A05E-3D130CB85553}"/>
    <dgm:cxn modelId="{BE405732-C68E-4301-9D92-BB4185112AA1}" type="presOf" srcId="{87238C3D-A24F-478C-8264-473D96A59EF2}" destId="{1806D7A1-C618-453E-BA48-2756CE89CD29}" srcOrd="0" destOrd="0" presId="urn:microsoft.com/office/officeart/2005/8/layout/vList2"/>
    <dgm:cxn modelId="{CCB68732-764F-4488-A003-F0FA88772B32}" srcId="{7D10B403-E3A0-48D1-81C3-D7D327F8D92D}" destId="{87238C3D-A24F-478C-8264-473D96A59EF2}" srcOrd="3" destOrd="0" parTransId="{7F13C3F1-7113-407F-A102-76B41BBE66A4}" sibTransId="{E9781094-68C7-4A3D-907B-A108883424DF}"/>
    <dgm:cxn modelId="{80DE4643-1191-4C0B-93CB-D642BE1A4D9B}" type="presOf" srcId="{97D2AA3E-AE3C-4B3A-B6FF-91A4FDA56DBD}" destId="{C851C3EE-FEEE-4F86-B8BA-9EF688F275C3}" srcOrd="0" destOrd="0" presId="urn:microsoft.com/office/officeart/2005/8/layout/vList2"/>
    <dgm:cxn modelId="{24852767-4C2E-42E7-8B61-955487101A7A}" type="presOf" srcId="{7D10B403-E3A0-48D1-81C3-D7D327F8D92D}" destId="{D6ED83C2-D282-4B24-9900-205904866ABC}" srcOrd="0" destOrd="0" presId="urn:microsoft.com/office/officeart/2005/8/layout/vList2"/>
    <dgm:cxn modelId="{1E6E3F4F-9F31-4A51-AA59-A757DC3D67EC}" srcId="{7D10B403-E3A0-48D1-81C3-D7D327F8D92D}" destId="{438D60F1-B867-49CC-9BC0-B0F63B13BCB4}" srcOrd="1" destOrd="0" parTransId="{A2053128-1E95-4EE3-B5D9-8956AFD07586}" sibTransId="{B6769FDD-1689-4E64-AD76-A8CBFBA72DEB}"/>
    <dgm:cxn modelId="{D0D92895-0BCB-47B3-9203-74CA878E63A5}" type="presOf" srcId="{412FAA89-C597-4E09-9BC7-2F2AD0C1E584}" destId="{539AA778-A3D9-425F-8F3E-0AA043C8DE43}" srcOrd="0" destOrd="0" presId="urn:microsoft.com/office/officeart/2005/8/layout/vList2"/>
    <dgm:cxn modelId="{6D9C24A0-78BE-46CE-99BF-B4784CB486AF}" srcId="{7D10B403-E3A0-48D1-81C3-D7D327F8D92D}" destId="{412FAA89-C597-4E09-9BC7-2F2AD0C1E584}" srcOrd="2" destOrd="0" parTransId="{376ABBB2-8DD5-4CC3-B88A-7D307C5DAEF9}" sibTransId="{F1E6C708-A139-4E16-8DFA-5E04C476FB6F}"/>
    <dgm:cxn modelId="{AF2DDCDB-01BB-446E-B7B0-5E769BBC3486}" type="presParOf" srcId="{D6ED83C2-D282-4B24-9900-205904866ABC}" destId="{C851C3EE-FEEE-4F86-B8BA-9EF688F275C3}" srcOrd="0" destOrd="0" presId="urn:microsoft.com/office/officeart/2005/8/layout/vList2"/>
    <dgm:cxn modelId="{8E16EC83-E7A8-4417-A68D-AE80C1E4D0F9}" type="presParOf" srcId="{D6ED83C2-D282-4B24-9900-205904866ABC}" destId="{AEDD560B-3822-4AC7-AE28-E926AF9DA3BF}" srcOrd="1" destOrd="0" presId="urn:microsoft.com/office/officeart/2005/8/layout/vList2"/>
    <dgm:cxn modelId="{94819772-88D9-4780-BA00-C13B14D51B6E}" type="presParOf" srcId="{D6ED83C2-D282-4B24-9900-205904866ABC}" destId="{77EEDB44-F0A7-4696-B6DE-3AF8785C295F}" srcOrd="2" destOrd="0" presId="urn:microsoft.com/office/officeart/2005/8/layout/vList2"/>
    <dgm:cxn modelId="{E188534D-7AF2-4C19-AB4B-E7607834FDA7}" type="presParOf" srcId="{D6ED83C2-D282-4B24-9900-205904866ABC}" destId="{43C82BCC-52DD-4AB6-83D1-DE1F6602593D}" srcOrd="3" destOrd="0" presId="urn:microsoft.com/office/officeart/2005/8/layout/vList2"/>
    <dgm:cxn modelId="{5E03D675-7782-44BC-8C2A-D7ECC00839EE}" type="presParOf" srcId="{D6ED83C2-D282-4B24-9900-205904866ABC}" destId="{539AA778-A3D9-425F-8F3E-0AA043C8DE43}" srcOrd="4" destOrd="0" presId="urn:microsoft.com/office/officeart/2005/8/layout/vList2"/>
    <dgm:cxn modelId="{BA67517A-F958-4BAA-BA7F-69A21EA6BCCA}" type="presParOf" srcId="{D6ED83C2-D282-4B24-9900-205904866ABC}" destId="{1E87258B-0E04-4826-8095-5FA6AE4D8C59}" srcOrd="5" destOrd="0" presId="urn:microsoft.com/office/officeart/2005/8/layout/vList2"/>
    <dgm:cxn modelId="{2D7B3D58-7D6B-4496-99F5-7BCEB39183EC}" type="presParOf" srcId="{D6ED83C2-D282-4B24-9900-205904866ABC}" destId="{1806D7A1-C618-453E-BA48-2756CE89CD2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10B403-E3A0-48D1-81C3-D7D327F8D92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1F0F35-BD6B-4074-B15D-366B6CA8E3D1}">
      <dgm:prSet custT="1"/>
      <dgm:spPr/>
      <dgm:t>
        <a:bodyPr/>
        <a:lstStyle/>
        <a:p>
          <a:r>
            <a:rPr lang="zh-TW" altLang="en-US" sz="2000" dirty="0"/>
            <a:t>「聖誕慶祝會中，不再產生即棄飲品樽」 </a:t>
          </a:r>
        </a:p>
      </dgm:t>
    </dgm:pt>
    <dgm:pt modelId="{3E9D6EC1-D1E3-4614-BF42-0D7F595AE1B8}" type="parTrans" cxnId="{AB40C983-47FB-42C2-A544-F4098E7EF220}">
      <dgm:prSet/>
      <dgm:spPr/>
      <dgm:t>
        <a:bodyPr/>
        <a:lstStyle/>
        <a:p>
          <a:endParaRPr lang="en-US" sz="2000"/>
        </a:p>
      </dgm:t>
    </dgm:pt>
    <dgm:pt modelId="{217549CE-0E65-47CC-B45A-542E716199EA}" type="sibTrans" cxnId="{AB40C983-47FB-42C2-A544-F4098E7EF220}">
      <dgm:prSet/>
      <dgm:spPr/>
      <dgm:t>
        <a:bodyPr/>
        <a:lstStyle/>
        <a:p>
          <a:endParaRPr lang="en-US" sz="2000"/>
        </a:p>
      </dgm:t>
    </dgm:pt>
    <dgm:pt modelId="{9E5C3BF6-6A66-4B17-85C2-AD605E81AC18}">
      <dgm:prSet custT="1"/>
      <dgm:spPr/>
      <dgm:t>
        <a:bodyPr/>
        <a:lstStyle/>
        <a:p>
          <a:r>
            <a:rPr lang="zh-TW" altLang="en-US" sz="2000" dirty="0"/>
            <a:t>「放學後，閒置電器的關閉率達到</a:t>
          </a:r>
          <a:r>
            <a:rPr lang="en-US" altLang="zh-TW" sz="2000" dirty="0"/>
            <a:t>100% </a:t>
          </a:r>
          <a:r>
            <a:rPr lang="zh-TW" altLang="en-US" sz="2000" dirty="0"/>
            <a:t>」</a:t>
          </a:r>
        </a:p>
      </dgm:t>
    </dgm:pt>
    <dgm:pt modelId="{807188A4-C13E-41CF-A656-6A3BC5FB6B59}" type="parTrans" cxnId="{B91EA730-42DF-4E4D-AD30-9060FD1C2209}">
      <dgm:prSet/>
      <dgm:spPr/>
      <dgm:t>
        <a:bodyPr/>
        <a:lstStyle/>
        <a:p>
          <a:endParaRPr lang="en-US" sz="2000"/>
        </a:p>
      </dgm:t>
    </dgm:pt>
    <dgm:pt modelId="{C972EB85-CD76-493B-9424-9D77FCD11F62}" type="sibTrans" cxnId="{B91EA730-42DF-4E4D-AD30-9060FD1C2209}">
      <dgm:prSet/>
      <dgm:spPr/>
      <dgm:t>
        <a:bodyPr/>
        <a:lstStyle/>
        <a:p>
          <a:endParaRPr lang="en-US" sz="2000"/>
        </a:p>
      </dgm:t>
    </dgm:pt>
    <dgm:pt modelId="{319B2246-CF6A-474F-B37D-078BEBB1E255}">
      <dgm:prSet custT="1"/>
      <dgm:spPr/>
      <dgm:t>
        <a:bodyPr/>
        <a:lstStyle/>
        <a:p>
          <a:r>
            <a:rPr lang="zh-TW" altLang="en-US" sz="2000" dirty="0"/>
            <a:t>「班房的垃圾箱內不再出現可回收（三色桶類）的廢物」 </a:t>
          </a:r>
        </a:p>
      </dgm:t>
    </dgm:pt>
    <dgm:pt modelId="{9DC2DE5D-46FA-4D0A-BD02-4CAC1770DAED}" type="parTrans" cxnId="{D31EB58F-6479-44DC-B83D-60E06D9773EB}">
      <dgm:prSet/>
      <dgm:spPr/>
      <dgm:t>
        <a:bodyPr/>
        <a:lstStyle/>
        <a:p>
          <a:endParaRPr lang="en-US" sz="2000"/>
        </a:p>
      </dgm:t>
    </dgm:pt>
    <dgm:pt modelId="{FBA55EFE-630F-439D-8918-529F56FB4137}" type="sibTrans" cxnId="{D31EB58F-6479-44DC-B83D-60E06D9773EB}">
      <dgm:prSet/>
      <dgm:spPr/>
      <dgm:t>
        <a:bodyPr/>
        <a:lstStyle/>
        <a:p>
          <a:endParaRPr lang="en-US" sz="2000"/>
        </a:p>
      </dgm:t>
    </dgm:pt>
    <dgm:pt modelId="{C57C3DBD-C6EC-4416-85BD-607CFA65E94F}">
      <dgm:prSet custT="1"/>
      <dgm:spPr/>
      <dgm:t>
        <a:bodyPr/>
        <a:lstStyle/>
        <a:p>
          <a:r>
            <a:rPr lang="zh-TW" altLang="en-US" sz="2000" dirty="0"/>
            <a:t>「讓最少</a:t>
          </a:r>
          <a:r>
            <a:rPr lang="en-US" altLang="zh-TW" sz="2000" dirty="0"/>
            <a:t>50%</a:t>
          </a:r>
          <a:r>
            <a:rPr lang="zh-TW" altLang="en-US" sz="2000" dirty="0"/>
            <a:t>的同學認識甚麼是生物多樣性」 </a:t>
          </a:r>
        </a:p>
      </dgm:t>
    </dgm:pt>
    <dgm:pt modelId="{A663606D-7410-419B-8FB0-8DF7CEEC7160}" type="parTrans" cxnId="{59BE675F-AED4-4CFE-B2AD-D6255AD3BB68}">
      <dgm:prSet/>
      <dgm:spPr/>
      <dgm:t>
        <a:bodyPr/>
        <a:lstStyle/>
        <a:p>
          <a:endParaRPr lang="en-US" sz="2000"/>
        </a:p>
      </dgm:t>
    </dgm:pt>
    <dgm:pt modelId="{18E3F71E-6277-43AF-9AA2-66E38D47C3F8}" type="sibTrans" cxnId="{59BE675F-AED4-4CFE-B2AD-D6255AD3BB68}">
      <dgm:prSet/>
      <dgm:spPr/>
      <dgm:t>
        <a:bodyPr/>
        <a:lstStyle/>
        <a:p>
          <a:endParaRPr lang="en-US" sz="2000"/>
        </a:p>
      </dgm:t>
    </dgm:pt>
    <dgm:pt modelId="{D6ED83C2-D282-4B24-9900-205904866ABC}" type="pres">
      <dgm:prSet presAssocID="{7D10B403-E3A0-48D1-81C3-D7D327F8D92D}" presName="linear" presStyleCnt="0">
        <dgm:presLayoutVars>
          <dgm:animLvl val="lvl"/>
          <dgm:resizeHandles val="exact"/>
        </dgm:presLayoutVars>
      </dgm:prSet>
      <dgm:spPr/>
    </dgm:pt>
    <dgm:pt modelId="{EF47D3E0-E14A-4B90-A569-67C51458616C}" type="pres">
      <dgm:prSet presAssocID="{891F0F35-BD6B-4074-B15D-366B6CA8E3D1}" presName="parentText" presStyleLbl="node1" presStyleIdx="0" presStyleCnt="4" custScaleY="86094">
        <dgm:presLayoutVars>
          <dgm:chMax val="0"/>
          <dgm:bulletEnabled val="1"/>
        </dgm:presLayoutVars>
      </dgm:prSet>
      <dgm:spPr/>
    </dgm:pt>
    <dgm:pt modelId="{4959001E-E6DE-4C32-B1AE-89AD0F0F6ED0}" type="pres">
      <dgm:prSet presAssocID="{217549CE-0E65-47CC-B45A-542E716199EA}" presName="spacer" presStyleCnt="0"/>
      <dgm:spPr/>
    </dgm:pt>
    <dgm:pt modelId="{829A3700-6F04-468D-B5FE-FBEFF9072015}" type="pres">
      <dgm:prSet presAssocID="{319B2246-CF6A-474F-B37D-078BEBB1E25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77D0E77-DE40-4893-AC6E-9E8C02315D5C}" type="pres">
      <dgm:prSet presAssocID="{FBA55EFE-630F-439D-8918-529F56FB4137}" presName="spacer" presStyleCnt="0"/>
      <dgm:spPr/>
    </dgm:pt>
    <dgm:pt modelId="{4DB38E94-0928-4D1B-B621-46E787E26E71}" type="pres">
      <dgm:prSet presAssocID="{C57C3DBD-C6EC-4416-85BD-607CFA65E94F}" presName="parentText" presStyleLbl="node1" presStyleIdx="2" presStyleCnt="4" custLinFactNeighborY="7209">
        <dgm:presLayoutVars>
          <dgm:chMax val="0"/>
          <dgm:bulletEnabled val="1"/>
        </dgm:presLayoutVars>
      </dgm:prSet>
      <dgm:spPr/>
    </dgm:pt>
    <dgm:pt modelId="{5992E369-EFED-49F0-BFB0-A6B062224309}" type="pres">
      <dgm:prSet presAssocID="{18E3F71E-6277-43AF-9AA2-66E38D47C3F8}" presName="spacer" presStyleCnt="0"/>
      <dgm:spPr/>
    </dgm:pt>
    <dgm:pt modelId="{CC76D57C-5738-41F1-A837-41D8B41ED643}" type="pres">
      <dgm:prSet presAssocID="{9E5C3BF6-6A66-4B17-85C2-AD605E81AC1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7A2192E-8674-44BE-A25F-C26D1D026D90}" type="presOf" srcId="{C57C3DBD-C6EC-4416-85BD-607CFA65E94F}" destId="{4DB38E94-0928-4D1B-B621-46E787E26E71}" srcOrd="0" destOrd="0" presId="urn:microsoft.com/office/officeart/2005/8/layout/vList2"/>
    <dgm:cxn modelId="{B91EA730-42DF-4E4D-AD30-9060FD1C2209}" srcId="{7D10B403-E3A0-48D1-81C3-D7D327F8D92D}" destId="{9E5C3BF6-6A66-4B17-85C2-AD605E81AC18}" srcOrd="3" destOrd="0" parTransId="{807188A4-C13E-41CF-A656-6A3BC5FB6B59}" sibTransId="{C972EB85-CD76-493B-9424-9D77FCD11F62}"/>
    <dgm:cxn modelId="{59BE675F-AED4-4CFE-B2AD-D6255AD3BB68}" srcId="{7D10B403-E3A0-48D1-81C3-D7D327F8D92D}" destId="{C57C3DBD-C6EC-4416-85BD-607CFA65E94F}" srcOrd="2" destOrd="0" parTransId="{A663606D-7410-419B-8FB0-8DF7CEEC7160}" sibTransId="{18E3F71E-6277-43AF-9AA2-66E38D47C3F8}"/>
    <dgm:cxn modelId="{24852767-4C2E-42E7-8B61-955487101A7A}" type="presOf" srcId="{7D10B403-E3A0-48D1-81C3-D7D327F8D92D}" destId="{D6ED83C2-D282-4B24-9900-205904866ABC}" srcOrd="0" destOrd="0" presId="urn:microsoft.com/office/officeart/2005/8/layout/vList2"/>
    <dgm:cxn modelId="{D2692670-13C9-448B-9ABF-3BDD76C14FD8}" type="presOf" srcId="{891F0F35-BD6B-4074-B15D-366B6CA8E3D1}" destId="{EF47D3E0-E14A-4B90-A569-67C51458616C}" srcOrd="0" destOrd="0" presId="urn:microsoft.com/office/officeart/2005/8/layout/vList2"/>
    <dgm:cxn modelId="{6D1CAB74-5DBC-4B50-8BF0-CF8255CBB99D}" type="presOf" srcId="{319B2246-CF6A-474F-B37D-078BEBB1E255}" destId="{829A3700-6F04-468D-B5FE-FBEFF9072015}" srcOrd="0" destOrd="0" presId="urn:microsoft.com/office/officeart/2005/8/layout/vList2"/>
    <dgm:cxn modelId="{AB40C983-47FB-42C2-A544-F4098E7EF220}" srcId="{7D10B403-E3A0-48D1-81C3-D7D327F8D92D}" destId="{891F0F35-BD6B-4074-B15D-366B6CA8E3D1}" srcOrd="0" destOrd="0" parTransId="{3E9D6EC1-D1E3-4614-BF42-0D7F595AE1B8}" sibTransId="{217549CE-0E65-47CC-B45A-542E716199EA}"/>
    <dgm:cxn modelId="{D31EB58F-6479-44DC-B83D-60E06D9773EB}" srcId="{7D10B403-E3A0-48D1-81C3-D7D327F8D92D}" destId="{319B2246-CF6A-474F-B37D-078BEBB1E255}" srcOrd="1" destOrd="0" parTransId="{9DC2DE5D-46FA-4D0A-BD02-4CAC1770DAED}" sibTransId="{FBA55EFE-630F-439D-8918-529F56FB4137}"/>
    <dgm:cxn modelId="{81F246F4-4C82-4220-BAF7-6C1CC7CF9D6D}" type="presOf" srcId="{9E5C3BF6-6A66-4B17-85C2-AD605E81AC18}" destId="{CC76D57C-5738-41F1-A837-41D8B41ED643}" srcOrd="0" destOrd="0" presId="urn:microsoft.com/office/officeart/2005/8/layout/vList2"/>
    <dgm:cxn modelId="{83C893BB-9F30-4752-93F7-FFE522390434}" type="presParOf" srcId="{D6ED83C2-D282-4B24-9900-205904866ABC}" destId="{EF47D3E0-E14A-4B90-A569-67C51458616C}" srcOrd="0" destOrd="0" presId="urn:microsoft.com/office/officeart/2005/8/layout/vList2"/>
    <dgm:cxn modelId="{DCBEFCF8-A335-4E5F-B8D4-3FEE50556414}" type="presParOf" srcId="{D6ED83C2-D282-4B24-9900-205904866ABC}" destId="{4959001E-E6DE-4C32-B1AE-89AD0F0F6ED0}" srcOrd="1" destOrd="0" presId="urn:microsoft.com/office/officeart/2005/8/layout/vList2"/>
    <dgm:cxn modelId="{8EF9D95B-2E08-43D7-A180-DE8BCA2D4AD6}" type="presParOf" srcId="{D6ED83C2-D282-4B24-9900-205904866ABC}" destId="{829A3700-6F04-468D-B5FE-FBEFF9072015}" srcOrd="2" destOrd="0" presId="urn:microsoft.com/office/officeart/2005/8/layout/vList2"/>
    <dgm:cxn modelId="{B8062D97-92C9-484A-BF82-394C89289398}" type="presParOf" srcId="{D6ED83C2-D282-4B24-9900-205904866ABC}" destId="{277D0E77-DE40-4893-AC6E-9E8C02315D5C}" srcOrd="3" destOrd="0" presId="urn:microsoft.com/office/officeart/2005/8/layout/vList2"/>
    <dgm:cxn modelId="{B3221A1E-E91F-4A6C-9B38-6DECB329EAE0}" type="presParOf" srcId="{D6ED83C2-D282-4B24-9900-205904866ABC}" destId="{4DB38E94-0928-4D1B-B621-46E787E26E71}" srcOrd="4" destOrd="0" presId="urn:microsoft.com/office/officeart/2005/8/layout/vList2"/>
    <dgm:cxn modelId="{7AFB219D-67B7-42A3-BF13-8201EEE04444}" type="presParOf" srcId="{D6ED83C2-D282-4B24-9900-205904866ABC}" destId="{5992E369-EFED-49F0-BFB0-A6B062224309}" srcOrd="5" destOrd="0" presId="urn:microsoft.com/office/officeart/2005/8/layout/vList2"/>
    <dgm:cxn modelId="{62526420-16ED-424D-BA64-C7E138EB85C0}" type="presParOf" srcId="{D6ED83C2-D282-4B24-9900-205904866ABC}" destId="{CC76D57C-5738-41F1-A837-41D8B41ED64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19930EFC-8B01-48DA-AA81-3C70447FCE73}">
      <dgm:prSet phldrT="[文字]" custT="1"/>
      <dgm:spPr/>
      <dgm:t>
        <a:bodyPr/>
        <a:lstStyle/>
        <a:p>
          <a:r>
            <a:rPr lang="zh-TW" altLang="en-US" sz="1600" b="1" dirty="0"/>
            <a:t>設定活動主題及目的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E2C9904-97A2-4D2F-BF53-242A29F40409}">
      <dgm:prSet custT="1"/>
      <dgm:spPr/>
      <dgm:t>
        <a:bodyPr/>
        <a:lstStyle/>
        <a:p>
          <a:r>
            <a:rPr lang="zh-TW" altLang="en-US" sz="1600" b="1" dirty="0"/>
            <a:t>檢視可用資源</a:t>
          </a:r>
          <a:endParaRPr lang="en-US" sz="1600" b="1" dirty="0"/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zh-TW" altLang="en-US" sz="1600" b="1" dirty="0"/>
            <a:t>製作活動計劃書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1600" b="1" dirty="0"/>
            <a:t>執行與物流安排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zh-TW" altLang="en-US" sz="1600" b="1" dirty="0"/>
            <a:t>事後檢討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1FE235CD-E1DB-4FF4-9C45-CC5D841F5450}" type="pres">
      <dgm:prSet presAssocID="{6E2C9904-97A2-4D2F-BF53-242A29F40409}" presName="parTxOnly" presStyleLbl="node1" presStyleIdx="1" presStyleCnt="5">
        <dgm:presLayoutVars>
          <dgm:bulletEnabled val="1"/>
        </dgm:presLayoutVars>
      </dgm:prSet>
      <dgm:spPr/>
    </dgm:pt>
    <dgm:pt modelId="{C4FBF5B6-29B5-4E58-8F9C-D06582BC887C}" type="pres">
      <dgm:prSet presAssocID="{BCD17F80-4AD3-44F8-9973-529BD6B057E7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ACF004-4BFB-4785-A177-D6326B4082DD}" type="presOf" srcId="{6E2C9904-97A2-4D2F-BF53-242A29F40409}" destId="{1FE235CD-E1DB-4FF4-9C45-CC5D841F5450}" srcOrd="0" destOrd="0" presId="urn:microsoft.com/office/officeart/2005/8/layout/hChevron3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9E8291F9-C44C-4D97-9C2D-A2EEFE9A1DEE}" type="presParOf" srcId="{B57A203A-F10E-416D-A0D0-CCF708BC00B7}" destId="{1FE235CD-E1DB-4FF4-9C45-CC5D841F5450}" srcOrd="2" destOrd="0" presId="urn:microsoft.com/office/officeart/2005/8/layout/hChevron3"/>
    <dgm:cxn modelId="{6436530A-8485-444F-AB5F-E15604E8C728}" type="presParOf" srcId="{B57A203A-F10E-416D-A0D0-CCF708BC00B7}" destId="{C4FBF5B6-29B5-4E58-8F9C-D06582BC887C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39DCB-72C4-46EF-A3BB-3FABFF212A29}">
      <dsp:nvSpPr>
        <dsp:cNvPr id="0" name=""/>
        <dsp:cNvSpPr/>
      </dsp:nvSpPr>
      <dsp:spPr>
        <a:xfrm>
          <a:off x="860257" y="0"/>
          <a:ext cx="9749589" cy="466725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5D3AD-D2E2-4A3B-8F61-88BBAAD08CB0}">
      <dsp:nvSpPr>
        <dsp:cNvPr id="0" name=""/>
        <dsp:cNvSpPr/>
      </dsp:nvSpPr>
      <dsp:spPr>
        <a:xfrm>
          <a:off x="140" y="1400174"/>
          <a:ext cx="2147004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設定活動主題及</a:t>
          </a:r>
          <a:br>
            <a:rPr lang="en-US" altLang="zh-TW" sz="3200" kern="1200" dirty="0"/>
          </a:br>
          <a:r>
            <a:rPr lang="zh-TW" altLang="en-US" sz="3200" kern="1200" dirty="0"/>
            <a:t>目的</a:t>
          </a:r>
          <a:endParaRPr lang="en-US" sz="3200" kern="1200" dirty="0"/>
        </a:p>
      </dsp:txBody>
      <dsp:txXfrm>
        <a:off x="91275" y="1491309"/>
        <a:ext cx="1964734" cy="1684630"/>
      </dsp:txXfrm>
    </dsp:sp>
    <dsp:sp modelId="{1F7A9015-160C-4818-A45B-17EBAE650CC0}">
      <dsp:nvSpPr>
        <dsp:cNvPr id="0" name=""/>
        <dsp:cNvSpPr/>
      </dsp:nvSpPr>
      <dsp:spPr>
        <a:xfrm>
          <a:off x="2330845" y="1400174"/>
          <a:ext cx="2147004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檢視可用資源</a:t>
          </a:r>
          <a:endParaRPr lang="en-US" sz="3200" kern="1200" dirty="0"/>
        </a:p>
      </dsp:txBody>
      <dsp:txXfrm>
        <a:off x="2421980" y="1491309"/>
        <a:ext cx="1964734" cy="1684630"/>
      </dsp:txXfrm>
    </dsp:sp>
    <dsp:sp modelId="{6997A234-45C1-4E33-889D-A7848CA3230C}">
      <dsp:nvSpPr>
        <dsp:cNvPr id="0" name=""/>
        <dsp:cNvSpPr/>
      </dsp:nvSpPr>
      <dsp:spPr>
        <a:xfrm>
          <a:off x="4661550" y="1400174"/>
          <a:ext cx="2147004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製作活動計劃書</a:t>
          </a:r>
          <a:endParaRPr lang="en-US" sz="3200" kern="1200" dirty="0"/>
        </a:p>
      </dsp:txBody>
      <dsp:txXfrm>
        <a:off x="4752685" y="1491309"/>
        <a:ext cx="1964734" cy="1684630"/>
      </dsp:txXfrm>
    </dsp:sp>
    <dsp:sp modelId="{25E25E26-34B1-48CE-8BF0-AFB1B1192F18}">
      <dsp:nvSpPr>
        <dsp:cNvPr id="0" name=""/>
        <dsp:cNvSpPr/>
      </dsp:nvSpPr>
      <dsp:spPr>
        <a:xfrm>
          <a:off x="6992255" y="1400174"/>
          <a:ext cx="2147004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執行與物流安排</a:t>
          </a:r>
          <a:endParaRPr lang="en-US" sz="3200" kern="1200" dirty="0"/>
        </a:p>
      </dsp:txBody>
      <dsp:txXfrm>
        <a:off x="7083390" y="1491309"/>
        <a:ext cx="1964734" cy="1684630"/>
      </dsp:txXfrm>
    </dsp:sp>
    <dsp:sp modelId="{550786B8-7302-4A45-A106-A98B99BAE1A1}">
      <dsp:nvSpPr>
        <dsp:cNvPr id="0" name=""/>
        <dsp:cNvSpPr/>
      </dsp:nvSpPr>
      <dsp:spPr>
        <a:xfrm>
          <a:off x="9322960" y="1400174"/>
          <a:ext cx="2147004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事後檢討</a:t>
          </a:r>
          <a:endParaRPr lang="en-US" sz="3200" kern="1200" dirty="0"/>
        </a:p>
      </dsp:txBody>
      <dsp:txXfrm>
        <a:off x="9414095" y="1491309"/>
        <a:ext cx="1964734" cy="16846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1C125-A86E-43A1-BA22-53BD4C546205}">
      <dsp:nvSpPr>
        <dsp:cNvPr id="0" name=""/>
        <dsp:cNvSpPr/>
      </dsp:nvSpPr>
      <dsp:spPr>
        <a:xfrm rot="10800000">
          <a:off x="0" y="0"/>
          <a:ext cx="5765811" cy="1722190"/>
        </a:xfrm>
        <a:prstGeom prst="trapezoid">
          <a:avLst>
            <a:gd name="adj" fmla="val 55799"/>
          </a:avLst>
        </a:prstGeom>
        <a:solidFill>
          <a:schemeClr val="accent6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+mn-ea"/>
              <a:ea typeface="+mn-ea"/>
            </a:rPr>
            <a:t>減少</a:t>
          </a:r>
        </a:p>
      </dsp:txBody>
      <dsp:txXfrm rot="-10800000">
        <a:off x="1009017" y="0"/>
        <a:ext cx="3747777" cy="1722190"/>
      </dsp:txXfrm>
    </dsp:sp>
    <dsp:sp modelId="{776E43EF-7434-48FA-9DCE-68479BF644AE}">
      <dsp:nvSpPr>
        <dsp:cNvPr id="0" name=""/>
        <dsp:cNvSpPr/>
      </dsp:nvSpPr>
      <dsp:spPr>
        <a:xfrm rot="10800000">
          <a:off x="960968" y="1722190"/>
          <a:ext cx="3843874" cy="1722190"/>
        </a:xfrm>
        <a:prstGeom prst="trapezoid">
          <a:avLst>
            <a:gd name="adj" fmla="val 55799"/>
          </a:avLst>
        </a:prstGeom>
        <a:solidFill>
          <a:schemeClr val="accent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ts val="4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600" b="1" kern="1200" dirty="0">
              <a:latin typeface="+mn-ea"/>
              <a:ea typeface="+mn-ea"/>
            </a:rPr>
            <a:t>重用</a:t>
          </a:r>
          <a:r>
            <a:rPr lang="en-US" altLang="zh-TW" sz="3600" b="1" kern="1200" dirty="0">
              <a:latin typeface="+mn-ea"/>
              <a:ea typeface="+mn-ea"/>
            </a:rPr>
            <a:t>/</a:t>
          </a:r>
        </a:p>
        <a:p>
          <a:pPr marL="0" lvl="0" indent="0" algn="ctr" defTabSz="1600200">
            <a:lnSpc>
              <a:spcPts val="4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600" b="1" kern="1200" dirty="0">
              <a:latin typeface="+mn-ea"/>
              <a:ea typeface="+mn-ea"/>
            </a:rPr>
            <a:t>替代使用</a:t>
          </a:r>
        </a:p>
      </dsp:txBody>
      <dsp:txXfrm rot="-10800000">
        <a:off x="1633646" y="1722190"/>
        <a:ext cx="2498518" cy="1722190"/>
      </dsp:txXfrm>
    </dsp:sp>
    <dsp:sp modelId="{83A798F5-34AA-4044-BB72-39FD6BE4D826}">
      <dsp:nvSpPr>
        <dsp:cNvPr id="0" name=""/>
        <dsp:cNvSpPr/>
      </dsp:nvSpPr>
      <dsp:spPr>
        <a:xfrm rot="10800000">
          <a:off x="1921937" y="3444380"/>
          <a:ext cx="1921937" cy="1722190"/>
        </a:xfrm>
        <a:prstGeom prst="trapezoid">
          <a:avLst>
            <a:gd name="adj" fmla="val 55799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+mn-ea"/>
              <a:ea typeface="+mn-ea"/>
            </a:rPr>
            <a:t>回收</a:t>
          </a:r>
        </a:p>
      </dsp:txBody>
      <dsp:txXfrm rot="-10800000">
        <a:off x="1921937" y="3444380"/>
        <a:ext cx="1921937" cy="172219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EAE77-A947-44F8-A10F-B4B9BF1BF0AE}">
      <dsp:nvSpPr>
        <dsp:cNvPr id="0" name=""/>
        <dsp:cNvSpPr/>
      </dsp:nvSpPr>
      <dsp:spPr>
        <a:xfrm>
          <a:off x="1646131" y="1681458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活動目的</a:t>
          </a:r>
          <a:endParaRPr lang="en-US" sz="2400" b="0" kern="1200" dirty="0"/>
        </a:p>
      </dsp:txBody>
      <dsp:txXfrm>
        <a:off x="1646131" y="1681458"/>
        <a:ext cx="1888535" cy="1133121"/>
      </dsp:txXfrm>
    </dsp:sp>
    <dsp:sp modelId="{45C2390E-144A-476E-850A-E1365A365CD3}">
      <dsp:nvSpPr>
        <dsp:cNvPr id="0" name=""/>
        <dsp:cNvSpPr/>
      </dsp:nvSpPr>
      <dsp:spPr>
        <a:xfrm>
          <a:off x="3362217" y="199076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920516"/>
                <a:satOff val="-2642"/>
                <a:lumOff val="-423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920516"/>
                <a:satOff val="-2642"/>
                <a:lumOff val="-423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920516"/>
                <a:satOff val="-2642"/>
                <a:lumOff val="-423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預計成效／目標</a:t>
          </a:r>
          <a:endParaRPr lang="en-US" sz="2400" b="0" kern="1200" dirty="0"/>
        </a:p>
      </dsp:txBody>
      <dsp:txXfrm>
        <a:off x="3362217" y="199076"/>
        <a:ext cx="1888535" cy="1133121"/>
      </dsp:txXfrm>
    </dsp:sp>
    <dsp:sp modelId="{4C6F219A-DD70-41E5-8BCC-CDB46D52EA1C}">
      <dsp:nvSpPr>
        <dsp:cNvPr id="0" name=""/>
        <dsp:cNvSpPr/>
      </dsp:nvSpPr>
      <dsp:spPr>
        <a:xfrm>
          <a:off x="6264532" y="231352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1841033"/>
                <a:satOff val="-5284"/>
                <a:lumOff val="-846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841033"/>
                <a:satOff val="-5284"/>
                <a:lumOff val="-846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841033"/>
                <a:satOff val="-5284"/>
                <a:lumOff val="-846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日期及時間</a:t>
          </a:r>
          <a:endParaRPr lang="en-US" sz="2400" b="0" kern="1200" dirty="0"/>
        </a:p>
      </dsp:txBody>
      <dsp:txXfrm>
        <a:off x="6264532" y="231352"/>
        <a:ext cx="1888535" cy="1133121"/>
      </dsp:txXfrm>
    </dsp:sp>
    <dsp:sp modelId="{CEC4002A-20AA-485A-8B9F-99D1522CD270}">
      <dsp:nvSpPr>
        <dsp:cNvPr id="0" name=""/>
        <dsp:cNvSpPr/>
      </dsp:nvSpPr>
      <dsp:spPr>
        <a:xfrm>
          <a:off x="7967778" y="1458845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2761549"/>
                <a:satOff val="-7926"/>
                <a:lumOff val="-1269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2761549"/>
                <a:satOff val="-7926"/>
                <a:lumOff val="-1269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2761549"/>
                <a:satOff val="-7926"/>
                <a:lumOff val="-1269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地點</a:t>
          </a:r>
          <a:endParaRPr lang="en-US" sz="2400" b="0" kern="1200" dirty="0"/>
        </a:p>
      </dsp:txBody>
      <dsp:txXfrm>
        <a:off x="7967778" y="1458845"/>
        <a:ext cx="1888535" cy="1133121"/>
      </dsp:txXfrm>
    </dsp:sp>
    <dsp:sp modelId="{EEB224EC-B505-427A-9602-106F53E04514}">
      <dsp:nvSpPr>
        <dsp:cNvPr id="0" name=""/>
        <dsp:cNvSpPr/>
      </dsp:nvSpPr>
      <dsp:spPr>
        <a:xfrm>
          <a:off x="1640708" y="2978329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3682065"/>
                <a:satOff val="-10567"/>
                <a:lumOff val="-169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682065"/>
                <a:satOff val="-10567"/>
                <a:lumOff val="-169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682065"/>
                <a:satOff val="-10567"/>
                <a:lumOff val="-169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對象</a:t>
          </a:r>
          <a:endParaRPr lang="en-US" sz="2400" b="0" kern="1200" dirty="0"/>
        </a:p>
      </dsp:txBody>
      <dsp:txXfrm>
        <a:off x="1640708" y="2978329"/>
        <a:ext cx="1888535" cy="1133121"/>
      </dsp:txXfrm>
    </dsp:sp>
    <dsp:sp modelId="{0E915676-4068-402D-9D67-74BDF5EA9426}">
      <dsp:nvSpPr>
        <dsp:cNvPr id="0" name=""/>
        <dsp:cNvSpPr/>
      </dsp:nvSpPr>
      <dsp:spPr>
        <a:xfrm>
          <a:off x="3617903" y="3629565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4602581"/>
                <a:satOff val="-13209"/>
                <a:lumOff val="-211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4602581"/>
                <a:satOff val="-13209"/>
                <a:lumOff val="-211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4602581"/>
                <a:satOff val="-13209"/>
                <a:lumOff val="-211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內容／流程</a:t>
          </a:r>
          <a:endParaRPr lang="en-US" sz="2400" b="0" kern="1200" dirty="0"/>
        </a:p>
      </dsp:txBody>
      <dsp:txXfrm>
        <a:off x="3617903" y="3629565"/>
        <a:ext cx="1888535" cy="1133121"/>
      </dsp:txXfrm>
    </dsp:sp>
    <dsp:sp modelId="{645FBAD7-3E34-45B6-8C9E-1971D46DD503}">
      <dsp:nvSpPr>
        <dsp:cNvPr id="0" name=""/>
        <dsp:cNvSpPr/>
      </dsp:nvSpPr>
      <dsp:spPr>
        <a:xfrm>
          <a:off x="6036628" y="3601273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5523098"/>
                <a:satOff val="-15851"/>
                <a:lumOff val="-253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5523098"/>
                <a:satOff val="-15851"/>
                <a:lumOff val="-253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5523098"/>
                <a:satOff val="-15851"/>
                <a:lumOff val="-253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0" kern="1200" dirty="0"/>
            <a:t>所需資源</a:t>
          </a:r>
          <a:endParaRPr lang="en-US" sz="2400" b="0" kern="1200" dirty="0"/>
        </a:p>
      </dsp:txBody>
      <dsp:txXfrm>
        <a:off x="6036628" y="3601273"/>
        <a:ext cx="1888535" cy="1133121"/>
      </dsp:txXfrm>
    </dsp:sp>
    <dsp:sp modelId="{C6CC35AE-4AD9-4DBE-8912-B42C2EE1887D}">
      <dsp:nvSpPr>
        <dsp:cNvPr id="0" name=""/>
        <dsp:cNvSpPr/>
      </dsp:nvSpPr>
      <dsp:spPr>
        <a:xfrm>
          <a:off x="7967778" y="2718592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0" kern="1200" dirty="0"/>
            <a:t>預期的挑戰</a:t>
          </a:r>
          <a:r>
            <a:rPr lang="zh-TW" altLang="en-US" sz="2400" b="0" kern="1200" dirty="0"/>
            <a:t>及應對方法</a:t>
          </a:r>
          <a:endParaRPr lang="en-US" sz="2400" b="0" kern="1200" dirty="0"/>
        </a:p>
      </dsp:txBody>
      <dsp:txXfrm>
        <a:off x="7967778" y="2718592"/>
        <a:ext cx="1888535" cy="1133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1C3EE-FEEE-4F86-B8BA-9EF688F275C3}">
      <dsp:nvSpPr>
        <dsp:cNvPr id="0" name=""/>
        <dsp:cNvSpPr/>
      </dsp:nvSpPr>
      <dsp:spPr>
        <a:xfrm>
          <a:off x="0" y="26985"/>
          <a:ext cx="3818916" cy="898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kern="1200" dirty="0"/>
            <a:t>「活動中不產生任何即棄垃圾」</a:t>
          </a:r>
          <a:endParaRPr lang="en-US" sz="2000" kern="1200" dirty="0"/>
        </a:p>
      </dsp:txBody>
      <dsp:txXfrm>
        <a:off x="43864" y="70849"/>
        <a:ext cx="3731188" cy="810832"/>
      </dsp:txXfrm>
    </dsp:sp>
    <dsp:sp modelId="{77EEDB44-F0A7-4696-B6DE-3AF8785C295F}">
      <dsp:nvSpPr>
        <dsp:cNvPr id="0" name=""/>
        <dsp:cNvSpPr/>
      </dsp:nvSpPr>
      <dsp:spPr>
        <a:xfrm>
          <a:off x="0" y="1063785"/>
          <a:ext cx="3818916" cy="89856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kern="1200" dirty="0"/>
            <a:t>「活動回收率</a:t>
          </a:r>
          <a:r>
            <a:rPr lang="en-US" sz="2000" kern="1200" dirty="0"/>
            <a:t>90%</a:t>
          </a:r>
          <a:r>
            <a:rPr lang="zh-TW" altLang="en-US" sz="2000" kern="1200" dirty="0"/>
            <a:t>或</a:t>
          </a:r>
          <a:r>
            <a:rPr lang="en-US" sz="2000" kern="1200" dirty="0"/>
            <a:t>100%</a:t>
          </a:r>
          <a:r>
            <a:rPr lang="zh-TW" sz="2000" kern="1200" dirty="0"/>
            <a:t> 」</a:t>
          </a:r>
          <a:endParaRPr lang="en-US" sz="2000" kern="1200" dirty="0"/>
        </a:p>
      </dsp:txBody>
      <dsp:txXfrm>
        <a:off x="43864" y="1107649"/>
        <a:ext cx="3731188" cy="810832"/>
      </dsp:txXfrm>
    </dsp:sp>
    <dsp:sp modelId="{539AA778-A3D9-425F-8F3E-0AA043C8DE43}">
      <dsp:nvSpPr>
        <dsp:cNvPr id="0" name=""/>
        <dsp:cNvSpPr/>
      </dsp:nvSpPr>
      <dsp:spPr>
        <a:xfrm>
          <a:off x="0" y="2113025"/>
          <a:ext cx="3818916" cy="89856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kern="1200" dirty="0"/>
            <a:t>「希望多些人關注環保」</a:t>
          </a:r>
          <a:endParaRPr lang="en-US" sz="2000" kern="1200" dirty="0"/>
        </a:p>
      </dsp:txBody>
      <dsp:txXfrm>
        <a:off x="43864" y="2156889"/>
        <a:ext cx="3731188" cy="810832"/>
      </dsp:txXfrm>
    </dsp:sp>
    <dsp:sp modelId="{1806D7A1-C618-453E-BA48-2756CE89CD29}">
      <dsp:nvSpPr>
        <dsp:cNvPr id="0" name=""/>
        <dsp:cNvSpPr/>
      </dsp:nvSpPr>
      <dsp:spPr>
        <a:xfrm>
          <a:off x="0" y="3137385"/>
          <a:ext cx="3818916" cy="89856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kern="1200" dirty="0"/>
            <a:t>「成為香港最環保的學校 」</a:t>
          </a:r>
          <a:endParaRPr lang="en-US" sz="2000" kern="1200" dirty="0"/>
        </a:p>
      </dsp:txBody>
      <dsp:txXfrm>
        <a:off x="43864" y="3181249"/>
        <a:ext cx="3731188" cy="8108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7D3E0-E14A-4B90-A569-67C51458616C}">
      <dsp:nvSpPr>
        <dsp:cNvPr id="0" name=""/>
        <dsp:cNvSpPr/>
      </dsp:nvSpPr>
      <dsp:spPr>
        <a:xfrm>
          <a:off x="0" y="19862"/>
          <a:ext cx="4666802" cy="8058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「聖誕慶祝會中，不再產生即棄飲品樽」 </a:t>
          </a:r>
        </a:p>
      </dsp:txBody>
      <dsp:txXfrm>
        <a:off x="39338" y="59200"/>
        <a:ext cx="4588126" cy="727163"/>
      </dsp:txXfrm>
    </dsp:sp>
    <dsp:sp modelId="{829A3700-6F04-468D-B5FE-FBEFF9072015}">
      <dsp:nvSpPr>
        <dsp:cNvPr id="0" name=""/>
        <dsp:cNvSpPr/>
      </dsp:nvSpPr>
      <dsp:spPr>
        <a:xfrm>
          <a:off x="0" y="969702"/>
          <a:ext cx="4666802" cy="93600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「班房的垃圾箱內不再出現可回收（三色桶類）的廢物」 </a:t>
          </a:r>
        </a:p>
      </dsp:txBody>
      <dsp:txXfrm>
        <a:off x="45692" y="1015394"/>
        <a:ext cx="4575418" cy="844616"/>
      </dsp:txXfrm>
    </dsp:sp>
    <dsp:sp modelId="{4DB38E94-0928-4D1B-B621-46E787E26E71}">
      <dsp:nvSpPr>
        <dsp:cNvPr id="0" name=""/>
        <dsp:cNvSpPr/>
      </dsp:nvSpPr>
      <dsp:spPr>
        <a:xfrm>
          <a:off x="0" y="2060083"/>
          <a:ext cx="4666802" cy="93600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「讓最少</a:t>
          </a:r>
          <a:r>
            <a:rPr lang="en-US" altLang="zh-TW" sz="2000" kern="1200" dirty="0"/>
            <a:t>50%</a:t>
          </a:r>
          <a:r>
            <a:rPr lang="zh-TW" altLang="en-US" sz="2000" kern="1200" dirty="0"/>
            <a:t>的同學認識甚麼是生物多樣性」 </a:t>
          </a:r>
        </a:p>
      </dsp:txBody>
      <dsp:txXfrm>
        <a:off x="45692" y="2105775"/>
        <a:ext cx="4575418" cy="844616"/>
      </dsp:txXfrm>
    </dsp:sp>
    <dsp:sp modelId="{CC76D57C-5738-41F1-A837-41D8B41ED643}">
      <dsp:nvSpPr>
        <dsp:cNvPr id="0" name=""/>
        <dsp:cNvSpPr/>
      </dsp:nvSpPr>
      <dsp:spPr>
        <a:xfrm>
          <a:off x="0" y="3129702"/>
          <a:ext cx="4666802" cy="93600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「放學後，閒置電器的關閉率達到</a:t>
          </a:r>
          <a:r>
            <a:rPr lang="en-US" altLang="zh-TW" sz="2000" kern="1200" dirty="0"/>
            <a:t>100% </a:t>
          </a:r>
          <a:r>
            <a:rPr lang="zh-TW" altLang="en-US" sz="2000" kern="1200" dirty="0"/>
            <a:t>」</a:t>
          </a:r>
        </a:p>
      </dsp:txBody>
      <dsp:txXfrm>
        <a:off x="45692" y="3175394"/>
        <a:ext cx="4575418" cy="8446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設定活動主題及目的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1FE235CD-E1DB-4FF4-9C45-CC5D841F5450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檢視可用資源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製作活動計劃書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執行與物流安排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事後檢討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0.890"/>
    </inkml:context>
    <inkml:brush xml:id="br0">
      <inkml:brushProperty name="width" value="0.11429" units="cm"/>
      <inkml:brushProperty name="height" value="0.11429" units="cm"/>
      <inkml:brushProperty name="color" value="#004F8B"/>
    </inkml:brush>
  </inkml:definitions>
  <inkml:trace contextRef="#ctx0" brushRef="#br0">23 23 11271,'-11'-5'1395,"4"-1"-181,2 0-546,5 1-213,0 10 1,5 1 273,3 5-399,7 0 1,-1 2-693,5 2 1,-6-2 48,2 2 249,-2 2-517,-2-4 564,-4 8 1,1-7-2203,-4 5 1503,0 0 0,-4 3-281,0 1 1,-6-4 991,-6 0 0,-4 5 1,-7 4-1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5.20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57 45 8230,'-12'-5'63,"2"-2"0,1-2 1064,2 2 1,3-2 198,-3 5 161,4 0-1029,-2 4 0,6 0 51,3 0 0,2 5-14,6 3 0,3 2-37,0 1 0,4 0-364,-4 1 1,4 3 67,-4 0 0,5 0-819,-1-4 1,-2 1 488,2-1 0,-5 0-2630,1 1 2047,3-1 0,-7 0-298,0 0 0,-1-3-119,-6 0 1168,-5-1 0,-6 4 0,-4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6.07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57 89 8230,'-11'0'128,"1"2"64,2 1 0,-1 0 417,5 4 1,-3 2 850,3 6 1,0 0 5,4 8 1,0-2-714,0 10 0,5-5 297,3 4 0,-2-1-436,2 1 1,-1 2-272,5-6 1,-1-3-144,0-5 0,0-5-148,1-2 1,-5-1 538,1-6-326,-6 0 0,5-8 81,-4 0 1,-1-5-82,1 2 0,-1 1-355,-2-2 1,1 1 83,3-5 1,-2 1-359,6 0 1,-4-1 157,3 1 1,-3 0-89,3-1 1,0 1 170,0 0 0,3-2 14,-2-2 0,2 3 78,1-3 0,4 2-60,0 2 0,5-1 181,-1 1 1,3-4-129,0 0 0,1 0 90,-1 4 1,2-1-73,3 1 0,-2 3-20,5 1 1,-5 4-194,2 0 0,0 1 72,0 2 1,-6 0-91,-6 0 1,-4 5 14,-3 3 0,-3 3-262,-5 4 0,-3 3 113,-4 4 0,-2 1-571,-10 0 0,0 1 84,-3 2 0,-1-3-148,0-1 0,-3 1 322,0-4 0,-1-3-104,5-1 0,-1-4 167,0-3 1,2-3 159,2-5 0,-1-6 237,5-6 1,1-4-13,7-7 1,2-4 234,5-3 0,0-6 203,0 2 0,0-1 200,0 9 0,0-3 878,0 6 1,0 0-605,0 7 0,0 1 1872,0 4-1056,0 5-783,-5 1 0,0 10-248,-3 2 0,-1 3 288,6 2 1,-1 0-361,4 3 0,0-2-248,0 2 1,0-2-658,0-2 0,1 0 414,3 0 1,-2-3-625,6 0 1,-2-1 383,2 4 1,0 4-342,-4 1 0,4 0 204,-4-1 0,-1 3-2,-3 4 0,0 6 121,0 2 0,0 3 56,0 1 0,-1 3-161,-3 1 1,3-5-277,-3-7 320,3-7 1,10-9 112,2-10 1,7-15-125,-3-12 1,5-13 31,-1-5 0,2-8 440,2 0 0,-4 2-19,-1-2 1,-4 5-66,1-1 0,-3 3 635,-5 1 0,-2 10-94,-5 4 761,0 11 0,-5 9-537,-2 7 1,-2 5 11,1 7 1,-2 5-240,3 9 0,-3 2 38,-2 2 1,5 0-166,-1 4 0,1 1-55,-5 7 0,5-3-224,-1 3 0,5-4 112,-5-4 0,6 1-258,-2-4 1,2-5 138,2-3 0,2-6-263,2-2 1,-2-5 83,6-6-200,-1 0 0,6-5-104,2-2 1,-3-9-250,3-2 1,-1-4 220,1 0 0,-2 3-157,2 0 1,-3 1-760,0 0 1,-1-3 102,0 6 1257,-4 5 0,-2 0 0,-5 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6.3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177 249 8230,'-34'23'0,"1"-4"0,3-1 0,4-4 1242,7 1 1,3-2 268,4-2-478,6-5 0,7 0-223,11-6 1,4 0 75,6 0 1,10-6-416,2-1 0,2-7-202,-2-1 1,5-5-75,3 1 1,2-2 53,1-2 1,-4 4-327,1 0 0,-1-2 162,4-2 0,-1-5-582,-2 5 0,1 2-184,-6 2 0,-4 5-452,-7-1 1,-2 0-471,-1 3-551,-11-1 71,-2 11 1499,-10-3 1,-5 5 13,-2 0 0,-3 4-171,-2 0 741,-4 5 0,-1-8 0,-6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6.46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136 1 8230,'-22'11'180,"0"0"0,2 2 1173,1 2-1022,5-3 0,-1 11 345,8 0 1,-2 0 62,5 8 0,1-1 87,3 4 0,5-4-425,2 0 1,4-5-192,4 1 0,-1-7-260,5-4 1,0-7-360,4-4 1,0-3-837,4-1 0,-7-5 649,3-3 1,-7-5-1094,3-2 0,-5-6 1689,1 3 0,-3-4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6.5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227 13 8230,'-13'-4'0,"-2"0"1104,-2 0 1,-2 5-443,0 3 1,0 4 635,-3 7 0,3 7-589,0 9 1,1 1-395,-1 2 1,4 0-261,8 0 0,2-4-262,5 0 0,0-10-466,0-1 1,0-5 672,0-3 0,5-4 0,1-2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7.25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148 68 8366,'-10'-17'0,"1"2"0,3 2-37,1 2 3202,-4 4-1084,8 2-1367,-4 5 0,8 5-193,1 3 1,5 3 54,-2 4 1,7-2-411,1 2 0,2-1 104,-2 1 0,-3-3-327,3 3 1,2 2 114,-2-2 1,0 0-964,-4-4 1,-3 2 43,-1 2 1,-4-3-217,1 4 1,-8 1 479,-4 2 0,-8 2 28,-7 2 0,-1-2 567,-6-2 1,4 1-82,-4-5 0,8 0 976,0-3-760,7-6 0,3-2 53,9-8 1,6-2 71,5-6 0,7-3-295,4 0 1,3-5-124,5 1 1,-5-1-369,1 1 1,-2-1-347,-6 5 1,1-4 336,-5 4 0,-5-4 54,-2 4 0,-3 0 162,-1 4 1,-10 3 851,-5 1 1,-5 4-163,-3 0 1,1 10 196,-1 4 0,4 12 248,0 0 1,1 12 887,-5 3 1,5 9-318,3 6 1,3 11-680,0 4 1,2 11-491,3 0 0,2-2-247,5-6 1,0-8-341,0-6 0,5-9 135,2-7 0,3-13-168,2-2 0,-1-13-1808,0-2 0,1-7-32,-1-1 2244,0-1 0,1-7 0,-1-2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7.58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41 102 8284,'-5'-22'0,"4"4"0,-3 3 0,3 2 1877,1 2 0,2 1-951,6 2 0,2 3-661,13 5 0,-2 0-232,9 0 0,-4 2-354,5 1 1,-6 4-373,1 4 0,-2 2 434,-1 2 0,-6-2-1192,-2 6 1,-7-4 659,-4 4 0,-4-4 188,-4 4 1,-8 0 602,-6 4 0,-5-5 0,-3 1 0,0 0 0,-4 4 0,0-6 0,-4-2 0,5-2-144,3-2 0,3-4 161,5-4 2970,1-1-1984,11-2 1,7-5-274,10-3 0,6-2-465,5-1 1,2-1-340,3 1 1,-2-1-18,5-4 0,-4 4-321,4-3 0,-4 2-791,0 2 1,-6 0 564,-1-1 1,-5 2-594,1 3 1231,-8-3 0,3 3 0,-3-4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7.99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147 12 8355,'-15'-1'155,"0"-3"-155,-5 3 0,8-4 1248,-4 5 1,4 6-503,1 5 1,-1 6-87,1 5 0,1 5-92,2-1 0,3 5-18,5-1 0,2-1-429,1 2 1,5-11-328,7-2 1,-1-4-713,5-2 0,-1-6 657,5-2 1,-2-4-945,-2-4 1,1-4 426,-5-7 1,4 1-54,-4-4 1,0 3 382,-3-4 1,-1 1 188,0-1 1,-3 2 249,-1 2 0,-4 6 342,1-3 0,-4 10 1012,-4 2 0,-6 8-676,-5 10 1,-7 7 710,0 13 1,-1 7-403,-3 8 1,0 6-273,3 2 0,-1-2-280,9-7 0,5 1-119,6-8 0,3-4-236,1-15 0,5-10-229,2-12 1,10-4-596,5-4 0,1-8 419,3-11 0,2-1-1140,-2-6 0,5-1 576,-5-7 0,4-1 272,-4-2 0,5-2 169,-5 5 1,-5-3 170,-6 3 0,1 5 32,-5 7 1,-4 8 0,-10 7 0,-7 6-31,-6 9 0,-4 7 31,2 8 1,-4 4-1,0 3 1,-1-2 1630,0 2 0,2 1-1379,2-5 1,3 3-1,4-6 0,1-3 0,0 0 1,0 1 0,-1-4 0,1 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8.12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 56 8247,'-4'-13'1416,"0"-2"-905,1 3 1,4 0 987,3 9 0,2 3-532,5 3 1,6 4-154,2 4 1,3 4-419,4 0 0,3 1-145,5 0 1,-4-4-764,1 3 1,-1-2 412,4-2 0,-2-1-2445,-1-2 2544,-4-3 0,-4 0 0,-1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9.18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57 34 8662,'-12'-4'0,"1"-1"0,0 0 1872,-1 0-1101,6-4 1537,1 8-1701,5-4 1,5 5-222,3 0 1,6 0-334,1 0 1,5 0 60,-1 0 0,2 0-621,2 0 0,-1 0-53,1 0 0,-1 0-476,1 0 0,-5 0 652,-3 0 0,-3 0-1063,-1 0 0,0 1 131,-4 3 1316,-2 2 0,-10 6 0,-1-1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1.40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23 181 8562,'-12'-5'4149,"6"4"-3238,1-9 0,10 7-341,3-4 0,3 0-18,4 0 1,3-3-267,4 2 0,1 2-60,0-1 1,0-1-31,4-3 1,0-1-213,4 1 0,-3 4-535,-1-1 1,-3 0 368,2-3 0,-2 1-1010,-1 3 0,-6 0-151,-2 4-1060,-2 1 1666,-7-3 0,-6 12 224,-7 4 1,-9 5 124,-2 7 1,-4-1 81,0 1 0,-1 3 154,0 1 0,5-1-93,-1-3 0,1-1 445,-1 1 0,3-2-272,5-2 1,1-2 1713,2-6-146,3 0-582,5-5 1,5-1-328,3-5 1,2-1 80,1-3 0,4-2-459,0-5 1,1 0 105,0-1 1,0 1-505,3 0 1,2-4 251,-2-1 1,-2 1-897,2 4 1,-9 4-776,2-1-725,-4 5 1716,4-2 1,-7 12-2,-5 4 0,-10 3 408,-9 8 1,-2 0 209,-2 8 0,0 0 0,1 4 0,3-5 0,0-3 0,5-2 558,-1-1 237,8-6-18,2 0 0,6-11-311,3-2 1,2-4 143,5-4 1,2-2-445,2-6 1,-3 1 82,3 0 1,2 0-298,-2-1 1,0 1 93,-4 0 1,1-1-883,-1 1 1,0 0 85,0-1 0,-4 5-844,-3-1 1594,-3 6 0,4-3 0,1 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9.52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125 101 8264,'-24'26'0,"1"0"0,0-2 45,5-4 1,5-3 334,1-6 425,6 0 0,1-3 132,5-1 0,5-4-385,2 1 1,9-3-114,2-1 0,4-5-192,0-3 1,5-2-116,-1-1 0,6-4 90,-2 0 1,-1-4-501,1 4 1,0-5 280,4 1 1,-4-1-901,0 1 0,-6-1-423,-1 5 0,-3 0 635,-9 3 1,3 5-908,-7-1 1110,-2 6 1,-5-2 219,-7 8 0,-3 2 206,-2 5 1,-3 1 55,0-1 0,0 0 86,4 1 1,0 0 12,-1 3 0,5-2 1070,-1 2 0,2 3-592,-2 0 1,0 5 883,4 3 0,-1 5-630,1 6 0,3 0-67,-3 4 0,3 1-280,1 3 0,0-5-190,0-2 1,4-3-195,-1-1 0,2-5-319,-1-3-343,-3-7-825,4-8-81,-5-6 0,-1-5 623,-3 0 1,-2 0-503,-5 0 1,2 0 1346,-2 0 0,2-5 0,-7-1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9.64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57 23 8260,'-11'-5'0,"-1"0"936,1-2 1,4 2 284,-1 5-575,5 0 1,-2 1-169,5 3 0,0 2-201,0 5 0,2 1-383,1-1 1,4-1-436,4-3 0,0-1-2245,1-6 2786,-1 0 0,0 0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9.77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 8260,'-6'5'3766,"1"-3"-2766,5 6 1,0-4-347,0 3 0,5 1-770,3 3 0,3 0-1019,4 1 1,-1-1 1134,5 0 0,0 1 0,3-1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0.58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 35 8317,'-5'-8'567,"-3"1"194,-2-1-64,-1 2-214,5 1 0,1 10 364,5 3 1,1 7-334,3 4 0,2 7 461,5 4 1,1 3-353,-1 1 1,0 3 178,1 1 0,-1 0-278,0-4 1,0-5-159,1-3 1,-2 0-470,-3-3 248,3-3 8,-3-14 30,-1-1 0,3-6-166,-5-3 1,-1 2 16,-3-6-399,0 1 241,0-5 0,-1 2-174,-3 3 147,3-3 1,-5 5 68,2-3-39,3-2 0,-4 4-17,5-5-138,0-1 0,0 1 89,0 0 0,0-1 168,0 1 1,0 0-108,0-1 0,0 1 0,0 0 0,1-4-15,3 0 0,2 0-4,5 3 0,1-3-32,-1 0 0,1 0 77,4 4 0,-4 1-66,3 2 1,2-1 29,-2 6 1,0-1 133,-4 4 1,-1 5-85,-2 2 1,-3 10 264,-5 5 0,-2 1-151,-1 3 1,-4 2-309,-4-2 1,-2 5-544,-2-5 0,3 0 357,-3-3 0,1-6-632,-1-1 0,2-1-189,-2-4 688,8 3 0,-2-14 145,5 0 1,2-10-313,5-9 1,7-4 765,5-3 0,6-8 0,-4-6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0.79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215 98 8305,'6'-15'0,"-2"0"0,1-4-9,-1 4 1902,0 0-261,-4 3 87,0 6-691,0 6 0,-4 8-431,0 7 1,-1-3-126,1 3 0,2 2-220,-6-2 1,4 1-415,-3-1 1,4-2 238,0 2 1,-2-3-192,1 0 0,-4-1-187,5 0 1,-5 1-417,4-1 0,-5 4 52,2 0 0,-3 5-358,-1-1 0,-5 2-41,1 2 0,0 1 465,4 2 0,-4 3-1037,0 5 1636,0 0 0,3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0.99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35 73 8259,'-5'-17'262,"0"-4"392,-3 6 992,-2 0 1,9 10-769,-3 5 1,3 12-99,1 10 0,1 7-314,3 9 0,-2 3-254,6 8 0,-4 2 72,3 1 0,-1 7-752,2-2 1,2-3-159,-3-5 1,7-4-471,1-3 0,0-6-22,-3-10 1,-1-6-123,0-12 1240,1-3 0,-1-15 0,0-3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1.67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113 22 8335,'-11'-6'0,"-4"-3"733,0 6 1,0 0 1009,3 7 1,1 7-1075,0 8 1,3 7-246,1 5 0,4 2-438,-1 5 0,3-3 99,1 3 1,1-8-908,3-3 0,-1-5 604,4-3 0,1-4-1113,3-7 0,0-5 417,1-6 1,0-5-88,3-7 1,-1 0 712,5-8 1,-1 3 10,0-6 1,2 1 650,-4-2 1,0 5-369,-1-1 1,-6 2 496,2 6 1,-6 0 36,3 3 997,-6 6 0,-2 2-499,-7 8 1,-7 7-296,-1 8 1,-4 2-134,4 2 0,-4 0-143,4-1 1,-4 3-379,4-2 0,4 2 110,3-6 1,2-3-1028,-2-1 639,3-2-231,5-2 0,5-6-68,3-5 1,3-1-211,4-6 0,-1-5 199,5-3 1,-2 0-198,2 4 0,1-1 569,-5 1 1,1 1-268,-5 3 885,-5-3 1,-1 10-125,-5 0 1,-1 6 65,-3 9 1,-2 2-173,-5 6 1,-2 0 135,-2-1 0,4 5-529,-1-1 0,1-3 162,3-4 1,2-6-1113,-1 2 489,4-2 232,-2-7 1,6-1 57,3-5 1,-1-5 266,4-2 0,1-3-118,3-2 1,3 1 57,-3 0 1,3-1 396,-6 1 1,-2 4-154,1-1 0,-3 6 1476,4-2-736,-6 3 1166,3 1-1425,-5 5 0,0 1 199,0 5 1,0 0-210,0 1 1,4 3-6,0 0 1,-1 4-170,-3-4 1,4 6-180,0 2 0,1 1-302,-1 6 0,-3 0 129,3 4 1,1 0-739,-1 0 0,-1-2-68,-3-1 1,4-5-495,0-7 0,0 1 441,-4-5 0,-2 0-231,-1-4 1,-2-3-432,-3-1 1,-2-4-77,3 1 1504,-4-3 0,-5-1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1.80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91 11 8405,'-11'0'461,"-1"0"192,1-5 1,0 3-155,0-1 1,3 3 533,0 3 1,2 5-506,-1 7 0,2 3-273,5 4 1,0-3-597,0 0 1,5-2-818,2 2 1,5-4 1157,3-7 0,2 2 0,6-4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1.91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 13 8252,'-8'-2'2533,"1"-1"-1297,4 1-789,-2-3 0,5 6-1250,0 3 803,5-2 0,2 13 0,4-3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2.45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272 43 8936,'-18'-11'0,"2"0"0,1 1 784,0 2 0,-7 6 67,0 9 1,-1 16-307,-3 14 0,2 7-612,1 5 0,2 5-155,2 3 1,6 1-288,6-9 0,4-5-96,0-7 0,1-8-1492,2-6 2097,0-5 0,5-12 0,2-1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1.85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 1 8493,'-10'19'-2,"2"-1"90,-2-4 0,9 6 512,-3-5 0,-1 7 422,1 0 1,0 2-104,4 6 1,0-3 217,0 3 1,0-4-401,0 4 0,0-3 124,0 3 0,6-9-738,1 2 0,-1-9 238,2-3-285,-1 0 56,5-9 1,-2-2 36,-3-8 0,-2-2-70,-5-1 1,0-1-259,0 1-601,0 0 339,0 0-31,0-1 223,0 6 126,0-4 1,-1 9 66,-3-3 0,3 1 79,-3 0-102,3 1 100,1-3-160,0 0 16,0-1 166,0-5-98,0-1 65,5 1-58,1 0 0,6-1 102,-1 1 1,0 4-5,1-1 1,-1 4 29,0-3 1,0 4 169,1 0 1,-1-3-70,0 3 1,1-1 12,-1 4 1,-3 5-91,-1 3 0,-4 5-394,0 2 0,-1 6 142,-2-3 0,-4 4-482,0 0 1,-6 0 188,-1-3 1,-1 1-23,-3-5 0,3 0 279,0-4 0,2-3-345,3-1 721,-3-4-220,9 2 0,-4-12-902,5-4 0,6-1-83,5-7 0,2 0-368,6-4 1,-1-3 1360,5-1 0,5-9 0,1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2.60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22 1 8450,'-6'5'2272,"1"1"-1547,5 6 0,-4 4 65,0 3 1,2 7-284,6 4 1,2 3-706,5 1 0,0 4-393,1-1 0,-1-4-690,0-6 1,1-5 662,-1-3 1,-1-3 617,-2-4 0,2-6 0,-4-1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3.14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28 261 8868,'-10'-11'2271,"2"-1"-1720,-2 1 1,10 1 211,0 3 1,5 2-230,6 5 1,6 1-243,2 3 0,-3 3-101,-1 8 1,1-1-143,-1 5 0,0 0 9,-3 3 0,-5-3-322,1 0 1,-6-4 210,2 4 1,-3-4-117,-1 4 0,0-5-656,0 1 1,-1-6 326,-3-2 1,2-4-54,-6 0 1,6-3 147,-2-3 1,4-5 87,4-7 1,2-6 244,5-6 1,2-3 316,2 4 0,-1-4 793,5 3 0,-2 0-560,2 0 1,-1 8 1040,-3 0-1003,-3 6 0,5 6 538,-6 4 0,-1 4-427,-2 6 0,-2 7 424,-2 13 0,-3-1-407,3 8 0,1-3-133,-2 7 1,5-3-543,-4-1 1,5 1-398,-2 3 1,2-8-1028,-2 0 1,3-5 833,-2-2 0,-2-5-1421,2-3 530,-6-3-776,3-6 1623,-5 0 1,-1-8 158,-3-2 0,3-7 8,-3-8 0,-1-7-136,1-4 0,-1-3 697,2-1 1,0-3-126,-4-1 0,0 0 311,0 4 1,-2 0-263,5 0 1,0 0 1321,4 1 0,0 0-262,0 3 0,3 2 122,5 5 1,0 2-516,11 2 1,1 3-234,7 5 0,-3 1-35,2 2 1,2 3-43,-2 5 1,0 1-89,-3 3 0,-2 6-36,-2 5 1,-4 5-227,-7-1 0,1 4-472,-6 3 0,1-1-609,-4 5 0,-1 1 510,-3 2 575,-2 6 0,-11 2 0,0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3.800"/>
    </inkml:context>
    <inkml:brush xml:id="br0">
      <inkml:brushProperty name="width" value="0.11429" units="cm"/>
      <inkml:brushProperty name="height" value="0.11429" units="cm"/>
      <inkml:brushProperty name="color" value="#004F8B"/>
    </inkml:brush>
  </inkml:definitions>
  <inkml:trace contextRef="#ctx0" brushRef="#br0">159 79 8765,'-15'-11'0,"0"0"0,1-1 2877,2 1-874,5 0-452,2-1-812,5 6 0,9 1-450,2 5 1,4 1-18,1 3 0,1 2-200,6 6 0,-4 0 140,-1 3 1,1 2-875,4 2 0,-4-2-36,0-2 1,-6-1-653,2 5 1,-7-2 525,-4 2 0,-3 3-78,-1-3 0,-10 2 647,-5 2 1,-5-2-25,-3-2 0,1-3 535,-1-5 1,2-1-245,2-2 413,2-3-235,11-5 0,2-5 201,8-3 0,4-7-137,7-4 1,-1 2-137,4-2 1,-4 4-422,1-4 0,-2 5 115,-2-1 0,-1 1-61,-2-1 0,-3 3 14,-5-3 1,0 6 230,0 1 1,-6 6 112,-6-2 0,0 4 480,-7 4 1,-1 5 101,-7 9 0,3 4 593,-2 12 1,2 3-113,2 12 1,-1 3-503,0 4 1,6 6-870,2 2 0,3 5 172,5-1 0,2-3-1095,5-8 1,0-7 328,0-5 1,5-6-300,2-8 1,0-13 92,0-6 999,1-9 0,3 2 0,0-5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4.19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69 148 8444,'-12'0'436,"1"0"-306,0 0 1,3 0 2358,1 0-1750,-1 0 1,2 5 230,2 2 1,3 3-174,1 2 1,0-1 65,0 0 0,1 1-250,3-1 1,-2 4 6,6 0 1,-6 4-494,2-4 0,1 1 78,-1-1 1,4-2-763,-5 2 538,6-7 1,-6 0-205,4-4 1,-3 0 164,4-4 1,-5-5-123,5-3 0,-4-2 3,3-1 1,-3-4 12,3 0 1,0-5 210,0 1 0,3-1 53,-2 1 1,2-2 120,1 2 1,2-3-145,2 0 1,-3 3-163,3 0 1,3 0 121,1-3 1,2 4-140,2 3 1,0 2 8,-1 2 0,-1 5 20,-2 2 0,1 3 14,-5 1 0,-1 2-121,-6 6 1,1-1-54,-6 8 1,2 3 104,-1 1 1,-3 2-912,3 2 0,-6-2 432,-2-2 0,-5 2-892,2-2 0,-3-1 342,-2 1 1,1-6 27,0 3 1,-2-8 534,-2 0 1,2-6 593,-2 2 0,-2-8 0,-1-2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4.33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34 192 8394,'-4'-28'0,"0"1"-137,2 3 1,-1 2 0,1-1 666,-2 0 1,0 6 1448,4 2 530,0 7-1094,0 3-485,-5 15 0,4 7-355,-3 9 1,3 5-194,1 0 0,0 5-485,0 2 0,0 1-460,0-2 0,6-3-211,6 0 0,-1 0-2735,4-4 3509,3-7 0,-1 8 0,6-7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4.49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45 24 8456,'-11'-12'-2,"0"6"0,3 1 2532,1 5-1916,4 0 1,-2 9-573,5 2 1,2 7 81,1-3 1,4 4-265,4-4 1,0 4-1296,0-4 1,5 0 1434,-1-4 0,5 0 0,-3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4.6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 62 8390,'0'-16'0,"-2"3"802,-1-2-453,1 3 1,-3 7 639,5 5 0,0 11-370,0 12 0,2 6 407,1 8 0,-1 7-510,1 5 1,4 5-287,0-1 1,2 2-21,-1 2 1,5 1-145,-1 2 0,2-4-634,-3 1 0,4-11 452,0-8 1,0-3-2924,-4-1 3039,-4-10 0,-2 8 0,-5-9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6.05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 23 7981,'-8'-4'0,"2"-1"-736,1-1 2433,-4 3-1095,8-2 1,-8 6 168,5 3 0,0 4 0,4 7 0,0-1 21,0 4 1,4 2-206,0 7 1,5-2 2,-2 5 1,3-5 3,2 2 1,-1-3-141,0-2 0,2-1-403,2-2 1,-6-2 82,2-6 1,-6-4-461,2 1 141,-4-5 1,2-3-190,-5-8 1,0-6-25,0-1 1,0-5-399,0 1 1,-4-2 245,0-2 1,1 1 72,3-1 1,0 0 295,0 1 0,1 3-103,3 0 1,1 5 483,2-1 1,7-1 29,-3 1 0,4 3 196,1 5 1,0 4-152,3 0 0,1 3 38,-5 3 1,0 4 126,-4 4 0,-1 7-87,-2 4 1,-3 2-318,-5 6 1,-5-1-253,-3 1 1,-2 2-516,-1-6 0,-2 4 30,-2-3 1,3-2-616,-3-6 0,1 1 328,-1-5 1,2 4 987,-2-4 0,-2 5 0,-1-3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6.7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 1 8584,'-6'0'-4,"-1"0"-271,4 0 63,1 5 1,-3 2 2640,5 8 1,0 3-1107,0 4 1,5 6-111,3 2 0,2 3-422,1 1 0,1-5-64,-1-3 1,0-2-393,0-1 0,1-6-294,-1-2-599,-5-7 589,4-3 1,-8-10-233,1-3 1,-1-6 75,-2-1 0,-4-5-421,0 1 1,-3-1 146,3 1 0,-1-1 28,1 5 1,3 0 128,-3 4 0,3 0 105,1-1 0,0 1 172,0 0 0,4 3-133,-1 1 1,6 4 416,-1-1 1,3 3-4,4 1 0,-1 0 157,5 0 1,-6 5-104,3 3 0,-4 2 22,-1 1 1,1 2-193,-1 2 1,-1-3-57,-2 3 1,-3 2-747,-5-2 1,3 5 348,1-1 0,-1-3-971,-7-1 1,1 1 556,-4-1 1,-1 0-1739,-3-3 1042,0-6 788,-1-1 0,2-6 29,3-3 1,2-3 198,5-9 0,1 1 268,3-7 0,2 2-122,5-7 0,1 5 808,-1 3 0,2-1-413,2 5 0,-3-4 1423,3 4 1,-1 1-336,1 6 0,-2 3 170,2 5 1,1 7-619,-1 4 1,0 5 105,-3 7 1,-1-1-702,0 1 1,-3-4 40,-1 0 0,-4-5-240,1 1 1,-2-7-59,2 0-232,-3-5-155,4 2 1,-5-10-670,0-3 1,0-2 291,0-1 1,0-2-424,0-2 1,0 1 497,0-5 1,0 2 278,0-2 1,4-1 360,0 5 1,3-4-178,-3 4 0,5 0 697,-2 3 0,3 1 12,2 0 0,0 1 386,3 2 0,-2 3-346,2 5 0,1 0 168,-1 0 1,0 5-157,-3 3 0,-5 6-87,1 1 0,-6 5-260,2-1 1,-4 2 146,-4 2 1,-2-1-671,-5 1 1,-2-1-132,-2 1 0,-2-4-377,-6 0 1,4-2 366,0 2 0,5-4-226,-1-7 1,3-2 472,0-2 1,2-4-44,3 0 0,3-5-443,8-7 1,7-4 188,8-3 0,2-1-672,2 1 1216,5-2 0,1 3 0,4-4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8.10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 12 8410,'-6'-5'0,"-4"4"0,8-4 0,-8 5 0,9 5 936,-3 3 0,3 8 1347,1 7 1,-4 4-1414,0 7 0,1 1-313,3 3 1,0 2-25,0 5 0,1-4-569,3-4 0,-2-3-506,6-4 1,0-3-1316,8-8 1,-4-3 964,3-5 0,-2-4 892,-2-4 0,0-1 0,1-2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2.34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34 102 8471,'0'-11'472,"0"-4"-181,0-1 0,0 1 2280,0 4-1129,0 0-809,5-1 0,2 6-167,4 2 1,2 3 217,2 1 1,-3 0-21,3 0 1,-2 1-56,-2 3 1,2 2-551,2 6 0,-6-1-396,2 0 1,-2 1-949,2-1 1,-3 0 744,-1 1 0,-4 0-336,0 3 0,-3-1 272,-3 5 1,-7-4-415,-5 4 1,-6-5 522,3 1 1,-4 2 363,0 2 1,-1-3 266,0 0 1,6-4-260,2-1 526,-3 1 1,11-5-52,-1 1 719,6-6 0,3 3-480,3-5 1,2 0 203,5 0 0,0 0 75,1 0 0,3 0 181,0 0 0,0 0-265,-4 0 0,1 4 286,-1 0 0,0 1-805,1-1 0,-1-3 5,0 3 1,0 1-952,1-1 1,-5-1 501,1-3 1,-6 2-423,2 1 0,-3 0 195,-1 4 1,-1 1 46,-3 3 0,-2 6-9,-5 1 1,-6 5-31,-1 3 1,0 3 416,-1 5 0,5 0-36,-1 0 0,8 4 54,3-1 0,3-1-15,1-10 0,10-2 197,5-13 1,10-3-27,5-12 1,4-9-149,4-9 1,-3-6-137,3-6 1,-3-5 111,-1-2 0,-5 1-814,-3-2 0,-3 6 343,-5-2 1,-5 7-3142,-5 0 3589,-1 1 0,-1-4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8.25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57 8362,'0'-11'666,"0"-1"1062,0 1-1160,0 5 1,1-3-130,3 5 0,-2 0-491,6 4 0,-1 2 126,5 1 0,3 4-1164,0 4 0,0 0 191,-4 1 899,1 4 0,-1 2 0,0 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28.39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98 147 8362,'-23'12'0,"2"-2"901,2-3 0,2 2 277,6-5 841,5 0 1,6-4-797,7 0 0,13-5-398,7-3 1,5-6-618,6-1 0,0-1-459,7 1 1,-2 2-1197,6-2 1,-3-1 967,0 1 0,-6 0-1458,-3 3 1937,4 1 0,-6 0 0,4-1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49.06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57 295 8558,'-11'1'0,"-1"2"0,1 2 171,0 1 154,4-4 0,2 9 542,5-4 0,0 3-59,0 1 0,9 1-310,2-1 1,8 2 402,0 2 0,2-2-330,2 6 1,-4-4 176,0 4 1,-4-4-153,4 4 0,-6-4-143,3 4 1,-5-1-140,-4 1 0,2-2-26,-5-2 0,0-2-339,-4 2 1,0-3 187,0 0-207,0-6 106,0-1 0,-2-5-397,-1 0 1,0-5 167,-4-3 1,4-2-130,-1-1 0,-1 4 34,2-1 1,-5 0 149,4-3 0,-1 1 100,1 3 1,3-3 6,-3 2 0,-1 2 19,2-2-59,-1 1 0,4-5-401,0 1 389,0 0 0,0-1 22,0 1 78,0 0 1,1-1-4,3 1 1,-2 4 73,6-1-146,0 6 0,3-7 144,0 5 1,0 0-44,1 4 1,-1 0 36,0 0 1,1 5-46,-1 3 1,0 2-159,1 1 1,-6 4-63,-2 0 1,1 4-280,-2-4 0,1 5-25,-4-1 1,-1-1 114,-3 1 0,-1-6-339,-2 3 1,-3-5 206,2-4 0,2-2-211,-2-5 1,6-1-14,-2-3 0,-1-3 32,1-8 0,0-4 183,4-7 0,4-3-45,0-5 1,3-4 338,-3 0 0,4-4 221,-4 0 0,3-3 0,-3-4 0,0 6 0,-4-2 0,0 9 598,0 2 0,0 5 183,0 6 0,0 6 2132,0 1-450,-5 9-1102,3 2-878,-3 5 0,10 1-151,3 3 1,-2-2 91,2 6 0,3-6-153,4 2 0,0 3-65,-4 0 0,1-1-175,-1 2 0,0-2-339,1 2 1,3 2-161,0-3 1,-1 3-621,-7 2 1,3-1-335,-2 0 1,-3 2 604,-1 2 0,-3-3 60,-1 4 0,0-4 264,0-1 0,-1 5 312,-3-1 0,1 0 99,-4-4 1,0 0 273,0 1 1,-2-1 879,5 0 1,1-3-16,3-1 808,0 1 0,1 3-840,3 0 0,2-3 395,5-1 0,6 0-700,1 0 1,4 3 55,0-2 1,-3-2-391,0 2 0,-4-6 1,4 2-1072,-5 2 1,2-3 385,-5 4-1257,-4-4 1,-2 7 721,-5-3 0,-2 3-1146,-1 2 0,-4-1 956,-4 0 1,0 1-262,-1-1 1,-3-1 458,0-2 0,-1 0 232,1-4 0,1 0 594,-5-4 0,5-5 0,-1-3 0,3-3 0,0-4 0,1-3 0,0-4 0,3-5-36,1 1 1,1-4-59,-2 3 0,-2 1 1007,2 4 0,2 3-347,-1 0 1,3 5 1646,-4-1-602,6 7-1055,-3 3 1,5 7-186,0 1 1,1 10 62,3 10 1,-2 0 216,6 8 0,-1 0-153,5 7 1,0 2 157,3 5 1,-1 5-176,5 3 1,0-3-585,3-1 1,1-3-291,0-5 0,-1 1-411,1-9 0,-2-1 212,-2-10 1,1-5-764,-5-6 0,4-1-1587,-4-6 2942,-5 0 0,0-14 0,-3-3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49.350"/>
    </inkml:context>
    <inkml:brush xml:id="br0">
      <inkml:brushProperty name="width" value="0.11429" units="cm"/>
      <inkml:brushProperty name="height" value="0.11429" units="cm"/>
      <inkml:brushProperty name="color" value="#004F8B"/>
    </inkml:brush>
  </inkml:definitions>
  <inkml:trace contextRef="#ctx0" brushRef="#br0">12 114 9538,'-5'-11'2581,"4"4"0,-5 1-1669,6 2 1,7 3-193,4-3 0,5 2 40,7-2 1,1 1-721,2-4 0,3 3 149,5-3 1,4-1-309,-1-3 1,1 3-436,-4 1 1,-5 0-379,-3 0 1,-6 2 6,-1 5 0,-10 1-911,-1 3 1,-6 3-755,-2 8 2586,-5 3 1,-6 5 0,-7-1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49.9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34 57 8582,'-11'7'1033,"4"-1"-300,-1-2 1,6 2 550,-2 5 1,3 1-440,1-1 0,0 5 200,0 3 1,3-1-164,1 0 1,5 0-376,-2 1 1,3 1-249,2-5 1,-1-1 31,0-7 1,-1 4-258,-2-4 144,2-2 1,-9 1 587,3-2-312,2-3-54,-4 4-905,3-5 323,-5 0-837,0 0 643,0-5 1,-2 3 90,-1-6 1,1 5-449,-1-5 576,1 0 0,2-3 105,0 0 1,0 0 9,0-1 1,0 1-68,0 0 0,0 3 181,0 1 1,2-1-90,1-3 0,0-1 276,4 1 0,0 4 76,0-1 0,3 4 413,-2-3-603,2 4 0,1-2-23,0 5-359,1 0 0,-2 5 136,-3 3 0,2 3-977,-5 4 0,0-1 471,-4 5 0,0 0-1105,0 3 1,-2-3 471,-1 0 1,-2-1 70,-3 0 0,-2-1 250,3-6 1,0-1 352,0-2 0,3-3 566,-4-5 0,6-7 0,-2-4 0,3-5 0,1-7 0,0-5 0,0-2 0,0-1-118,0 1 0,4-3 607,-1 3 1,5 1 640,-4-1 1,3 10-194,-3 1 1,1 6 2003,-1 6-1722,-3 2 1,8 7-549,-5 6 1,4 4 427,0 11 1,2 5-444,1 2 1,1 6-62,-1 2 1,0 5-344,1-2 1,3 7-349,0 1 0,-1-4-52,-7-3 1,-1-6-194,-2 2 0,-3-4-1127,3-4 0,-4-3 688,-4-4 1,-2-4-1468,-5 0 1,-1-5 871,1 1 1,2-7 1374,-2 0 0,2-6 0,-7 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55.92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68 91 7573,'-7'-11'0,"-1"0"0,0-1 76,2 1 1,-4 1 497,3 2-122,2-2 1,-2 5 1318,3-2-989,3 2-260,-4 5-185,5 10 0,0 7 55,0 14-255,0 1 44,0 7 0,0 1-835,0 6 547,5-1 1,-2-1-1326,4-3 0,2 2 293,6-5 1139,-2-6 0,8 1 0,-3-4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56.05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146 46 8149,'-24'10'491,"-2"-2"1,3 1 734,1-6 1,0 1 287,7-4-632,5 0 1,6-5-1165,8-2 0,7-7 282,8-1 0,3-5 0,0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2.95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136 46 8409,'0'-12'423,"0"1"1,-1 1 237,-3 3 518,3 2-258,-9 5 180,4 0-455,-1 0 1,2 5 124,5 2 0,-1-1-256,-3 2 0,3 1-21,-3 6 1,-1-1-308,1 4 1,-3 1 26,3 4 1,-5 0-1062,2-1 0,0 5 646,0-1 1,1 5-1670,-2-1 1,-1-2 266,6-2 0,-5-2 1603,4-1 0,0 0 0,4-1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3.24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136 109 8398,'6'-12'-1237,"-1"1"928,-5 0 0,2 1 421,1 2 0,0-2-76,4 3 0,-4 0-332,1 0 557,2 4 430,0-7 885,1 9-668,-2-9 62,-5 9-578,0 1 1,-5 6 243,-3 5 1,2 1-150,-2-1 1,2 1-20,-2 3 1,-2-1-269,3 5 0,1-4-237,-2 4 0,0 0-668,-3 4 0,1-1 481,3 1 0,-3 1-873,2 2 0,-2-2 512,-1 2 0,1-2-748,2-1 1333,-2-1 0,4 6 0,-6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3.45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33 23 8354,'-6'-5'2400,"-4"-2"62,4 1-1811,-1 1 0,4 5 451,6 0-783,4 5 1,4 3-207,0 7 0,0-1 9,1 4 1,-1 0-156,0 1 1,-3 2-5,-1-2 1,-3 2-252,4 2 0,-2-2-969,2-2 1,0 1 590,-4-5 0,4 4-1992,-5-4 2658,6 0 0,-2-3 0,4-1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4.58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34 92 8243,'-5'-12'0,"4"5"1108,-3-1-638,-2 6 0,5-2 760,-3 8 0,-1 7-245,1 8 0,1 3 14,3 5 1,0 1-365,0 2 1,0 2 86,0-2 1,1 2-482,3-2 0,-2-2 25,6-6 1,-2 0-855,1-4 528,3-1-173,-3-11 0,3-2 228,-3-8 0,-2-3-677,-5-9 1,4 3 80,0-6 0,0-1-44,-4-7 0,0 3 281,0-2 1,3-2 83,1 2 1,0-4 233,-4 4 1,0-1-113,0 5 1,0-1 742,0 0 0,0 4-83,0 1 1,1 5 894,3 2-1080,-3-1 1,6 11 32,-4-3 0,0 3 25,4 1 0,-3 0 163,4 0-194,-1 5 1,5 1-129,-1 6 1,-4 0 73,1 3 0,-1-2-198,5 2 0,-5-1-177,1 1 1,-6 1 7,2 3 1,1 2-304,-1-2 0,0 3-387,-4 0 0,-4 1 384,0 0 1,-6-1-305,-1 1 1,-1-1 236,-3 1 1,-1-5-36,1-3 1,-4 1 141,4-1 0,-4-4 76,4-3 147,0-6 383,4 3 1,4-10 340,4-2 1,1-4-369,2-5 0,4 4 406,0-3 1,5 2-268,-2 2 1,3 0-1,2-1 0,-1 1-171,0 0 1,1-1-4,-1 1 1,1 4-65,4-1 0,-4 2-272,3-2 1,-2 3-878,-2 5 1,4-4 513,0 1 0,0-1-2615,-3 4 1419,-1 0 394,0 5 0,-4 1 550,-4 6 1,-3 0 175,-3 3 1,-5-1 184,-7 5 1,1 0 388,-5 3 0,0 1-78,-3 0 0,-1-1-8,1 1 1,0-1 863,3 1 0,3-5-553,5-3 0,3-3 2479,1 0-1567,4-6 1,-1-1-52,8-5 1,2-1-554,6-3 1,-1-2-73,0-6 1,4 1-279,0 0 0,6-1 41,-3 1 1,0 0-591,1-1 1,-5 2 323,1 3 0,1-3-1191,-1 2 0,0 3-944,-3 1 794,-6 3 1,-1 2 720,-5 3 0,-1 7 156,-3 8 0,-7 0 316,-8 4 1,-3-3-35,0 6 0,-5 2 497,1-2 0,0 1-278,3-5 1,0 1 888,1-1 1,5-8 793,6-2-552,0-9 1,11 2-431,0-5 0,5-1-75,6-3 0,5-3-440,3-8 1,3 1 84,0-5 1,1 4-207,-1-4 0,1 4 143,0-4 0,3 4-704,0-4 1,1 2 317,-5-2 0,-3 3-1146,0 4 0,-5 1-762,1 0 6,-7-1 977,-3 6 617,-5-4 0,-5 9 269,-3-3 1,-2 3 221,-1 1 0,3 0-41,1 0 0,-1 0 41,-3 0 0,3 0 723,1 0 0,3 0 40,-4 0 1,5 5 453,-5 2 1,6 5 259,-2 3 1,3 2-748,1 6 0,0 5 162,0 2 1,0 6-317,0 2 0,0 8-113,0 0 1,5 1-213,2-2 0,2-1-496,-2-2 0,3-6-744,-2-9-967,-3-1 206,5-13 0,-10 2 769,0-8 0,-5 0-524,-6-4 0,-2-1 1505,-2 1 0,-2-1 0,-6-2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32:14.70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 56 8243,'-12'-18'0,"1"3"3448,0 7-1501,4-2-1177,2 9 1,7-3-391,1 8 1,7 2-305,5 6 1,4-1-1867,-4 0 1,5 1 1789,-1-1 0,3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05E15-7AAC-451E-A22C-11DE83C52957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064DA-B331-45B7-BBD4-2920D01DBA4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0757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29165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3898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27985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44284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8491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43024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50598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2003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六個校內的環保範疇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校內分類回收成效不理想，少於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成同學有回收習慣，可回收垃圾常被發現在垃圾箱中 。 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在洗水間留意到不少同學會用肥皂在洗手時，仍然保持水龍頭開啟；還有洗手後，用大量紙巾抹手，因此各垃圾箱常發現已用紙巾的出現。 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近六成同學都會選擇外出買外賣回校午膳，產生不少即棄器皿，更有部份同學往往未能徹底食用完畢，產生不少廚餘。 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R"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校內園圃植物種類較為單一，以兩至三種花期較短的植物為主，同學普遍對園圃興趣較低。 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夏季時，不少同學仍穿著毛衣外套上課，令課室冷氣機溫度設定往往過低。 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放學後，不少課室電燈電器未有關掉，往往留待工友處理，浪費了電力。 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55763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54066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64508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04589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40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9578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1185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A028F368-0E6F-59E6-5712-F5A49808A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>
            <a:extLst>
              <a:ext uri="{FF2B5EF4-FFF2-40B4-BE49-F238E27FC236}">
                <a16:creationId xmlns:a16="http://schemas.microsoft.com/office/drawing/2014/main" id="{594652FB-21B6-C0F3-CCDA-E030713C84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10:notes">
            <a:extLst>
              <a:ext uri="{FF2B5EF4-FFF2-40B4-BE49-F238E27FC236}">
                <a16:creationId xmlns:a16="http://schemas.microsoft.com/office/drawing/2014/main" id="{EB6B4F51-4886-4C47-9EC3-12F549D2FF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4838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A028F368-0E6F-59E6-5712-F5A49808A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>
            <a:extLst>
              <a:ext uri="{FF2B5EF4-FFF2-40B4-BE49-F238E27FC236}">
                <a16:creationId xmlns:a16="http://schemas.microsoft.com/office/drawing/2014/main" id="{594652FB-21B6-C0F3-CCDA-E030713C84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10:notes">
            <a:extLst>
              <a:ext uri="{FF2B5EF4-FFF2-40B4-BE49-F238E27FC236}">
                <a16:creationId xmlns:a16="http://schemas.microsoft.com/office/drawing/2014/main" id="{EB6B4F51-4886-4C47-9EC3-12F549D2FF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8652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A028F368-0E6F-59E6-5712-F5A49808A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>
            <a:extLst>
              <a:ext uri="{FF2B5EF4-FFF2-40B4-BE49-F238E27FC236}">
                <a16:creationId xmlns:a16="http://schemas.microsoft.com/office/drawing/2014/main" id="{594652FB-21B6-C0F3-CCDA-E030713C84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10:notes">
            <a:extLst>
              <a:ext uri="{FF2B5EF4-FFF2-40B4-BE49-F238E27FC236}">
                <a16:creationId xmlns:a16="http://schemas.microsoft.com/office/drawing/2014/main" id="{EB6B4F51-4886-4C47-9EC3-12F549D2FF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871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36536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7143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BA5C-EBF9-B723-8B3E-629BE388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2BB7D-55C1-4661-938D-A57504A8D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CA4F8-08BB-1003-162F-29721CD6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A20F9-600C-3AEE-F991-15F387D0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DA47A-3D6D-C911-F599-F5F571DE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6294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A7F5-E8A3-3600-A183-90D3B3C1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638F4-2610-BF3C-336D-415751749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93E1-DC24-D938-D394-5E75B656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F7642-4594-E56E-CB1E-BADF2B9EE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B02AC-8F94-57AC-24FA-DB32F656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2745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26388-E7B8-45A6-4532-67808FE3F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295BD-9EB3-B5BC-2918-C655CD981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20185-9488-B5C5-3290-3E21E0D6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93BB0-76D7-418A-5234-E6488541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D008-5A7E-2539-C17D-5DFA4AD9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1734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6BE2-B233-E8E8-3F2C-21837279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FDB5-98E7-C61B-865C-73FBDC956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74660-6446-C7E0-C541-AC3F858B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DF5C-3C02-49DD-0E48-A0D441B6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FB2D-FEDB-DAA5-DED6-1ED3D71B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6687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EB2B-C803-6A11-CFC6-1DFEF730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8FCDC-4627-1DD9-7CD0-88CE22126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6FA4B-1E5D-B817-4AC8-F9E7E07C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70E3B-4594-682C-EFEE-6434AEFF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D8EC-CA5F-62BA-969E-7F046D28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910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3D16-6030-02C4-FAD9-4DA227F2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2005-D33A-D87F-4F8C-1C48B1B79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08182-C395-AE54-8058-43FFC5F38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59BCF-36F8-9478-FF36-ABE0CD7DE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46E9C-7E6A-AB23-331E-1DE45663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7EEE4-A593-55C6-8B2E-6B6DB14B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1557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C3F4-9342-5EDC-7A61-526F4B4D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9812F-4BD6-8EBC-AD5C-9A29FF40D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F7411-4D3F-51FC-4608-CDDEEB04D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1FB245-651A-33AE-A9E1-50D62FFFD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6B90C-CB63-2C53-27B6-44A5CFFC4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E4A50-5D01-6D64-A012-1F543633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3A3711-49B4-DEE2-CA2B-5A186737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0E9F8-8312-B404-7BE6-A85A4397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2285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3F6E-A9C9-7478-5FFD-C473A9A1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BFB52-C3AF-2C9B-9599-983DA20E0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E61B7-90F1-B734-0BA8-E0D02178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3F3A0-BFEB-4ADE-534E-FA456EAD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0313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2B7839-AE82-EAEB-4286-2CE64192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AD418-B390-7179-519A-32293BB7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BEBE9-4A30-10E3-E002-CF2EEF46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100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0E78-D4C0-47B5-6DC1-6797D3B0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2F7E0-E327-6E5E-E778-5B50D5AC5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565F9-2A33-5436-96F6-B8B149E1D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83F15-18B2-D8F1-D56C-75E0CD2A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73D78-F9D9-A34C-97FA-44ADC6D5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897B1-E509-0C80-1BD8-811D255A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3446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DED2-6F22-EA84-7B25-431CBDB6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88318-8E15-B79A-CE58-43A6824C6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E0F36-2116-84B2-E8D0-200810A32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77984-E1CD-3EDD-2009-760379A2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79FE3-FCB9-1285-A3CF-CCCB6EAC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21858-759D-34E3-B075-A49BE8AA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7897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C7970-B34C-5721-7237-98942CE7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7AAC5-FC8F-0FF1-E76F-CA8FDA9E8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3C3F5-9B9B-D6F2-5236-696D4A04C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20B8-26D1-DC97-CBED-85A4BC3C9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EA009-6492-5FBE-6374-36A2FEF0E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6802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sv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8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7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-jscoHV_QA?feature=oembed" TargetMode="External"/><Relationship Id="rId6" Type="http://schemas.openxmlformats.org/officeDocument/2006/relationships/diagramQuickStyle" Target="../diagrams/quickStyle9.xml"/><Relationship Id="rId11" Type="http://schemas.openxmlformats.org/officeDocument/2006/relationships/hyperlink" Target="https://www.youtube.com/watch?v=I-jscoHV_QA" TargetMode="External"/><Relationship Id="rId5" Type="http://schemas.openxmlformats.org/officeDocument/2006/relationships/diagramLayout" Target="../diagrams/layout9.xml"/><Relationship Id="rId10" Type="http://schemas.openxmlformats.org/officeDocument/2006/relationships/image" Target="../media/image79.jpeg"/><Relationship Id="rId4" Type="http://schemas.openxmlformats.org/officeDocument/2006/relationships/diagramData" Target="../diagrams/data9.xml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80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81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82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83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2.png"/><Relationship Id="rId21" Type="http://schemas.openxmlformats.org/officeDocument/2006/relationships/customXml" Target="../ink/ink9.xml"/><Relationship Id="rId42" Type="http://schemas.openxmlformats.org/officeDocument/2006/relationships/image" Target="../media/image140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153.png"/><Relationship Id="rId84" Type="http://schemas.openxmlformats.org/officeDocument/2006/relationships/image" Target="../media/image161.png"/><Relationship Id="rId89" Type="http://schemas.openxmlformats.org/officeDocument/2006/relationships/customXml" Target="../ink/ink43.xml"/><Relationship Id="rId16" Type="http://schemas.openxmlformats.org/officeDocument/2006/relationships/image" Target="../media/image127.png"/><Relationship Id="rId11" Type="http://schemas.openxmlformats.org/officeDocument/2006/relationships/customXml" Target="../ink/ink4.xml"/><Relationship Id="rId32" Type="http://schemas.openxmlformats.org/officeDocument/2006/relationships/image" Target="../media/image135.png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148.png"/><Relationship Id="rId74" Type="http://schemas.openxmlformats.org/officeDocument/2006/relationships/image" Target="../media/image156.png"/><Relationship Id="rId79" Type="http://schemas.openxmlformats.org/officeDocument/2006/relationships/customXml" Target="../ink/ink38.xml"/><Relationship Id="rId5" Type="http://schemas.openxmlformats.org/officeDocument/2006/relationships/customXml" Target="../ink/ink1.xml"/><Relationship Id="rId90" Type="http://schemas.openxmlformats.org/officeDocument/2006/relationships/image" Target="../media/image164.png"/><Relationship Id="rId95" Type="http://schemas.openxmlformats.org/officeDocument/2006/relationships/customXml" Target="../ink/ink46.xml"/><Relationship Id="rId22" Type="http://schemas.openxmlformats.org/officeDocument/2006/relationships/image" Target="../media/image130.png"/><Relationship Id="rId27" Type="http://schemas.openxmlformats.org/officeDocument/2006/relationships/customXml" Target="../ink/ink12.xml"/><Relationship Id="rId43" Type="http://schemas.openxmlformats.org/officeDocument/2006/relationships/customXml" Target="../ink/ink20.xml"/><Relationship Id="rId48" Type="http://schemas.openxmlformats.org/officeDocument/2006/relationships/image" Target="../media/image143.png"/><Relationship Id="rId64" Type="http://schemas.openxmlformats.org/officeDocument/2006/relationships/image" Target="../media/image151.png"/><Relationship Id="rId69" Type="http://schemas.openxmlformats.org/officeDocument/2006/relationships/customXml" Target="../ink/ink33.xml"/><Relationship Id="rId80" Type="http://schemas.openxmlformats.org/officeDocument/2006/relationships/image" Target="../media/image159.png"/><Relationship Id="rId85" Type="http://schemas.openxmlformats.org/officeDocument/2006/relationships/customXml" Target="../ink/ink41.xml"/><Relationship Id="rId3" Type="http://schemas.openxmlformats.org/officeDocument/2006/relationships/image" Target="../media/image85.png"/><Relationship Id="rId12" Type="http://schemas.openxmlformats.org/officeDocument/2006/relationships/image" Target="../media/image125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138.png"/><Relationship Id="rId46" Type="http://schemas.openxmlformats.org/officeDocument/2006/relationships/image" Target="../media/image142.png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129.png"/><Relationship Id="rId41" Type="http://schemas.openxmlformats.org/officeDocument/2006/relationships/customXml" Target="../ink/ink19.xml"/><Relationship Id="rId54" Type="http://schemas.openxmlformats.org/officeDocument/2006/relationships/image" Target="../media/image146.png"/><Relationship Id="rId62" Type="http://schemas.openxmlformats.org/officeDocument/2006/relationships/image" Target="../media/image150.png"/><Relationship Id="rId70" Type="http://schemas.openxmlformats.org/officeDocument/2006/relationships/image" Target="../media/image154.png"/><Relationship Id="rId75" Type="http://schemas.openxmlformats.org/officeDocument/2006/relationships/customXml" Target="../ink/ink36.xml"/><Relationship Id="rId83" Type="http://schemas.openxmlformats.org/officeDocument/2006/relationships/customXml" Target="../ink/ink40.xml"/><Relationship Id="rId88" Type="http://schemas.openxmlformats.org/officeDocument/2006/relationships/image" Target="../media/image163.png"/><Relationship Id="rId91" Type="http://schemas.openxmlformats.org/officeDocument/2006/relationships/customXml" Target="../ink/ink44.xml"/><Relationship Id="rId9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33.png"/><Relationship Id="rId36" Type="http://schemas.openxmlformats.org/officeDocument/2006/relationships/image" Target="../media/image137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124.png"/><Relationship Id="rId31" Type="http://schemas.openxmlformats.org/officeDocument/2006/relationships/customXml" Target="../ink/ink14.xml"/><Relationship Id="rId44" Type="http://schemas.openxmlformats.org/officeDocument/2006/relationships/image" Target="../media/image141.png"/><Relationship Id="rId52" Type="http://schemas.openxmlformats.org/officeDocument/2006/relationships/image" Target="../media/image145.png"/><Relationship Id="rId60" Type="http://schemas.openxmlformats.org/officeDocument/2006/relationships/image" Target="../media/image149.png"/><Relationship Id="rId65" Type="http://schemas.openxmlformats.org/officeDocument/2006/relationships/customXml" Target="../ink/ink31.xml"/><Relationship Id="rId73" Type="http://schemas.openxmlformats.org/officeDocument/2006/relationships/customXml" Target="../ink/ink35.xml"/><Relationship Id="rId78" Type="http://schemas.openxmlformats.org/officeDocument/2006/relationships/image" Target="../media/image158.png"/><Relationship Id="rId81" Type="http://schemas.openxmlformats.org/officeDocument/2006/relationships/customXml" Target="../ink/ink39.xml"/><Relationship Id="rId86" Type="http://schemas.openxmlformats.org/officeDocument/2006/relationships/image" Target="../media/image162.png"/><Relationship Id="rId94" Type="http://schemas.openxmlformats.org/officeDocument/2006/relationships/image" Target="../media/image166.png"/><Relationship Id="rId4" Type="http://schemas.openxmlformats.org/officeDocument/2006/relationships/image" Target="../media/image86.jpe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128.png"/><Relationship Id="rId39" Type="http://schemas.openxmlformats.org/officeDocument/2006/relationships/customXml" Target="../ink/ink18.xml"/><Relationship Id="rId34" Type="http://schemas.openxmlformats.org/officeDocument/2006/relationships/image" Target="../media/image136.png"/><Relationship Id="rId50" Type="http://schemas.openxmlformats.org/officeDocument/2006/relationships/image" Target="../media/image144.png"/><Relationship Id="rId55" Type="http://schemas.openxmlformats.org/officeDocument/2006/relationships/customXml" Target="../ink/ink26.xml"/><Relationship Id="rId76" Type="http://schemas.openxmlformats.org/officeDocument/2006/relationships/image" Target="../media/image157.png"/><Relationship Id="rId97" Type="http://schemas.openxmlformats.org/officeDocument/2006/relationships/image" Target="../media/image87.jp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image" Target="../media/image165.png"/><Relationship Id="rId2" Type="http://schemas.openxmlformats.org/officeDocument/2006/relationships/image" Target="../media/image84.png"/><Relationship Id="rId29" Type="http://schemas.openxmlformats.org/officeDocument/2006/relationships/customXml" Target="../ink/ink13.xml"/><Relationship Id="rId24" Type="http://schemas.openxmlformats.org/officeDocument/2006/relationships/image" Target="../media/image131.png"/><Relationship Id="rId40" Type="http://schemas.openxmlformats.org/officeDocument/2006/relationships/image" Target="../media/image139.png"/><Relationship Id="rId45" Type="http://schemas.openxmlformats.org/officeDocument/2006/relationships/customXml" Target="../ink/ink21.xml"/><Relationship Id="rId66" Type="http://schemas.openxmlformats.org/officeDocument/2006/relationships/image" Target="../media/image152.png"/><Relationship Id="rId87" Type="http://schemas.openxmlformats.org/officeDocument/2006/relationships/customXml" Target="../ink/ink42.xml"/><Relationship Id="rId61" Type="http://schemas.openxmlformats.org/officeDocument/2006/relationships/customXml" Target="../ink/ink29.xml"/><Relationship Id="rId82" Type="http://schemas.openxmlformats.org/officeDocument/2006/relationships/image" Target="../media/image160.png"/><Relationship Id="rId19" Type="http://schemas.openxmlformats.org/officeDocument/2006/relationships/customXml" Target="../ink/ink8.xml"/><Relationship Id="rId14" Type="http://schemas.openxmlformats.org/officeDocument/2006/relationships/image" Target="../media/image126.png"/><Relationship Id="rId30" Type="http://schemas.openxmlformats.org/officeDocument/2006/relationships/image" Target="../media/image134.png"/><Relationship Id="rId35" Type="http://schemas.openxmlformats.org/officeDocument/2006/relationships/customXml" Target="../ink/ink16.xml"/><Relationship Id="rId56" Type="http://schemas.openxmlformats.org/officeDocument/2006/relationships/image" Target="../media/image147.png"/><Relationship Id="rId77" Type="http://schemas.openxmlformats.org/officeDocument/2006/relationships/customXml" Target="../ink/ink37.xml"/><Relationship Id="rId8" Type="http://schemas.openxmlformats.org/officeDocument/2006/relationships/image" Target="../media/image123.png"/><Relationship Id="rId51" Type="http://schemas.openxmlformats.org/officeDocument/2006/relationships/customXml" Target="../ink/ink24.xml"/><Relationship Id="rId72" Type="http://schemas.openxmlformats.org/officeDocument/2006/relationships/image" Target="../media/image155.png"/><Relationship Id="rId93" Type="http://schemas.openxmlformats.org/officeDocument/2006/relationships/customXml" Target="../ink/ink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95.jpe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hyperlink" Target="https://school.ecc.org.hk/tc/programmes/gpp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54934">
            <a:off x="998164" y="3982873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" name="Freeform 3"/>
          <p:cNvSpPr/>
          <p:nvPr/>
        </p:nvSpPr>
        <p:spPr>
          <a:xfrm rot="-201506">
            <a:off x="2726990" y="2770866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4" name="Freeform 4"/>
          <p:cNvSpPr/>
          <p:nvPr/>
        </p:nvSpPr>
        <p:spPr>
          <a:xfrm rot="1301662">
            <a:off x="2871017" y="2136045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6" y="0"/>
                </a:lnTo>
                <a:lnTo>
                  <a:pt x="2012016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5" name="Freeform 5"/>
          <p:cNvSpPr/>
          <p:nvPr/>
        </p:nvSpPr>
        <p:spPr>
          <a:xfrm>
            <a:off x="3854919" y="-323227"/>
            <a:ext cx="3846972" cy="2127149"/>
          </a:xfrm>
          <a:custGeom>
            <a:avLst/>
            <a:gdLst/>
            <a:ahLst/>
            <a:cxnLst/>
            <a:rect l="l" t="t" r="r" b="b"/>
            <a:pathLst>
              <a:path w="4103437" h="2268959">
                <a:moveTo>
                  <a:pt x="0" y="0"/>
                </a:moveTo>
                <a:lnTo>
                  <a:pt x="4103437" y="0"/>
                </a:lnTo>
                <a:lnTo>
                  <a:pt x="4103437" y="2268959"/>
                </a:lnTo>
                <a:lnTo>
                  <a:pt x="0" y="2268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6" name="Freeform 6"/>
          <p:cNvSpPr/>
          <p:nvPr/>
        </p:nvSpPr>
        <p:spPr>
          <a:xfrm rot="-984388">
            <a:off x="6108121" y="4106127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7" name="Freeform 7"/>
          <p:cNvSpPr/>
          <p:nvPr/>
        </p:nvSpPr>
        <p:spPr>
          <a:xfrm rot="-288197" flipH="1">
            <a:off x="4266715" y="3884063"/>
            <a:ext cx="1886264" cy="1004250"/>
          </a:xfrm>
          <a:custGeom>
            <a:avLst/>
            <a:gdLst/>
            <a:ahLst/>
            <a:cxnLst/>
            <a:rect l="l" t="t" r="r" b="b"/>
            <a:pathLst>
              <a:path w="2012015" h="1071200">
                <a:moveTo>
                  <a:pt x="2012015" y="0"/>
                </a:moveTo>
                <a:lnTo>
                  <a:pt x="0" y="0"/>
                </a:lnTo>
                <a:lnTo>
                  <a:pt x="0" y="1071200"/>
                </a:lnTo>
                <a:lnTo>
                  <a:pt x="2012015" y="1071200"/>
                </a:lnTo>
                <a:lnTo>
                  <a:pt x="20120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8" name="Freeform 8"/>
          <p:cNvSpPr/>
          <p:nvPr/>
        </p:nvSpPr>
        <p:spPr>
          <a:xfrm>
            <a:off x="4370428" y="6236207"/>
            <a:ext cx="1351140" cy="682202"/>
          </a:xfrm>
          <a:custGeom>
            <a:avLst/>
            <a:gdLst/>
            <a:ahLst/>
            <a:cxnLst/>
            <a:rect l="l" t="t" r="r" b="b"/>
            <a:pathLst>
              <a:path w="1441216" h="727682">
                <a:moveTo>
                  <a:pt x="0" y="0"/>
                </a:moveTo>
                <a:lnTo>
                  <a:pt x="1441216" y="0"/>
                </a:lnTo>
                <a:lnTo>
                  <a:pt x="1441216" y="727682"/>
                </a:lnTo>
                <a:lnTo>
                  <a:pt x="0" y="72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9" name="Freeform 9"/>
          <p:cNvSpPr/>
          <p:nvPr/>
        </p:nvSpPr>
        <p:spPr>
          <a:xfrm rot="-574885">
            <a:off x="4151220" y="2760115"/>
            <a:ext cx="6727754" cy="4650560"/>
          </a:xfrm>
          <a:custGeom>
            <a:avLst/>
            <a:gdLst/>
            <a:ahLst/>
            <a:cxnLst/>
            <a:rect l="l" t="t" r="r" b="b"/>
            <a:pathLst>
              <a:path w="7176271" h="4960597">
                <a:moveTo>
                  <a:pt x="0" y="0"/>
                </a:moveTo>
                <a:lnTo>
                  <a:pt x="7176271" y="0"/>
                </a:lnTo>
                <a:lnTo>
                  <a:pt x="7176271" y="4960598"/>
                </a:lnTo>
                <a:lnTo>
                  <a:pt x="0" y="496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0" name="Freeform 10"/>
          <p:cNvSpPr/>
          <p:nvPr/>
        </p:nvSpPr>
        <p:spPr>
          <a:xfrm rot="10598493">
            <a:off x="7196990" y="2607400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5" y="0"/>
                </a:lnTo>
                <a:lnTo>
                  <a:pt x="2012015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1" name="Freeform 11"/>
          <p:cNvSpPr/>
          <p:nvPr/>
        </p:nvSpPr>
        <p:spPr>
          <a:xfrm rot="-71846">
            <a:off x="4126049" y="2368197"/>
            <a:ext cx="2202952" cy="1218102"/>
          </a:xfrm>
          <a:custGeom>
            <a:avLst/>
            <a:gdLst/>
            <a:ahLst/>
            <a:cxnLst/>
            <a:rect l="l" t="t" r="r" b="b"/>
            <a:pathLst>
              <a:path w="2349815" h="1299309">
                <a:moveTo>
                  <a:pt x="0" y="0"/>
                </a:moveTo>
                <a:lnTo>
                  <a:pt x="2349815" y="0"/>
                </a:lnTo>
                <a:lnTo>
                  <a:pt x="2349815" y="1299309"/>
                </a:lnTo>
                <a:lnTo>
                  <a:pt x="0" y="1299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2" name="Freeform 12"/>
          <p:cNvSpPr/>
          <p:nvPr/>
        </p:nvSpPr>
        <p:spPr>
          <a:xfrm rot="191112" flipH="1">
            <a:off x="5710379" y="2810406"/>
            <a:ext cx="1886264" cy="1004250"/>
          </a:xfrm>
          <a:custGeom>
            <a:avLst/>
            <a:gdLst/>
            <a:ahLst/>
            <a:cxnLst/>
            <a:rect l="l" t="t" r="r" b="b"/>
            <a:pathLst>
              <a:path w="2012015" h="1071200">
                <a:moveTo>
                  <a:pt x="2012016" y="0"/>
                </a:moveTo>
                <a:lnTo>
                  <a:pt x="0" y="0"/>
                </a:lnTo>
                <a:lnTo>
                  <a:pt x="0" y="1071200"/>
                </a:lnTo>
                <a:lnTo>
                  <a:pt x="2012016" y="1071200"/>
                </a:lnTo>
                <a:lnTo>
                  <a:pt x="201201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3" name="Freeform 13"/>
          <p:cNvSpPr/>
          <p:nvPr/>
        </p:nvSpPr>
        <p:spPr>
          <a:xfrm rot="-10800000" flipH="1">
            <a:off x="4246692" y="3129980"/>
            <a:ext cx="2079292" cy="1107018"/>
          </a:xfrm>
          <a:custGeom>
            <a:avLst/>
            <a:gdLst/>
            <a:ahLst/>
            <a:cxnLst/>
            <a:rect l="l" t="t" r="r" b="b"/>
            <a:pathLst>
              <a:path w="2217911" h="1180819">
                <a:moveTo>
                  <a:pt x="2217912" y="0"/>
                </a:moveTo>
                <a:lnTo>
                  <a:pt x="0" y="0"/>
                </a:lnTo>
                <a:lnTo>
                  <a:pt x="0" y="1180820"/>
                </a:lnTo>
                <a:lnTo>
                  <a:pt x="2217912" y="1180820"/>
                </a:lnTo>
                <a:lnTo>
                  <a:pt x="22179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4" name="Freeform 14"/>
          <p:cNvSpPr/>
          <p:nvPr/>
        </p:nvSpPr>
        <p:spPr>
          <a:xfrm rot="-10474436">
            <a:off x="4147954" y="1843981"/>
            <a:ext cx="1438826" cy="795586"/>
          </a:xfrm>
          <a:custGeom>
            <a:avLst/>
            <a:gdLst/>
            <a:ahLst/>
            <a:cxnLst/>
            <a:rect l="l" t="t" r="r" b="b"/>
            <a:pathLst>
              <a:path w="1534748" h="848625">
                <a:moveTo>
                  <a:pt x="0" y="0"/>
                </a:moveTo>
                <a:lnTo>
                  <a:pt x="1534748" y="0"/>
                </a:lnTo>
                <a:lnTo>
                  <a:pt x="1534748" y="848625"/>
                </a:lnTo>
                <a:lnTo>
                  <a:pt x="0" y="848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5" name="Freeform 15"/>
          <p:cNvSpPr/>
          <p:nvPr/>
        </p:nvSpPr>
        <p:spPr>
          <a:xfrm rot="5461356">
            <a:off x="72459" y="1990143"/>
            <a:ext cx="2714358" cy="1500880"/>
          </a:xfrm>
          <a:custGeom>
            <a:avLst/>
            <a:gdLst/>
            <a:ahLst/>
            <a:cxnLst/>
            <a:rect l="l" t="t" r="r" b="b"/>
            <a:pathLst>
              <a:path w="2895315" h="1600939">
                <a:moveTo>
                  <a:pt x="0" y="0"/>
                </a:moveTo>
                <a:lnTo>
                  <a:pt x="2895314" y="0"/>
                </a:lnTo>
                <a:lnTo>
                  <a:pt x="2895314" y="1600939"/>
                </a:lnTo>
                <a:lnTo>
                  <a:pt x="0" y="1600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6" name="Freeform 16"/>
          <p:cNvSpPr/>
          <p:nvPr/>
        </p:nvSpPr>
        <p:spPr>
          <a:xfrm flipH="1">
            <a:off x="1472822" y="4651011"/>
            <a:ext cx="3653801" cy="1945289"/>
          </a:xfrm>
          <a:custGeom>
            <a:avLst/>
            <a:gdLst/>
            <a:ahLst/>
            <a:cxnLst/>
            <a:rect l="l" t="t" r="r" b="b"/>
            <a:pathLst>
              <a:path w="3897388" h="2074975">
                <a:moveTo>
                  <a:pt x="3897387" y="0"/>
                </a:moveTo>
                <a:lnTo>
                  <a:pt x="0" y="0"/>
                </a:lnTo>
                <a:lnTo>
                  <a:pt x="0" y="2074975"/>
                </a:lnTo>
                <a:lnTo>
                  <a:pt x="3897387" y="2074975"/>
                </a:lnTo>
                <a:lnTo>
                  <a:pt x="389738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7" name="Freeform 17"/>
          <p:cNvSpPr/>
          <p:nvPr/>
        </p:nvSpPr>
        <p:spPr>
          <a:xfrm rot="-10800000">
            <a:off x="556346" y="-512341"/>
            <a:ext cx="4250304" cy="2350168"/>
          </a:xfrm>
          <a:custGeom>
            <a:avLst/>
            <a:gdLst/>
            <a:ahLst/>
            <a:cxnLst/>
            <a:rect l="l" t="t" r="r" b="b"/>
            <a:pathLst>
              <a:path w="4533658" h="2506846">
                <a:moveTo>
                  <a:pt x="0" y="0"/>
                </a:moveTo>
                <a:lnTo>
                  <a:pt x="4533658" y="0"/>
                </a:lnTo>
                <a:lnTo>
                  <a:pt x="4533658" y="2506846"/>
                </a:lnTo>
                <a:lnTo>
                  <a:pt x="0" y="2506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8" name="Freeform 18"/>
          <p:cNvSpPr/>
          <p:nvPr/>
        </p:nvSpPr>
        <p:spPr>
          <a:xfrm>
            <a:off x="1923410" y="891130"/>
            <a:ext cx="8391772" cy="4322168"/>
          </a:xfrm>
          <a:custGeom>
            <a:avLst/>
            <a:gdLst/>
            <a:ahLst/>
            <a:cxnLst/>
            <a:rect l="l" t="t" r="r" b="b"/>
            <a:pathLst>
              <a:path w="8951223" h="4610313">
                <a:moveTo>
                  <a:pt x="0" y="0"/>
                </a:moveTo>
                <a:lnTo>
                  <a:pt x="8951222" y="0"/>
                </a:lnTo>
                <a:lnTo>
                  <a:pt x="8951222" y="4610313"/>
                </a:lnTo>
                <a:lnTo>
                  <a:pt x="0" y="46103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43918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9" name="Freeform 19"/>
          <p:cNvSpPr/>
          <p:nvPr/>
        </p:nvSpPr>
        <p:spPr>
          <a:xfrm rot="-449131">
            <a:off x="8363638" y="-364651"/>
            <a:ext cx="2383854" cy="1647840"/>
          </a:xfrm>
          <a:custGeom>
            <a:avLst/>
            <a:gdLst/>
            <a:ahLst/>
            <a:cxnLst/>
            <a:rect l="l" t="t" r="r" b="b"/>
            <a:pathLst>
              <a:path w="2542778" h="1757696">
                <a:moveTo>
                  <a:pt x="0" y="0"/>
                </a:moveTo>
                <a:lnTo>
                  <a:pt x="2542778" y="0"/>
                </a:lnTo>
                <a:lnTo>
                  <a:pt x="2542778" y="1757695"/>
                </a:lnTo>
                <a:lnTo>
                  <a:pt x="0" y="1757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0" name="Freeform 20"/>
          <p:cNvSpPr/>
          <p:nvPr/>
        </p:nvSpPr>
        <p:spPr>
          <a:xfrm rot="-5400000" flipH="1">
            <a:off x="9345756" y="1350648"/>
            <a:ext cx="2444963" cy="1301702"/>
          </a:xfrm>
          <a:custGeom>
            <a:avLst/>
            <a:gdLst/>
            <a:ahLst/>
            <a:cxnLst/>
            <a:rect l="l" t="t" r="r" b="b"/>
            <a:pathLst>
              <a:path w="2607961" h="1388482">
                <a:moveTo>
                  <a:pt x="2607960" y="0"/>
                </a:moveTo>
                <a:lnTo>
                  <a:pt x="0" y="0"/>
                </a:lnTo>
                <a:lnTo>
                  <a:pt x="0" y="1388482"/>
                </a:lnTo>
                <a:lnTo>
                  <a:pt x="2607960" y="1388482"/>
                </a:lnTo>
                <a:lnTo>
                  <a:pt x="260796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1" name="Freeform 21"/>
          <p:cNvSpPr/>
          <p:nvPr/>
        </p:nvSpPr>
        <p:spPr>
          <a:xfrm>
            <a:off x="1789596" y="6077897"/>
            <a:ext cx="8641147" cy="780103"/>
          </a:xfrm>
          <a:custGeom>
            <a:avLst/>
            <a:gdLst/>
            <a:ahLst/>
            <a:cxnLst/>
            <a:rect l="l" t="t" r="r" b="b"/>
            <a:pathLst>
              <a:path w="9217223" h="832110">
                <a:moveTo>
                  <a:pt x="0" y="0"/>
                </a:moveTo>
                <a:lnTo>
                  <a:pt x="9217222" y="0"/>
                </a:lnTo>
                <a:lnTo>
                  <a:pt x="9217222" y="832110"/>
                </a:lnTo>
                <a:lnTo>
                  <a:pt x="0" y="8321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54121" b="-49417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2" name="Freeform 22"/>
          <p:cNvSpPr/>
          <p:nvPr/>
        </p:nvSpPr>
        <p:spPr>
          <a:xfrm>
            <a:off x="4566792" y="6377249"/>
            <a:ext cx="1521028" cy="292868"/>
          </a:xfrm>
          <a:custGeom>
            <a:avLst/>
            <a:gdLst/>
            <a:ahLst/>
            <a:cxnLst/>
            <a:rect l="l" t="t" r="r" b="b"/>
            <a:pathLst>
              <a:path w="1622430" h="312393">
                <a:moveTo>
                  <a:pt x="0" y="0"/>
                </a:moveTo>
                <a:lnTo>
                  <a:pt x="1622429" y="0"/>
                </a:lnTo>
                <a:lnTo>
                  <a:pt x="1622429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3" name="Freeform 23"/>
          <p:cNvSpPr/>
          <p:nvPr/>
        </p:nvSpPr>
        <p:spPr>
          <a:xfrm>
            <a:off x="2935414" y="6377249"/>
            <a:ext cx="1521028" cy="292868"/>
          </a:xfrm>
          <a:custGeom>
            <a:avLst/>
            <a:gdLst/>
            <a:ahLst/>
            <a:cxnLst/>
            <a:rect l="l" t="t" r="r" b="b"/>
            <a:pathLst>
              <a:path w="1622430" h="312393">
                <a:moveTo>
                  <a:pt x="0" y="0"/>
                </a:moveTo>
                <a:lnTo>
                  <a:pt x="1622429" y="0"/>
                </a:lnTo>
                <a:lnTo>
                  <a:pt x="1622429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4" name="Freeform 24"/>
          <p:cNvSpPr/>
          <p:nvPr/>
        </p:nvSpPr>
        <p:spPr>
          <a:xfrm>
            <a:off x="6241604" y="6383706"/>
            <a:ext cx="1057376" cy="286412"/>
          </a:xfrm>
          <a:custGeom>
            <a:avLst/>
            <a:gdLst/>
            <a:ahLst/>
            <a:cxnLst/>
            <a:rect l="l" t="t" r="r" b="b"/>
            <a:pathLst>
              <a:path w="1127868" h="305506">
                <a:moveTo>
                  <a:pt x="0" y="0"/>
                </a:moveTo>
                <a:lnTo>
                  <a:pt x="1127868" y="0"/>
                </a:lnTo>
                <a:lnTo>
                  <a:pt x="1127868" y="305506"/>
                </a:lnTo>
                <a:lnTo>
                  <a:pt x="0" y="3055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5" name="Freeform 25"/>
          <p:cNvSpPr/>
          <p:nvPr/>
        </p:nvSpPr>
        <p:spPr>
          <a:xfrm>
            <a:off x="7478042" y="6377249"/>
            <a:ext cx="381582" cy="292868"/>
          </a:xfrm>
          <a:custGeom>
            <a:avLst/>
            <a:gdLst/>
            <a:ahLst/>
            <a:cxnLst/>
            <a:rect l="l" t="t" r="r" b="b"/>
            <a:pathLst>
              <a:path w="407021" h="312393">
                <a:moveTo>
                  <a:pt x="0" y="0"/>
                </a:moveTo>
                <a:lnTo>
                  <a:pt x="407021" y="0"/>
                </a:lnTo>
                <a:lnTo>
                  <a:pt x="407021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849" t="-1905" r="-7796" b="-2857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6" name="TextBox 26"/>
          <p:cNvSpPr txBox="1"/>
          <p:nvPr/>
        </p:nvSpPr>
        <p:spPr>
          <a:xfrm>
            <a:off x="4079527" y="2046655"/>
            <a:ext cx="4501591" cy="714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  <a:spcBef>
                <a:spcPct val="0"/>
              </a:spcBef>
            </a:pPr>
            <a:r>
              <a:rPr lang="en-US" sz="4350" b="1" dirty="0" err="1">
                <a:solidFill>
                  <a:srgbClr val="056839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Resource Han Rounded TC"/>
                <a:sym typeface="Resource Han Rounded TC"/>
              </a:rPr>
              <a:t>環保風紀計劃</a:t>
            </a:r>
            <a:endParaRPr lang="en-US" sz="4350" b="1" dirty="0">
              <a:solidFill>
                <a:srgbClr val="056839"/>
              </a:solidFill>
              <a:latin typeface="PMingLiU" panose="02020500000000000000" pitchFamily="18" charset="-120"/>
              <a:ea typeface="PMingLiU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27" name="Freeform 27"/>
          <p:cNvSpPr/>
          <p:nvPr/>
        </p:nvSpPr>
        <p:spPr>
          <a:xfrm rot="-1052354">
            <a:off x="6848482" y="-275076"/>
            <a:ext cx="2223264" cy="1536832"/>
          </a:xfrm>
          <a:custGeom>
            <a:avLst/>
            <a:gdLst/>
            <a:ahLst/>
            <a:cxnLst/>
            <a:rect l="l" t="t" r="r" b="b"/>
            <a:pathLst>
              <a:path w="2371482" h="1639287">
                <a:moveTo>
                  <a:pt x="0" y="0"/>
                </a:moveTo>
                <a:lnTo>
                  <a:pt x="2371482" y="0"/>
                </a:lnTo>
                <a:lnTo>
                  <a:pt x="2371482" y="1639287"/>
                </a:lnTo>
                <a:lnTo>
                  <a:pt x="0" y="1639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8" name="TextBox 28"/>
          <p:cNvSpPr txBox="1"/>
          <p:nvPr/>
        </p:nvSpPr>
        <p:spPr>
          <a:xfrm>
            <a:off x="4042003" y="1824064"/>
            <a:ext cx="4877894" cy="29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3"/>
              </a:lnSpc>
              <a:spcBef>
                <a:spcPct val="0"/>
              </a:spcBef>
            </a:pPr>
            <a:r>
              <a:rPr lang="en-US" sz="1688" b="1" dirty="0">
                <a:solidFill>
                  <a:srgbClr val="055730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Environmental Education </a:t>
            </a:r>
            <a:r>
              <a:rPr lang="en-US" sz="1688" b="1" dirty="0" err="1">
                <a:solidFill>
                  <a:srgbClr val="055730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Programme</a:t>
            </a:r>
            <a:r>
              <a:rPr lang="en-US" sz="1688" b="1" dirty="0">
                <a:solidFill>
                  <a:srgbClr val="055730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 2025/26</a:t>
            </a:r>
          </a:p>
        </p:txBody>
      </p:sp>
      <p:sp>
        <p:nvSpPr>
          <p:cNvPr id="29" name="Freeform 29"/>
          <p:cNvSpPr/>
          <p:nvPr/>
        </p:nvSpPr>
        <p:spPr>
          <a:xfrm rot="3591818">
            <a:off x="8754698" y="-51"/>
            <a:ext cx="1581885" cy="1581885"/>
          </a:xfrm>
          <a:custGeom>
            <a:avLst/>
            <a:gdLst/>
            <a:ahLst/>
            <a:cxnLst/>
            <a:rect l="l" t="t" r="r" b="b"/>
            <a:pathLst>
              <a:path w="1687344" h="1687344">
                <a:moveTo>
                  <a:pt x="0" y="0"/>
                </a:moveTo>
                <a:lnTo>
                  <a:pt x="1687345" y="0"/>
                </a:lnTo>
                <a:lnTo>
                  <a:pt x="1687345" y="1687345"/>
                </a:lnTo>
                <a:lnTo>
                  <a:pt x="0" y="16873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0" name="Freeform 30"/>
          <p:cNvSpPr/>
          <p:nvPr/>
        </p:nvSpPr>
        <p:spPr>
          <a:xfrm rot="9391183">
            <a:off x="3972700" y="762717"/>
            <a:ext cx="510563" cy="598901"/>
          </a:xfrm>
          <a:custGeom>
            <a:avLst/>
            <a:gdLst/>
            <a:ahLst/>
            <a:cxnLst/>
            <a:rect l="l" t="t" r="r" b="b"/>
            <a:pathLst>
              <a:path w="544601" h="638828">
                <a:moveTo>
                  <a:pt x="0" y="0"/>
                </a:moveTo>
                <a:lnTo>
                  <a:pt x="544601" y="0"/>
                </a:lnTo>
                <a:lnTo>
                  <a:pt x="544601" y="638828"/>
                </a:lnTo>
                <a:lnTo>
                  <a:pt x="0" y="6388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1" name="Freeform 31"/>
          <p:cNvSpPr/>
          <p:nvPr/>
        </p:nvSpPr>
        <p:spPr>
          <a:xfrm rot="5550597">
            <a:off x="9566280" y="3294039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5" y="0"/>
                </a:lnTo>
                <a:lnTo>
                  <a:pt x="2012015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2" name="Freeform 32"/>
          <p:cNvSpPr/>
          <p:nvPr/>
        </p:nvSpPr>
        <p:spPr>
          <a:xfrm rot="1290567">
            <a:off x="9424043" y="2902686"/>
            <a:ext cx="717976" cy="642589"/>
          </a:xfrm>
          <a:custGeom>
            <a:avLst/>
            <a:gdLst/>
            <a:ahLst/>
            <a:cxnLst/>
            <a:rect l="l" t="t" r="r" b="b"/>
            <a:pathLst>
              <a:path w="765841" h="685428">
                <a:moveTo>
                  <a:pt x="0" y="0"/>
                </a:moveTo>
                <a:lnTo>
                  <a:pt x="765841" y="0"/>
                </a:lnTo>
                <a:lnTo>
                  <a:pt x="765841" y="685427"/>
                </a:lnTo>
                <a:lnTo>
                  <a:pt x="0" y="6854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3" name="Freeform 33"/>
          <p:cNvSpPr/>
          <p:nvPr/>
        </p:nvSpPr>
        <p:spPr>
          <a:xfrm rot="1030743">
            <a:off x="2296653" y="276549"/>
            <a:ext cx="1474064" cy="925589"/>
          </a:xfrm>
          <a:custGeom>
            <a:avLst/>
            <a:gdLst/>
            <a:ahLst/>
            <a:cxnLst/>
            <a:rect l="l" t="t" r="r" b="b"/>
            <a:pathLst>
              <a:path w="1572335" h="987295">
                <a:moveTo>
                  <a:pt x="0" y="0"/>
                </a:moveTo>
                <a:lnTo>
                  <a:pt x="1572335" y="0"/>
                </a:lnTo>
                <a:lnTo>
                  <a:pt x="1572335" y="987295"/>
                </a:lnTo>
                <a:lnTo>
                  <a:pt x="0" y="9872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4" name="Freeform 34"/>
          <p:cNvSpPr/>
          <p:nvPr/>
        </p:nvSpPr>
        <p:spPr>
          <a:xfrm>
            <a:off x="8167007" y="6360050"/>
            <a:ext cx="834310" cy="333724"/>
          </a:xfrm>
          <a:custGeom>
            <a:avLst/>
            <a:gdLst/>
            <a:ahLst/>
            <a:cxnLst/>
            <a:rect l="l" t="t" r="r" b="b"/>
            <a:pathLst>
              <a:path w="889931" h="355972">
                <a:moveTo>
                  <a:pt x="0" y="0"/>
                </a:moveTo>
                <a:lnTo>
                  <a:pt x="889931" y="0"/>
                </a:lnTo>
                <a:lnTo>
                  <a:pt x="889931" y="355972"/>
                </a:lnTo>
                <a:lnTo>
                  <a:pt x="0" y="35597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5" name="TextBox 35"/>
          <p:cNvSpPr txBox="1"/>
          <p:nvPr/>
        </p:nvSpPr>
        <p:spPr>
          <a:xfrm>
            <a:off x="3801878" y="1345846"/>
            <a:ext cx="4966737" cy="52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  <a:spcBef>
                <a:spcPct val="0"/>
              </a:spcBef>
            </a:pPr>
            <a:r>
              <a:rPr lang="en-US" sz="3218" b="1" dirty="0">
                <a:solidFill>
                  <a:srgbClr val="056839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Resource Han Rounded TC"/>
                <a:sym typeface="Resource Han Rounded TC"/>
              </a:rPr>
              <a:t>2025/26 </a:t>
            </a:r>
            <a:r>
              <a:rPr lang="en-US" sz="3218" b="1" dirty="0" err="1">
                <a:solidFill>
                  <a:srgbClr val="056839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Resource Han Rounded TC"/>
                <a:sym typeface="Resource Han Rounded TC"/>
              </a:rPr>
              <a:t>學年環境教育項目</a:t>
            </a:r>
            <a:endParaRPr lang="en-US" sz="3218" b="1" dirty="0">
              <a:solidFill>
                <a:srgbClr val="056839"/>
              </a:solidFill>
              <a:latin typeface="PMingLiU" panose="02020500000000000000" pitchFamily="18" charset="-120"/>
              <a:ea typeface="PMingLiU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692501" y="2772073"/>
            <a:ext cx="3245161" cy="29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3"/>
              </a:lnSpc>
              <a:spcBef>
                <a:spcPct val="0"/>
              </a:spcBef>
            </a:pPr>
            <a:r>
              <a:rPr lang="en-US" sz="1688" b="1" dirty="0">
                <a:solidFill>
                  <a:srgbClr val="056839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Green Prefect (GP) </a:t>
            </a:r>
            <a:r>
              <a:rPr lang="en-US" sz="1688" b="1" dirty="0" err="1">
                <a:solidFill>
                  <a:srgbClr val="056839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Programme</a:t>
            </a:r>
            <a:endParaRPr lang="en-US" sz="1688" b="1" dirty="0">
              <a:solidFill>
                <a:srgbClr val="056839"/>
              </a:solidFill>
              <a:latin typeface="Aptos (本文)"/>
              <a:ea typeface="PMingLiU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451182" y="6224593"/>
            <a:ext cx="190791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資助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935414" y="6224593"/>
            <a:ext cx="304564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 dirty="0" err="1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主辦機構</a:t>
            </a:r>
            <a:endParaRPr lang="en-US" sz="563" dirty="0">
              <a:solidFill>
                <a:srgbClr val="000000"/>
              </a:solidFill>
              <a:latin typeface="Resource Han Rounded TC"/>
              <a:ea typeface="Resource Han Rounded TC"/>
              <a:cs typeface="Resource Han Rounded TC"/>
              <a:sym typeface="Resource Han Rounded TC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277531" y="6224592"/>
            <a:ext cx="419689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Organisers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31295" y="6224592"/>
            <a:ext cx="399443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Funded By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174729" y="6224593"/>
            <a:ext cx="289778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技術顧問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515280" y="6224592"/>
            <a:ext cx="763317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Technical Consultant</a:t>
            </a:r>
          </a:p>
        </p:txBody>
      </p:sp>
      <p:grpSp>
        <p:nvGrpSpPr>
          <p:cNvPr id="43" name="Group 43"/>
          <p:cNvGrpSpPr/>
          <p:nvPr/>
        </p:nvGrpSpPr>
        <p:grpSpPr>
          <a:xfrm rot="351233">
            <a:off x="2360818" y="3605390"/>
            <a:ext cx="1524191" cy="2275388"/>
            <a:chOff x="0" y="0"/>
            <a:chExt cx="2167739" cy="3236106"/>
          </a:xfrm>
        </p:grpSpPr>
        <p:sp>
          <p:nvSpPr>
            <p:cNvPr id="44" name="Freeform 44"/>
            <p:cNvSpPr/>
            <p:nvPr/>
          </p:nvSpPr>
          <p:spPr>
            <a:xfrm rot="164588">
              <a:off x="74054" y="46528"/>
              <a:ext cx="2019631" cy="3143051"/>
            </a:xfrm>
            <a:custGeom>
              <a:avLst/>
              <a:gdLst/>
              <a:ahLst/>
              <a:cxnLst/>
              <a:rect l="l" t="t" r="r" b="b"/>
              <a:pathLst>
                <a:path w="2019631" h="3143051">
                  <a:moveTo>
                    <a:pt x="0" y="0"/>
                  </a:moveTo>
                  <a:lnTo>
                    <a:pt x="2019631" y="0"/>
                  </a:lnTo>
                  <a:lnTo>
                    <a:pt x="2019631" y="3143050"/>
                  </a:lnTo>
                  <a:lnTo>
                    <a:pt x="0" y="3143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 rot="164588">
              <a:off x="874383" y="912330"/>
              <a:ext cx="141436" cy="78578"/>
              <a:chOff x="0" y="0"/>
              <a:chExt cx="191198" cy="10622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1262" cy="106172"/>
              </a:xfrm>
              <a:custGeom>
                <a:avLst/>
                <a:gdLst/>
                <a:ahLst/>
                <a:cxnLst/>
                <a:rect l="l" t="t" r="r" b="b"/>
                <a:pathLst>
                  <a:path w="191262" h="106172">
                    <a:moveTo>
                      <a:pt x="191262" y="106172"/>
                    </a:moveTo>
                    <a:lnTo>
                      <a:pt x="0" y="106172"/>
                    </a:lnTo>
                    <a:lnTo>
                      <a:pt x="0" y="0"/>
                    </a:lnTo>
                    <a:lnTo>
                      <a:pt x="191262" y="0"/>
                    </a:lnTo>
                    <a:close/>
                  </a:path>
                </a:pathLst>
              </a:custGeom>
              <a:solidFill>
                <a:srgbClr val="E57F14"/>
              </a:solidFill>
            </p:spPr>
            <p:txBody>
              <a:bodyPr/>
              <a:lstStyle/>
              <a:p>
                <a:endParaRPr lang="en-HK" sz="1688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 rot="164588">
              <a:off x="1172639" y="926621"/>
              <a:ext cx="141436" cy="78578"/>
              <a:chOff x="0" y="0"/>
              <a:chExt cx="191198" cy="10622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91262" cy="106172"/>
              </a:xfrm>
              <a:custGeom>
                <a:avLst/>
                <a:gdLst/>
                <a:ahLst/>
                <a:cxnLst/>
                <a:rect l="l" t="t" r="r" b="b"/>
                <a:pathLst>
                  <a:path w="191262" h="106172">
                    <a:moveTo>
                      <a:pt x="191262" y="106172"/>
                    </a:moveTo>
                    <a:lnTo>
                      <a:pt x="0" y="106172"/>
                    </a:lnTo>
                    <a:lnTo>
                      <a:pt x="0" y="0"/>
                    </a:lnTo>
                    <a:lnTo>
                      <a:pt x="191262" y="0"/>
                    </a:lnTo>
                    <a:close/>
                  </a:path>
                </a:pathLst>
              </a:custGeom>
              <a:solidFill>
                <a:srgbClr val="E57F14"/>
              </a:solidFill>
            </p:spPr>
            <p:txBody>
              <a:bodyPr/>
              <a:lstStyle/>
              <a:p>
                <a:endParaRPr lang="en-HK" sz="1688"/>
              </a:p>
            </p:txBody>
          </p:sp>
        </p:grpSp>
        <p:sp>
          <p:nvSpPr>
            <p:cNvPr id="49" name="Freeform 49"/>
            <p:cNvSpPr/>
            <p:nvPr/>
          </p:nvSpPr>
          <p:spPr>
            <a:xfrm rot="164588">
              <a:off x="669102" y="1690782"/>
              <a:ext cx="1024028" cy="747878"/>
            </a:xfrm>
            <a:custGeom>
              <a:avLst/>
              <a:gdLst/>
              <a:ahLst/>
              <a:cxnLst/>
              <a:rect l="l" t="t" r="r" b="b"/>
              <a:pathLst>
                <a:path w="1024028" h="747878">
                  <a:moveTo>
                    <a:pt x="0" y="0"/>
                  </a:moveTo>
                  <a:lnTo>
                    <a:pt x="1024027" y="0"/>
                  </a:lnTo>
                  <a:lnTo>
                    <a:pt x="1024027" y="747877"/>
                  </a:lnTo>
                  <a:lnTo>
                    <a:pt x="0" y="747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777269" y="3519202"/>
            <a:ext cx="1710017" cy="2300447"/>
            <a:chOff x="0" y="0"/>
            <a:chExt cx="2432024" cy="3271747"/>
          </a:xfrm>
        </p:grpSpPr>
        <p:sp>
          <p:nvSpPr>
            <p:cNvPr id="51" name="Freeform 51"/>
            <p:cNvSpPr/>
            <p:nvPr/>
          </p:nvSpPr>
          <p:spPr>
            <a:xfrm rot="-262088">
              <a:off x="115358" y="79309"/>
              <a:ext cx="2201308" cy="3113129"/>
            </a:xfrm>
            <a:custGeom>
              <a:avLst/>
              <a:gdLst/>
              <a:ahLst/>
              <a:cxnLst/>
              <a:rect l="l" t="t" r="r" b="b"/>
              <a:pathLst>
                <a:path w="2201308" h="3113129">
                  <a:moveTo>
                    <a:pt x="0" y="0"/>
                  </a:moveTo>
                  <a:lnTo>
                    <a:pt x="2201308" y="0"/>
                  </a:lnTo>
                  <a:lnTo>
                    <a:pt x="2201308" y="3113129"/>
                  </a:lnTo>
                  <a:lnTo>
                    <a:pt x="0" y="311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 dirty="0"/>
            </a:p>
          </p:txBody>
        </p:sp>
        <p:sp>
          <p:nvSpPr>
            <p:cNvPr id="52" name="Freeform 52"/>
            <p:cNvSpPr/>
            <p:nvPr/>
          </p:nvSpPr>
          <p:spPr>
            <a:xfrm rot="-343256">
              <a:off x="829960" y="1860944"/>
              <a:ext cx="216534" cy="204300"/>
            </a:xfrm>
            <a:custGeom>
              <a:avLst/>
              <a:gdLst/>
              <a:ahLst/>
              <a:cxnLst/>
              <a:rect l="l" t="t" r="r" b="b"/>
              <a:pathLst>
                <a:path w="216534" h="204300">
                  <a:moveTo>
                    <a:pt x="0" y="0"/>
                  </a:moveTo>
                  <a:lnTo>
                    <a:pt x="216534" y="0"/>
                  </a:lnTo>
                  <a:lnTo>
                    <a:pt x="216534" y="204299"/>
                  </a:lnTo>
                  <a:lnTo>
                    <a:pt x="0" y="204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-12476" t="-103986" r="-292731" b="-109670"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709895" y="5562138"/>
            <a:ext cx="4992734" cy="220538"/>
            <a:chOff x="0" y="-30293"/>
            <a:chExt cx="7100778" cy="313654"/>
          </a:xfrm>
        </p:grpSpPr>
        <p:sp>
          <p:nvSpPr>
            <p:cNvPr id="54" name="Freeform 54"/>
            <p:cNvSpPr/>
            <p:nvPr/>
          </p:nvSpPr>
          <p:spPr>
            <a:xfrm>
              <a:off x="1624920" y="0"/>
              <a:ext cx="250925" cy="253692"/>
            </a:xfrm>
            <a:custGeom>
              <a:avLst/>
              <a:gdLst/>
              <a:ahLst/>
              <a:cxnLst/>
              <a:rect l="l" t="t" r="r" b="b"/>
              <a:pathLst>
                <a:path w="250925" h="253692">
                  <a:moveTo>
                    <a:pt x="0" y="0"/>
                  </a:moveTo>
                  <a:lnTo>
                    <a:pt x="250925" y="0"/>
                  </a:lnTo>
                  <a:lnTo>
                    <a:pt x="250925" y="253692"/>
                  </a:lnTo>
                  <a:lnTo>
                    <a:pt x="0" y="253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3426704" y="22257"/>
              <a:ext cx="313230" cy="245885"/>
            </a:xfrm>
            <a:custGeom>
              <a:avLst/>
              <a:gdLst/>
              <a:ahLst/>
              <a:cxnLst/>
              <a:rect l="l" t="t" r="r" b="b"/>
              <a:pathLst>
                <a:path w="313230" h="245885">
                  <a:moveTo>
                    <a:pt x="0" y="0"/>
                  </a:moveTo>
                  <a:lnTo>
                    <a:pt x="313230" y="0"/>
                  </a:lnTo>
                  <a:lnTo>
                    <a:pt x="313230" y="245886"/>
                  </a:lnTo>
                  <a:lnTo>
                    <a:pt x="0" y="245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0293"/>
              <a:ext cx="1515776" cy="299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查詢 Enquiry: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948328" y="-20660"/>
              <a:ext cx="1177139" cy="299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2272 0301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3809104" y="-15845"/>
              <a:ext cx="3291674" cy="299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education.cahk@gmail.com</a:t>
              </a:r>
            </a:p>
          </p:txBody>
        </p:sp>
      </p:grpSp>
      <p:sp>
        <p:nvSpPr>
          <p:cNvPr id="59" name="Subtitle 2">
            <a:extLst>
              <a:ext uri="{FF2B5EF4-FFF2-40B4-BE49-F238E27FC236}">
                <a16:creationId xmlns:a16="http://schemas.microsoft.com/office/drawing/2014/main" id="{0DD930DD-23E0-61DE-D4A7-7660DA082564}"/>
              </a:ext>
            </a:extLst>
          </p:cNvPr>
          <p:cNvSpPr txBox="1">
            <a:spLocks/>
          </p:cNvSpPr>
          <p:nvPr/>
        </p:nvSpPr>
        <p:spPr>
          <a:xfrm>
            <a:off x="1857209" y="3174454"/>
            <a:ext cx="9144000" cy="17279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zh-TW" altLang="en-US" sz="4000" b="1" dirty="0"/>
              <a:t>培訓工作坊（中學組）</a:t>
            </a:r>
            <a:endParaRPr lang="en-HK" altLang="zh-TW" sz="4000" b="1" dirty="0"/>
          </a:p>
          <a:p>
            <a:pPr marL="0" indent="0" algn="ctr">
              <a:lnSpc>
                <a:spcPct val="160000"/>
              </a:lnSpc>
              <a:buNone/>
            </a:pPr>
            <a:r>
              <a:rPr lang="en-HK" sz="4000" dirty="0"/>
              <a:t>7/2/2026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EC0B57-1C9B-06A3-2013-0EE0C377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98" y="18630"/>
            <a:ext cx="10515600" cy="1325563"/>
          </a:xfrm>
        </p:spPr>
        <p:txBody>
          <a:bodyPr/>
          <a:lstStyle/>
          <a:p>
            <a:r>
              <a:rPr lang="zh-TW" altLang="en-US" b="1" dirty="0"/>
              <a:t>碳中和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31C684-23A2-4F4D-DC45-386E8FBC9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134" y="6320420"/>
            <a:ext cx="2750080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資料來源：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香港氣候行動藍圖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2050》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68B93864-2BA6-8DE2-5087-E6A212BB8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98" y="1034024"/>
            <a:ext cx="10515600" cy="2129580"/>
          </a:xfrm>
        </p:spPr>
        <p:txBody>
          <a:bodyPr>
            <a:normAutofit/>
          </a:bodyPr>
          <a:lstStyle/>
          <a:p>
            <a:r>
              <a:rPr lang="zh-TW" altLang="en-US" dirty="0"/>
              <a:t>通過減排方法，以</a:t>
            </a:r>
            <a:r>
              <a:rPr lang="zh-TW" altLang="en-US" dirty="0">
                <a:solidFill>
                  <a:srgbClr val="00B050"/>
                </a:solidFill>
              </a:rPr>
              <a:t>減緩或抵消</a:t>
            </a:r>
            <a:r>
              <a:rPr lang="zh-TW" altLang="en-US" dirty="0"/>
              <a:t>自身活動所產生的碳排放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400" dirty="0"/>
              <a:t>例如：</a:t>
            </a:r>
            <a:r>
              <a:rPr lang="zh-TW" altLang="en-US" dirty="0"/>
              <a:t>取代傳統化石能源、節約能源、綠色出行、惜物減廢、植樹和造林、購買可再生能源證書、碳交易</a:t>
            </a:r>
            <a:r>
              <a:rPr lang="en-US" altLang="zh-TW" dirty="0"/>
              <a:t>……</a:t>
            </a:r>
          </a:p>
          <a:p>
            <a:r>
              <a:rPr lang="zh-TW" altLang="en-US" b="1" dirty="0"/>
              <a:t>「零碳排放」</a:t>
            </a:r>
            <a:r>
              <a:rPr lang="zh-TW" altLang="en-US" dirty="0"/>
              <a:t>：排放量等於吸收量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BA6EF7-E112-7781-611E-D0FB6C2C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879" y="3967621"/>
            <a:ext cx="4386322" cy="1856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22994-77F1-B591-02DA-3CFABC84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369" y="3163604"/>
            <a:ext cx="1752625" cy="1423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1FFAB5-569A-C27A-C170-54DF58865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451" y="4626566"/>
            <a:ext cx="1367168" cy="9429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7D17A-05D2-E1E8-5283-0D9F18B3AD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45" r="12973" b="13645"/>
          <a:stretch>
            <a:fillRect/>
          </a:stretch>
        </p:blipFill>
        <p:spPr>
          <a:xfrm>
            <a:off x="9910617" y="2734955"/>
            <a:ext cx="914400" cy="1041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40FEFD-7BF5-8349-6B43-F5C2C281A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1190" y="3249237"/>
            <a:ext cx="1028844" cy="1214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555956-5801-5E14-23B5-45921C8AE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767" y="2466995"/>
            <a:ext cx="1391450" cy="10418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C31F87-E031-5DF8-9695-8A5BAD859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39" y="4768717"/>
            <a:ext cx="1607085" cy="113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0381B2-86B2-DCD1-7D45-9D9F7C90F5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795" y="3493948"/>
            <a:ext cx="1393483" cy="1423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55472B-3FFD-2A5D-08CE-D3C6313BA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8751" y="5012528"/>
            <a:ext cx="1445090" cy="12920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05F875-EFD5-EF8D-C138-B3E1B74569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0203" y="4895798"/>
            <a:ext cx="1391450" cy="128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1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BBA87F-D347-5E03-3D77-B440ABF9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50" y="226659"/>
            <a:ext cx="10515600" cy="1325563"/>
          </a:xfrm>
        </p:spPr>
        <p:txBody>
          <a:bodyPr/>
          <a:lstStyle/>
          <a:p>
            <a:r>
              <a:rPr lang="zh-TW" altLang="en-US" b="1" dirty="0"/>
              <a:t>香港的碳排放總量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DFE746-4C13-3A07-C7CC-C95A2F936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89" y="1690688"/>
            <a:ext cx="5483837" cy="4351338"/>
          </a:xfrm>
        </p:spPr>
        <p:txBody>
          <a:bodyPr/>
          <a:lstStyle/>
          <a:p>
            <a:r>
              <a:rPr lang="en-US" altLang="zh-TW" dirty="0"/>
              <a:t>2014</a:t>
            </a:r>
            <a:r>
              <a:rPr lang="zh-TW" altLang="en-US" dirty="0"/>
              <a:t>年達至頂峰</a:t>
            </a:r>
            <a:endParaRPr lang="en-US" altLang="zh-TW" dirty="0"/>
          </a:p>
          <a:p>
            <a:r>
              <a:rPr lang="zh-TW" altLang="en-US" dirty="0"/>
              <a:t>下降趨勢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香港氣候行動藍圖</a:t>
            </a:r>
            <a:r>
              <a:rPr lang="en-US" altLang="zh-TW" dirty="0"/>
              <a:t>2050》</a:t>
            </a:r>
            <a:r>
              <a:rPr lang="zh-TW" altLang="en-US" dirty="0"/>
              <a:t>目標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dirty="0"/>
              <a:t>2035</a:t>
            </a:r>
            <a:r>
              <a:rPr lang="zh-TW" altLang="en-US" dirty="0"/>
              <a:t>年前：</a:t>
            </a:r>
            <a:r>
              <a:rPr lang="zh-TW" altLang="en-US" dirty="0">
                <a:sym typeface="Wingdings" panose="05000000000000000000" pitchFamily="2" charset="2"/>
              </a:rPr>
              <a:t></a:t>
            </a:r>
            <a:r>
              <a:rPr lang="en-US" altLang="zh-TW" dirty="0">
                <a:sym typeface="Wingdings" panose="05000000000000000000" pitchFamily="2" charset="2"/>
              </a:rPr>
              <a:t>50%</a:t>
            </a:r>
            <a:br>
              <a:rPr lang="en-US" altLang="zh-TW" dirty="0">
                <a:sym typeface="Wingdings" panose="05000000000000000000" pitchFamily="2" charset="2"/>
              </a:rPr>
            </a:br>
            <a:r>
              <a:rPr lang="zh-TW" altLang="en-US" dirty="0">
                <a:sym typeface="Wingdings" panose="05000000000000000000" pitchFamily="2" charset="2"/>
              </a:rPr>
              <a:t>（與</a:t>
            </a:r>
            <a:r>
              <a:rPr lang="en-US" altLang="zh-TW" dirty="0">
                <a:sym typeface="Wingdings" panose="05000000000000000000" pitchFamily="2" charset="2"/>
              </a:rPr>
              <a:t>2005</a:t>
            </a:r>
            <a:r>
              <a:rPr lang="zh-TW" altLang="en-US" dirty="0">
                <a:sym typeface="Wingdings" panose="05000000000000000000" pitchFamily="2" charset="2"/>
              </a:rPr>
              <a:t>年水平比較）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dirty="0"/>
              <a:t>2050</a:t>
            </a:r>
            <a:r>
              <a:rPr lang="zh-TW" altLang="en-US" dirty="0"/>
              <a:t>年前：實現碳中和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89AAE6-CCF7-F2DD-FAE2-B9BECED47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137" y="226659"/>
            <a:ext cx="5044733" cy="59109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54A7FC-F96B-F3BB-6A5B-AC24CA866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937" y="6354409"/>
            <a:ext cx="2750080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資料來源：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香港氣候行動藍圖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2050》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5BEF958-4FB1-213F-4633-FB1C76ECC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528" y="185751"/>
            <a:ext cx="1982914" cy="20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0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EC0818-82B2-203E-018A-7E254CE8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香港可否實現碳中和？</a:t>
            </a:r>
            <a:endParaRPr lang="en-US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B07B71-38BC-3B9A-096D-D824D083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500" y="1878398"/>
            <a:ext cx="4857750" cy="4381500"/>
          </a:xfrm>
          <a:prstGeom prst="rect">
            <a:avLst/>
          </a:prstGeom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4246B0F5-F596-6E6F-1771-EB322F35995F}"/>
              </a:ext>
            </a:extLst>
          </p:cNvPr>
          <p:cNvSpPr txBox="1">
            <a:spLocks/>
          </p:cNvSpPr>
          <p:nvPr/>
        </p:nvSpPr>
        <p:spPr>
          <a:xfrm>
            <a:off x="174984" y="2806089"/>
            <a:ext cx="3482245" cy="1492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停止使用燃煤進行日常發電</a:t>
            </a:r>
          </a:p>
          <a:p>
            <a:r>
              <a:rPr lang="zh-TW" altLang="en-US" sz="2000" dirty="0"/>
              <a:t>增加可再生能源在發電組合中的比例</a:t>
            </a:r>
          </a:p>
          <a:p>
            <a:r>
              <a:rPr lang="zh-TW" altLang="en-US" sz="2000" dirty="0"/>
              <a:t>探索新的零碳能源技術</a:t>
            </a:r>
            <a:endParaRPr lang="en-US" sz="2000" dirty="0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314E2C09-BDDC-E519-981E-FE2AA903E9BD}"/>
              </a:ext>
            </a:extLst>
          </p:cNvPr>
          <p:cNvSpPr txBox="1">
            <a:spLocks/>
          </p:cNvSpPr>
          <p:nvPr/>
        </p:nvSpPr>
        <p:spPr>
          <a:xfrm>
            <a:off x="8656321" y="3132625"/>
            <a:ext cx="3342331" cy="836060"/>
          </a:xfrm>
          <a:prstGeom prst="rect">
            <a:avLst/>
          </a:prstGeom>
          <a:solidFill>
            <a:srgbClr val="FFF1DE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推廣綠色建築</a:t>
            </a:r>
            <a:endParaRPr lang="en-US" altLang="zh-TW" sz="2000" dirty="0"/>
          </a:p>
          <a:p>
            <a:r>
              <a:rPr lang="zh-TW" altLang="en-US" sz="2000" dirty="0"/>
              <a:t>提升現有建築的能源效率</a:t>
            </a:r>
            <a:endParaRPr lang="en-US" altLang="zh-TW" sz="2000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B86965A9-9C63-1602-2AAD-B64285F25754}"/>
              </a:ext>
            </a:extLst>
          </p:cNvPr>
          <p:cNvSpPr txBox="1">
            <a:spLocks/>
          </p:cNvSpPr>
          <p:nvPr/>
        </p:nvSpPr>
        <p:spPr>
          <a:xfrm>
            <a:off x="8656320" y="4945961"/>
            <a:ext cx="3342331" cy="11515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發展轉廢為能設施，減少依賴堆填區</a:t>
            </a:r>
            <a:endParaRPr lang="en-US" altLang="zh-TW" sz="2000" dirty="0"/>
          </a:p>
          <a:p>
            <a:r>
              <a:rPr lang="zh-TW" altLang="en-US" sz="2000" dirty="0"/>
              <a:t>加強推動源頭減廢和回收</a:t>
            </a:r>
            <a:endParaRPr lang="en-US" altLang="zh-TW" sz="2000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537E2B9D-A20D-E8F7-B45F-2D6731147A73}"/>
              </a:ext>
            </a:extLst>
          </p:cNvPr>
          <p:cNvSpPr txBox="1">
            <a:spLocks/>
          </p:cNvSpPr>
          <p:nvPr/>
        </p:nvSpPr>
        <p:spPr>
          <a:xfrm>
            <a:off x="254367" y="5087279"/>
            <a:ext cx="3342331" cy="8704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推動使用新能源運輸工具</a:t>
            </a:r>
            <a:endParaRPr lang="en-US" altLang="zh-TW" sz="2000" dirty="0"/>
          </a:p>
          <a:p>
            <a:r>
              <a:rPr lang="en-US" altLang="zh-TW" sz="2000" dirty="0"/>
              <a:t>2050</a:t>
            </a:r>
            <a:r>
              <a:rPr lang="zh-TW" altLang="en-US" sz="2000" dirty="0"/>
              <a:t>年前實現車輛零排放</a:t>
            </a:r>
            <a:endParaRPr lang="en-US" altLang="zh-TW" sz="2000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1978CC71-F3F3-C4BF-C345-187C883CE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937" y="6354409"/>
            <a:ext cx="2750080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資料來源：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香港氣候行動藍圖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2050》</a:t>
            </a:r>
          </a:p>
        </p:txBody>
      </p:sp>
    </p:spTree>
    <p:extLst>
      <p:ext uri="{BB962C8B-B14F-4D97-AF65-F5344CB8AC3E}">
        <p14:creationId xmlns:p14="http://schemas.microsoft.com/office/powerpoint/2010/main" val="2497433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EADC89-F1CF-002E-93E3-EB36EAA6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3" y="266802"/>
            <a:ext cx="10515600" cy="1325563"/>
          </a:xfrm>
        </p:spPr>
        <p:txBody>
          <a:bodyPr/>
          <a:lstStyle/>
          <a:p>
            <a:r>
              <a:rPr lang="zh-TW" altLang="en-US" dirty="0"/>
              <a:t>低碳生活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9AF988-3708-65EC-399E-33DFC698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75" y="1592365"/>
            <a:ext cx="7332406" cy="1782814"/>
          </a:xfrm>
        </p:spPr>
        <p:txBody>
          <a:bodyPr/>
          <a:lstStyle/>
          <a:p>
            <a:r>
              <a:rPr lang="zh-TW" altLang="en-US" b="1" dirty="0"/>
              <a:t>避免</a:t>
            </a:r>
            <a:r>
              <a:rPr lang="en-US" altLang="zh-TW" b="1" dirty="0"/>
              <a:t>/</a:t>
            </a:r>
            <a:r>
              <a:rPr lang="zh-TW" altLang="en-US" b="1" dirty="0"/>
              <a:t>減少</a:t>
            </a:r>
            <a:r>
              <a:rPr lang="zh-TW" altLang="en-US" dirty="0"/>
              <a:t>參與高度碳排放的活動</a:t>
            </a:r>
          </a:p>
          <a:p>
            <a:r>
              <a:rPr lang="zh-TW" altLang="en-US" dirty="0"/>
              <a:t>購置</a:t>
            </a:r>
            <a:r>
              <a:rPr lang="en-US" altLang="zh-TW" dirty="0"/>
              <a:t>/</a:t>
            </a:r>
            <a:r>
              <a:rPr lang="zh-TW" altLang="en-US" dirty="0"/>
              <a:t>使用產品或服務時，</a:t>
            </a:r>
            <a:r>
              <a:rPr lang="zh-TW" altLang="en-US" b="1" dirty="0"/>
              <a:t>選取碳足印較低者</a:t>
            </a:r>
          </a:p>
          <a:p>
            <a:r>
              <a:rPr lang="zh-TW" altLang="en-US" b="1" dirty="0">
                <a:solidFill>
                  <a:srgbClr val="00B050"/>
                </a:solidFill>
              </a:rPr>
              <a:t>減少不必要的能源消耗</a:t>
            </a:r>
          </a:p>
        </p:txBody>
      </p:sp>
      <p:pic>
        <p:nvPicPr>
          <p:cNvPr id="4" name="Picture 8" descr="A plane flying in the sky&#10;&#10;AI-generated content may be incorrect.">
            <a:extLst>
              <a:ext uri="{FF2B5EF4-FFF2-40B4-BE49-F238E27FC236}">
                <a16:creationId xmlns:a16="http://schemas.microsoft.com/office/drawing/2014/main" id="{D84C50DC-CDC7-D887-DDC1-5C7AFF9A1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583" y="163405"/>
            <a:ext cx="2898317" cy="194526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12" descr="A bowl of food on a table&#10;&#10;AI-generated content may be incorrect.">
            <a:extLst>
              <a:ext uri="{FF2B5EF4-FFF2-40B4-BE49-F238E27FC236}">
                <a16:creationId xmlns:a16="http://schemas.microsoft.com/office/drawing/2014/main" id="{B76C1A8C-5460-F1AB-D983-88E052F3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015" y="4570245"/>
            <a:ext cx="4336642" cy="182784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14" descr="A person packing a package&#10;&#10;AI-generated content may be incorrect.">
            <a:extLst>
              <a:ext uri="{FF2B5EF4-FFF2-40B4-BE49-F238E27FC236}">
                <a16:creationId xmlns:a16="http://schemas.microsoft.com/office/drawing/2014/main" id="{C14E0714-299F-B8E9-709E-538F6F052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817" y="2341840"/>
            <a:ext cx="3166423" cy="2076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Picture 16" descr="A store with shelves of food&#10;&#10;AI-generated content may be incorrect.">
            <a:extLst>
              <a:ext uri="{FF2B5EF4-FFF2-40B4-BE49-F238E27FC236}">
                <a16:creationId xmlns:a16="http://schemas.microsoft.com/office/drawing/2014/main" id="{7F2E4EB5-535E-CC65-45EA-E3BBED62B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0" y="3683873"/>
            <a:ext cx="3382892" cy="251719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DABC96-1C0E-700C-B601-CB09AF445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>
            <a:fillRect/>
          </a:stretch>
        </p:blipFill>
        <p:spPr>
          <a:xfrm>
            <a:off x="4076851" y="3582934"/>
            <a:ext cx="3369704" cy="251719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546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15F8A0-E16D-91EB-E89F-3E05FC9F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671" y="3618271"/>
            <a:ext cx="8790040" cy="1848464"/>
          </a:xfrm>
        </p:spPr>
        <p:txBody>
          <a:bodyPr>
            <a:normAutofit/>
          </a:bodyPr>
          <a:lstStyle/>
          <a:p>
            <a:pPr algn="r"/>
            <a:r>
              <a:rPr lang="zh-TW" altLang="en-US" sz="6000" b="1" dirty="0"/>
              <a:t>如何籌備環保推廣活動？</a:t>
            </a:r>
          </a:p>
        </p:txBody>
      </p:sp>
    </p:spTree>
    <p:extLst>
      <p:ext uri="{BB962C8B-B14F-4D97-AF65-F5344CB8AC3E}">
        <p14:creationId xmlns:p14="http://schemas.microsoft.com/office/powerpoint/2010/main" val="123097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D9C41B-DC8A-BCC7-8745-11941110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/>
              <a:t>籌備環保推廣活動過程</a:t>
            </a:r>
            <a:endParaRPr 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F6DA100F-B800-DD02-7FDB-D450346225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016681"/>
              </p:ext>
            </p:extLst>
          </p:nvPr>
        </p:nvGraphicFramePr>
        <p:xfrm>
          <a:off x="360947" y="1690688"/>
          <a:ext cx="11470105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8066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4C025A-67C1-1F78-C464-80B17B5B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43" y="97214"/>
            <a:ext cx="10515600" cy="1325563"/>
          </a:xfrm>
        </p:spPr>
        <p:txBody>
          <a:bodyPr/>
          <a:lstStyle/>
          <a:p>
            <a:r>
              <a:rPr lang="zh-TW" altLang="en-US" b="1" dirty="0"/>
              <a:t>活動目標的設定</a:t>
            </a:r>
            <a:endParaRPr lang="en-US" b="1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13910EF5-4ACF-7A5E-20A9-A596A5D58B0B}"/>
              </a:ext>
            </a:extLst>
          </p:cNvPr>
          <p:cNvGraphicFramePr>
            <a:graphicFrameLocks/>
          </p:cNvGraphicFramePr>
          <p:nvPr/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圖片 4" descr="一張含有 美工圖案, 動畫卡通, 圖形, 表情符號 的圖片&#10;&#10;AI 產生的內容可能不正確。">
            <a:extLst>
              <a:ext uri="{FF2B5EF4-FFF2-40B4-BE49-F238E27FC236}">
                <a16:creationId xmlns:a16="http://schemas.microsoft.com/office/drawing/2014/main" id="{4B4C91E2-350D-B61B-F22B-AC7655AE4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64" y="177981"/>
            <a:ext cx="2646061" cy="1633963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4E38F22-3B22-18FA-F9CE-EFB5B2A63AFE}"/>
              </a:ext>
            </a:extLst>
          </p:cNvPr>
          <p:cNvSpPr txBox="1">
            <a:spLocks/>
          </p:cNvSpPr>
          <p:nvPr/>
        </p:nvSpPr>
        <p:spPr>
          <a:xfrm>
            <a:off x="8368590" y="1379954"/>
            <a:ext cx="3048000" cy="5423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dirty="0"/>
              <a:t>如果改為這些呢？</a:t>
            </a:r>
            <a:endParaRPr lang="en-US" altLang="zh-TW" sz="2400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7C19D4DA-678E-5247-6CB5-199EE03717A6}"/>
              </a:ext>
            </a:extLst>
          </p:cNvPr>
          <p:cNvSpPr txBox="1">
            <a:spLocks/>
          </p:cNvSpPr>
          <p:nvPr/>
        </p:nvSpPr>
        <p:spPr>
          <a:xfrm>
            <a:off x="347731" y="1321002"/>
            <a:ext cx="4330848" cy="543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dirty="0"/>
              <a:t>這些目標是困難還是容易呢？</a:t>
            </a:r>
            <a:endParaRPr lang="en-US" altLang="zh-TW" sz="2400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FD97D0F-AA89-D488-1023-2C76A7511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844769"/>
              </p:ext>
            </p:extLst>
          </p:nvPr>
        </p:nvGraphicFramePr>
        <p:xfrm>
          <a:off x="470278" y="2010631"/>
          <a:ext cx="3818916" cy="4062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3F96FF5-6680-2B7D-B23C-BCA2B9395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588151"/>
              </p:ext>
            </p:extLst>
          </p:nvPr>
        </p:nvGraphicFramePr>
        <p:xfrm>
          <a:off x="7340271" y="2078779"/>
          <a:ext cx="4666802" cy="4085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79776DA4-4FC5-957F-FBD5-8D8F6FB35B59}"/>
              </a:ext>
            </a:extLst>
          </p:cNvPr>
          <p:cNvSpPr txBox="1">
            <a:spLocks/>
          </p:cNvSpPr>
          <p:nvPr/>
        </p:nvSpPr>
        <p:spPr>
          <a:xfrm rot="658485">
            <a:off x="4153706" y="2136740"/>
            <a:ext cx="2174251" cy="5586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TW" sz="2400" b="1" dirty="0"/>
              <a:t>可行性多少</a:t>
            </a:r>
            <a:r>
              <a:rPr lang="zh-TW" altLang="en-US" sz="2400" b="1" dirty="0"/>
              <a:t>？</a:t>
            </a:r>
            <a:endParaRPr lang="en-US" sz="1600" b="1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01C67273-D52D-E757-C5F0-DF75281ACDE5}"/>
              </a:ext>
            </a:extLst>
          </p:cNvPr>
          <p:cNvSpPr txBox="1">
            <a:spLocks/>
          </p:cNvSpPr>
          <p:nvPr/>
        </p:nvSpPr>
        <p:spPr>
          <a:xfrm rot="658485">
            <a:off x="3965151" y="3142822"/>
            <a:ext cx="2142053" cy="7461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sz="2000" b="1" dirty="0"/>
              <a:t>可行性</a:t>
            </a:r>
            <a:r>
              <a:rPr lang="zh-TW" altLang="en-US" sz="2000" b="1" dirty="0"/>
              <a:t>大嗎？</a:t>
            </a:r>
            <a:endParaRPr lang="en-US" sz="2000" b="1" dirty="0"/>
          </a:p>
          <a:p>
            <a:pPr marL="0" indent="0" algn="ctr">
              <a:buNone/>
            </a:pPr>
            <a:r>
              <a:rPr lang="zh-TW" sz="2000" b="1" dirty="0"/>
              <a:t>如何保證</a:t>
            </a:r>
            <a:r>
              <a:rPr lang="zh-TW" altLang="en-US" sz="2000" b="1" dirty="0"/>
              <a:t>？</a:t>
            </a:r>
            <a:r>
              <a:rPr lang="en-US" sz="2000" b="1" dirty="0"/>
              <a:t> </a:t>
            </a: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4DA746FE-0586-01C0-D409-647B053F69D5}"/>
              </a:ext>
            </a:extLst>
          </p:cNvPr>
          <p:cNvSpPr txBox="1">
            <a:spLocks/>
          </p:cNvSpPr>
          <p:nvPr/>
        </p:nvSpPr>
        <p:spPr>
          <a:xfrm rot="658485">
            <a:off x="3726493" y="5223049"/>
            <a:ext cx="2174251" cy="5586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sz="2000" b="1" dirty="0"/>
              <a:t>如何邁向這目標</a:t>
            </a:r>
            <a:r>
              <a:rPr lang="zh-TW" altLang="en-US" sz="2000" b="1" dirty="0"/>
              <a:t>？</a:t>
            </a:r>
            <a:endParaRPr lang="en-US" sz="1400" b="1" dirty="0"/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E72394B0-68EA-68F7-0844-1B415447F515}"/>
              </a:ext>
            </a:extLst>
          </p:cNvPr>
          <p:cNvSpPr/>
          <p:nvPr/>
        </p:nvSpPr>
        <p:spPr>
          <a:xfrm>
            <a:off x="6574860" y="2262433"/>
            <a:ext cx="509048" cy="377072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D9DCAC8C-EFF2-7243-51B7-5D880F076475}"/>
              </a:ext>
            </a:extLst>
          </p:cNvPr>
          <p:cNvSpPr/>
          <p:nvPr/>
        </p:nvSpPr>
        <p:spPr>
          <a:xfrm>
            <a:off x="6574860" y="3327376"/>
            <a:ext cx="509048" cy="377072"/>
          </a:xfrm>
          <a:prstGeom prst="rightArrow">
            <a:avLst/>
          </a:prstGeom>
          <a:solidFill>
            <a:srgbClr val="2C2E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E388B732-99B1-2756-45B6-EA1943ED5828}"/>
              </a:ext>
            </a:extLst>
          </p:cNvPr>
          <p:cNvSpPr/>
          <p:nvPr/>
        </p:nvSpPr>
        <p:spPr>
          <a:xfrm>
            <a:off x="6574860" y="4392319"/>
            <a:ext cx="509048" cy="377072"/>
          </a:xfrm>
          <a:prstGeom prst="rightArrow">
            <a:avLst/>
          </a:prstGeom>
          <a:solidFill>
            <a:srgbClr val="2DA59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031E63C3-EC3B-0A54-5C4A-C0758CDF9312}"/>
              </a:ext>
            </a:extLst>
          </p:cNvPr>
          <p:cNvSpPr/>
          <p:nvPr/>
        </p:nvSpPr>
        <p:spPr>
          <a:xfrm>
            <a:off x="6574860" y="5457262"/>
            <a:ext cx="509048" cy="377072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ACF1A-2F2A-AE34-3742-9FC8EBCC4AD4}"/>
              </a:ext>
            </a:extLst>
          </p:cNvPr>
          <p:cNvSpPr txBox="1"/>
          <p:nvPr/>
        </p:nvSpPr>
        <p:spPr>
          <a:xfrm>
            <a:off x="8856921" y="6379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K" dirty="0"/>
          </a:p>
        </p:txBody>
      </p:sp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A6688F61-0D33-0482-8635-75578D56A0E7}"/>
              </a:ext>
            </a:extLst>
          </p:cNvPr>
          <p:cNvSpPr txBox="1">
            <a:spLocks/>
          </p:cNvSpPr>
          <p:nvPr/>
        </p:nvSpPr>
        <p:spPr>
          <a:xfrm rot="658485">
            <a:off x="3831888" y="4215815"/>
            <a:ext cx="2174251" cy="5586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sz="2400" b="1" dirty="0"/>
              <a:t>多少人</a:t>
            </a:r>
            <a:r>
              <a:rPr lang="zh-TW" altLang="en-US" sz="2400" b="1" dirty="0"/>
              <a:t>？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55085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4C025A-67C1-1F78-C464-80B17B5B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43" y="97214"/>
            <a:ext cx="10515600" cy="1325563"/>
          </a:xfrm>
        </p:spPr>
        <p:txBody>
          <a:bodyPr/>
          <a:lstStyle/>
          <a:p>
            <a:r>
              <a:rPr lang="zh-TW" altLang="en-US" b="1" dirty="0"/>
              <a:t>檢視可用資源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F6D59730-0560-EB2B-C6F5-C7AD32BAD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38640"/>
              </p:ext>
            </p:extLst>
          </p:nvPr>
        </p:nvGraphicFramePr>
        <p:xfrm>
          <a:off x="1733840" y="1526405"/>
          <a:ext cx="9237203" cy="421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7876">
                  <a:extLst>
                    <a:ext uri="{9D8B030D-6E8A-4147-A177-3AD203B41FA5}">
                      <a16:colId xmlns:a16="http://schemas.microsoft.com/office/drawing/2014/main" val="706463461"/>
                    </a:ext>
                  </a:extLst>
                </a:gridCol>
                <a:gridCol w="6579327">
                  <a:extLst>
                    <a:ext uri="{9D8B030D-6E8A-4147-A177-3AD203B41FA5}">
                      <a16:colId xmlns:a16="http://schemas.microsoft.com/office/drawing/2014/main" val="80568445"/>
                    </a:ext>
                  </a:extLst>
                </a:gridCol>
              </a:tblGrid>
              <a:tr h="541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資源類別</a:t>
                      </a:r>
                      <a:endParaRPr lang="en-HK" sz="2800" dirty="0"/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2800" dirty="0"/>
                        <a:t> </a:t>
                      </a:r>
                      <a:r>
                        <a:rPr lang="zh-TW" altLang="en-US" sz="2800" dirty="0"/>
                        <a:t>例子</a:t>
                      </a:r>
                      <a:endParaRPr lang="en-HK" sz="2800" dirty="0"/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3211589341"/>
                  </a:ext>
                </a:extLst>
              </a:tr>
              <a:tr h="992202">
                <a:tc>
                  <a:txBody>
                    <a:bodyPr/>
                    <a:lstStyle/>
                    <a:p>
                      <a:r>
                        <a:rPr lang="zh-TW" altLang="en-US" sz="2800" b="1" dirty="0"/>
                        <a:t>場地／空間</a:t>
                      </a:r>
                      <a:endParaRPr lang="en-HK" sz="2800" b="1" dirty="0"/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活動攤位、物資整理區域、物資領取處、預期人流路向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HK" sz="2800" dirty="0">
                        <a:solidFill>
                          <a:schemeClr val="tx1"/>
                        </a:solidFill>
                      </a:endParaRPr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564980087"/>
                  </a:ext>
                </a:extLst>
              </a:tr>
              <a:tr h="992202">
                <a:tc>
                  <a:txBody>
                    <a:bodyPr/>
                    <a:lstStyle/>
                    <a:p>
                      <a:r>
                        <a:rPr lang="zh-TW" altLang="en-US" sz="2800" b="1" dirty="0"/>
                        <a:t>人手</a:t>
                      </a:r>
                      <a:endParaRPr lang="en-HK" sz="2800" b="1" dirty="0"/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環保風紀？其他同學？老師？家長義工？</a:t>
                      </a:r>
                      <a:endParaRPr lang="en-HK" sz="2800" dirty="0">
                        <a:solidFill>
                          <a:schemeClr val="tx1"/>
                        </a:solidFill>
                      </a:endParaRPr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4130791005"/>
                  </a:ext>
                </a:extLst>
              </a:tr>
              <a:tr h="992202">
                <a:tc>
                  <a:txBody>
                    <a:bodyPr/>
                    <a:lstStyle/>
                    <a:p>
                      <a:r>
                        <a:rPr lang="zh-TW" altLang="en-US" sz="2800" b="1" dirty="0"/>
                        <a:t>活動資金</a:t>
                      </a:r>
                      <a:endParaRPr lang="en-HK" sz="2800" b="1" dirty="0"/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收費活動？校方津貼？與其他組織（如學生會）合作？</a:t>
                      </a:r>
                      <a:endParaRPr lang="en-HK" sz="2800" dirty="0">
                        <a:solidFill>
                          <a:schemeClr val="tx1"/>
                        </a:solidFill>
                      </a:endParaRPr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3922213429"/>
                  </a:ext>
                </a:extLst>
              </a:tr>
              <a:tr h="696021">
                <a:tc>
                  <a:txBody>
                    <a:bodyPr/>
                    <a:lstStyle/>
                    <a:p>
                      <a:r>
                        <a:rPr lang="zh-TW" altLang="en-US" sz="2800" b="1" strike="noStrike" dirty="0"/>
                        <a:t>物資</a:t>
                      </a:r>
                      <a:endParaRPr lang="en-HK" sz="2800" b="1" strike="noStrike" dirty="0"/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/>
                        <a:t>收集箱？分類工具？指示牌 ？其他</a:t>
                      </a:r>
                      <a:r>
                        <a:rPr lang="en-US" altLang="zh-TW" sz="2800" b="0" dirty="0"/>
                        <a:t>…</a:t>
                      </a:r>
                      <a:r>
                        <a:rPr lang="zh-TW" altLang="en-US" sz="2800" b="0" dirty="0"/>
                        <a:t>？</a:t>
                      </a:r>
                      <a:endParaRPr lang="en-US" sz="2800" b="0" dirty="0"/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219071490"/>
                  </a:ext>
                </a:extLst>
              </a:tr>
            </a:tbl>
          </a:graphicData>
        </a:graphic>
      </p:graphicFrame>
      <p:graphicFrame>
        <p:nvGraphicFramePr>
          <p:cNvPr id="11" name="內容版面配置區 3">
            <a:extLst>
              <a:ext uri="{FF2B5EF4-FFF2-40B4-BE49-F238E27FC236}">
                <a16:creationId xmlns:a16="http://schemas.microsoft.com/office/drawing/2014/main" id="{72C76D34-7BB0-92DC-91F4-8FA7CD9F58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905328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567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336E32-2021-3C13-90B6-03044076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17" y="223789"/>
            <a:ext cx="10515600" cy="1325563"/>
          </a:xfrm>
        </p:spPr>
        <p:txBody>
          <a:bodyPr/>
          <a:lstStyle/>
          <a:p>
            <a:r>
              <a:rPr lang="zh-TW" altLang="en-US" b="1" dirty="0"/>
              <a:t>製作活動計劃書</a:t>
            </a:r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B02E7869-437D-DB81-FB09-B92619BECCD3}"/>
              </a:ext>
            </a:extLst>
          </p:cNvPr>
          <p:cNvGraphicFramePr>
            <a:graphicFrameLocks/>
          </p:cNvGraphicFramePr>
          <p:nvPr/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94144E-C1BF-5CEC-9A39-0B5B3C85B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2306" y="637209"/>
            <a:ext cx="3959201" cy="5443080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1878FDA9-98B8-9EA9-54E2-FA4AB560D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07" y="1549352"/>
            <a:ext cx="6608975" cy="4530937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/>
              <a:t>活動日期、時間</a:t>
            </a:r>
            <a:endParaRPr lang="en-US" altLang="zh-TW" sz="3200" dirty="0"/>
          </a:p>
          <a:p>
            <a:r>
              <a:rPr lang="zh-TW" altLang="en-US" sz="3200" dirty="0"/>
              <a:t>活動地點</a:t>
            </a:r>
            <a:endParaRPr lang="en-US" altLang="zh-TW" sz="3200" dirty="0"/>
          </a:p>
          <a:p>
            <a:r>
              <a:rPr lang="zh-TW" altLang="en-US" sz="3200" dirty="0"/>
              <a:t>對象、預計參與人數</a:t>
            </a:r>
            <a:endParaRPr lang="en-US" altLang="zh-TW" sz="3200" dirty="0"/>
          </a:p>
          <a:p>
            <a:r>
              <a:rPr lang="zh-TW" altLang="en-US" sz="3200" dirty="0"/>
              <a:t>活動內容</a:t>
            </a:r>
            <a:endParaRPr lang="en-US" altLang="zh-TW" sz="3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800" dirty="0"/>
              <a:t>宣傳方式</a:t>
            </a:r>
            <a:endParaRPr lang="en-US" altLang="zh-TW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800" dirty="0"/>
              <a:t>活動過程</a:t>
            </a:r>
            <a:endParaRPr lang="en-US" altLang="zh-TW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800" dirty="0"/>
              <a:t>預期的挑戰及解決方法</a:t>
            </a:r>
            <a:endParaRPr lang="en-US" altLang="zh-TW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800" dirty="0"/>
              <a:t>事後工作</a:t>
            </a:r>
            <a:endParaRPr lang="en-US" altLang="zh-TW" sz="2800" dirty="0"/>
          </a:p>
          <a:p>
            <a:r>
              <a:rPr lang="zh-TW" altLang="en-US" sz="3200" dirty="0"/>
              <a:t>環保風紀職責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42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336E32-2021-3C13-90B6-03044076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17" y="223789"/>
            <a:ext cx="10515600" cy="1325563"/>
          </a:xfrm>
        </p:spPr>
        <p:txBody>
          <a:bodyPr/>
          <a:lstStyle/>
          <a:p>
            <a:r>
              <a:rPr lang="zh-TW" altLang="en-US" b="1" dirty="0"/>
              <a:t>例子：校內綠色年宵</a:t>
            </a:r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B02E7869-437D-DB81-FB09-B92619BECC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543571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9E8F199-1423-2E9A-9858-21CECED16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096528"/>
              </p:ext>
            </p:extLst>
          </p:nvPr>
        </p:nvGraphicFramePr>
        <p:xfrm>
          <a:off x="1389653" y="1549352"/>
          <a:ext cx="9865951" cy="44588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14854">
                  <a:extLst>
                    <a:ext uri="{9D8B030D-6E8A-4147-A177-3AD203B41FA5}">
                      <a16:colId xmlns:a16="http://schemas.microsoft.com/office/drawing/2014/main" val="1319190334"/>
                    </a:ext>
                  </a:extLst>
                </a:gridCol>
                <a:gridCol w="6251097">
                  <a:extLst>
                    <a:ext uri="{9D8B030D-6E8A-4147-A177-3AD203B41FA5}">
                      <a16:colId xmlns:a16="http://schemas.microsoft.com/office/drawing/2014/main" val="67825639"/>
                    </a:ext>
                  </a:extLst>
                </a:gridCol>
              </a:tblGrid>
              <a:tr h="8917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活動目的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dirty="0"/>
                        <a:t>減少產生節日廢物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dirty="0"/>
                        <a:t>培養環保責任感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77155"/>
                  </a:ext>
                </a:extLst>
              </a:tr>
              <a:tr h="8917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活動預計成效／目標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/>
                        <a:t>透過減少產生、重用、物資分類與回收，將活動廢物量減低</a:t>
                      </a:r>
                      <a:r>
                        <a:rPr lang="en-US" altLang="zh-TW" sz="2400" b="0" dirty="0"/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7388702"/>
                  </a:ext>
                </a:extLst>
              </a:tr>
              <a:tr h="8917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日期及時間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dirty="0"/>
                        <a:t>2026</a:t>
                      </a:r>
                      <a:r>
                        <a:rPr lang="zh-TW" altLang="en-US" sz="2400" b="0" dirty="0"/>
                        <a:t>年</a:t>
                      </a:r>
                      <a:r>
                        <a:rPr lang="en-US" altLang="zh-TW" sz="2400" b="0" dirty="0"/>
                        <a:t>2</a:t>
                      </a:r>
                      <a:r>
                        <a:rPr lang="zh-TW" altLang="en-US" sz="2400" b="0" dirty="0"/>
                        <a:t>月</a:t>
                      </a:r>
                      <a:r>
                        <a:rPr lang="en-US" altLang="zh-TW" sz="2400" b="0" dirty="0"/>
                        <a:t>13</a:t>
                      </a:r>
                      <a:r>
                        <a:rPr lang="zh-TW" altLang="en-US" sz="2400" b="0" dirty="0"/>
                        <a:t>日全日（學校農曆新年活動日）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0327714"/>
                  </a:ext>
                </a:extLst>
              </a:tr>
              <a:tr h="8917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地點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/>
                        <a:t>學校禮堂／有蓋操場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4836514"/>
                  </a:ext>
                </a:extLst>
              </a:tr>
              <a:tr h="8917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/>
                        <a:t>對象及參與人數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/>
                        <a:t>全校</a:t>
                      </a:r>
                      <a:r>
                        <a:rPr lang="en-US" altLang="zh-TW" sz="2400" b="0" dirty="0"/>
                        <a:t>900</a:t>
                      </a:r>
                      <a:r>
                        <a:rPr lang="zh-TW" altLang="en-US" sz="2400" b="0" dirty="0"/>
                        <a:t>名師生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350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88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8D588D-49BA-5018-C887-CE3E57FC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26" y="372028"/>
            <a:ext cx="4352661" cy="1136258"/>
          </a:xfrm>
        </p:spPr>
        <p:txBody>
          <a:bodyPr/>
          <a:lstStyle/>
          <a:p>
            <a:r>
              <a:rPr lang="zh-TW" altLang="en-US" sz="4400" b="1" dirty="0"/>
              <a:t>內容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0CA3DE-1DE4-2143-7504-58DD22818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015"/>
            <a:ext cx="10124768" cy="8103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latin typeface="+mj-ea"/>
                <a:ea typeface="+mj-ea"/>
              </a:rPr>
              <a:t>目標</a:t>
            </a:r>
            <a:r>
              <a:rPr lang="en-HK" altLang="zh-TW" sz="2400" dirty="0">
                <a:latin typeface="+mj-ea"/>
                <a:ea typeface="+mj-ea"/>
              </a:rPr>
              <a:t>: </a:t>
            </a:r>
            <a:r>
              <a:rPr lang="zh-TW" altLang="en-US" sz="2400" dirty="0">
                <a:latin typeface="+mj-ea"/>
                <a:ea typeface="+mj-ea"/>
              </a:rPr>
              <a:t>讓環保風紀深入了解低碳概念，為校內推廣做好準備</a:t>
            </a:r>
            <a:endParaRPr lang="en-HK" altLang="zh-TW" sz="2400" dirty="0"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5824D9E-8644-04A3-FD36-91E5FC3C4F46}"/>
              </a:ext>
            </a:extLst>
          </p:cNvPr>
          <p:cNvSpPr txBox="1"/>
          <p:nvPr/>
        </p:nvSpPr>
        <p:spPr>
          <a:xfrm>
            <a:off x="1035425" y="2519745"/>
            <a:ext cx="7269478" cy="3258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碳排放及碳中和政策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如何籌備環保推廣活動？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腦震盪練習（一）：設計環境推廣活動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如何設計吸引的海報語？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腦震盪練習（二）：海報語設計</a:t>
            </a:r>
          </a:p>
        </p:txBody>
      </p:sp>
    </p:spTree>
    <p:extLst>
      <p:ext uri="{BB962C8B-B14F-4D97-AF65-F5344CB8AC3E}">
        <p14:creationId xmlns:p14="http://schemas.microsoft.com/office/powerpoint/2010/main" val="2702554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336E32-2021-3C13-90B6-03044076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65" y="82387"/>
            <a:ext cx="10515600" cy="1325563"/>
          </a:xfrm>
        </p:spPr>
        <p:txBody>
          <a:bodyPr/>
          <a:lstStyle/>
          <a:p>
            <a:r>
              <a:rPr lang="zh-TW" altLang="en-US" b="1" dirty="0"/>
              <a:t>例子：校內綠色年宵（續）</a:t>
            </a:r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B02E7869-437D-DB81-FB09-B92619BECCD3}"/>
              </a:ext>
            </a:extLst>
          </p:cNvPr>
          <p:cNvGraphicFramePr>
            <a:graphicFrameLocks/>
          </p:cNvGraphicFramePr>
          <p:nvPr/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9E8F199-1423-2E9A-9858-21CECED16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503773"/>
              </p:ext>
            </p:extLst>
          </p:nvPr>
        </p:nvGraphicFramePr>
        <p:xfrm>
          <a:off x="409265" y="1150070"/>
          <a:ext cx="11373469" cy="50879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64253">
                  <a:extLst>
                    <a:ext uri="{9D8B030D-6E8A-4147-A177-3AD203B41FA5}">
                      <a16:colId xmlns:a16="http://schemas.microsoft.com/office/drawing/2014/main" val="1319190334"/>
                    </a:ext>
                  </a:extLst>
                </a:gridCol>
                <a:gridCol w="9209216">
                  <a:extLst>
                    <a:ext uri="{9D8B030D-6E8A-4147-A177-3AD203B41FA5}">
                      <a16:colId xmlns:a16="http://schemas.microsoft.com/office/drawing/2014/main" val="67825639"/>
                    </a:ext>
                  </a:extLst>
                </a:gridCol>
              </a:tblGrid>
              <a:tr h="50879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活動內容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i="0" u="sng" dirty="0"/>
                        <a:t>活動前</a:t>
                      </a:r>
                      <a:endParaRPr lang="en-US" altLang="zh-TW" sz="2000" b="1" i="0" u="sng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b="0" dirty="0"/>
                        <a:t>與負責老師、校方商量回收安排</a:t>
                      </a:r>
                      <a:endParaRPr lang="en-US" altLang="zh-TW" sz="2000" b="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b="0" dirty="0"/>
                        <a:t>與其他攤位達成環保合作，如：</a:t>
                      </a:r>
                      <a:endParaRPr lang="en-US" altLang="zh-TW" sz="2000" b="0" dirty="0"/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2000" b="0" dirty="0"/>
                        <a:t>於各攤位設立回收箱</a:t>
                      </a:r>
                      <a:endParaRPr lang="en-US" altLang="zh-TW" sz="2000" b="0" dirty="0"/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2000" b="0" dirty="0"/>
                        <a:t>以其他攤位的物品作</a:t>
                      </a:r>
                      <a:r>
                        <a:rPr lang="zh-TW" altLang="en-US" sz="2000" b="0" u="none" dirty="0"/>
                        <a:t>獎品（亦可為</a:t>
                      </a:r>
                      <a:r>
                        <a:rPr lang="zh-TW" altLang="en-US" sz="2000" b="0" dirty="0"/>
                        <a:t>其他攤位</a:t>
                      </a:r>
                      <a:r>
                        <a:rPr lang="zh-TW" altLang="en-US" sz="2000" b="0" u="none" dirty="0"/>
                        <a:t>宣傳</a:t>
                      </a:r>
                      <a:r>
                        <a:rPr lang="zh-TW" altLang="en-US" sz="2000" b="0" dirty="0"/>
                        <a:t>）</a:t>
                      </a:r>
                      <a:endParaRPr lang="en-US" altLang="zh-TW" sz="20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b="0" dirty="0"/>
                        <a:t>宣傳活動</a:t>
                      </a:r>
                      <a:endParaRPr lang="en-US" altLang="zh-TW" sz="20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b="0" dirty="0"/>
                        <a:t>分配各環保風紀的工作</a:t>
                      </a:r>
                      <a:endParaRPr lang="en-US" altLang="zh-TW" sz="20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b="0" dirty="0"/>
                        <a:t>準備物資</a:t>
                      </a:r>
                      <a:endParaRPr lang="en-US" altLang="zh-TW" sz="20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zh-TW" sz="2000" b="1" u="sng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000" b="1" u="sng" dirty="0"/>
                        <a:t>活動時</a:t>
                      </a:r>
                      <a:endParaRPr lang="en-US" altLang="zh-TW" sz="2000" b="1" u="sng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b="0" u="none" dirty="0"/>
                        <a:t>參加者可憑帶同的回收物進行扭蛋抽獎</a:t>
                      </a:r>
                      <a:endParaRPr lang="en-US" altLang="zh-TW" sz="2000" b="0" u="none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b="0" dirty="0"/>
                        <a:t>以攤位遊戲宣傳環保資訊</a:t>
                      </a:r>
                      <a:endParaRPr lang="en-US" altLang="zh-TW" sz="2000" b="0" u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zh-TW" sz="2000" b="0" u="non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u="sng" dirty="0"/>
                        <a:t>活動後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b="0" dirty="0"/>
                        <a:t>與工友一同處理活動收集的回收物</a:t>
                      </a:r>
                      <a:endParaRPr lang="en-US" altLang="zh-TW" sz="20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b="0" dirty="0"/>
                        <a:t>安排剩餘活動物資供師生／社區有需要人士領取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477155"/>
                  </a:ext>
                </a:extLst>
              </a:tr>
            </a:tbl>
          </a:graphicData>
        </a:graphic>
      </p:graphicFrame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91113EEB-BCF0-0E2A-B6D6-E0E6B2D22F7D}"/>
              </a:ext>
            </a:extLst>
          </p:cNvPr>
          <p:cNvSpPr/>
          <p:nvPr/>
        </p:nvSpPr>
        <p:spPr>
          <a:xfrm>
            <a:off x="7207528" y="239740"/>
            <a:ext cx="4658920" cy="72710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</a:rPr>
              <a:t>重點：與持份者們有共識</a:t>
            </a:r>
            <a:endParaRPr lang="en-HK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9DC78F1-8EB9-F1D0-82EA-1EDE02BFE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07697"/>
              </p:ext>
            </p:extLst>
          </p:nvPr>
        </p:nvGraphicFramePr>
        <p:xfrm>
          <a:off x="702488" y="1515032"/>
          <a:ext cx="10787024" cy="49377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62881">
                  <a:extLst>
                    <a:ext uri="{9D8B030D-6E8A-4147-A177-3AD203B41FA5}">
                      <a16:colId xmlns:a16="http://schemas.microsoft.com/office/drawing/2014/main" val="2783128406"/>
                    </a:ext>
                  </a:extLst>
                </a:gridCol>
                <a:gridCol w="8124143">
                  <a:extLst>
                    <a:ext uri="{9D8B030D-6E8A-4147-A177-3AD203B41FA5}">
                      <a16:colId xmlns:a16="http://schemas.microsoft.com/office/drawing/2014/main" val="1990047115"/>
                    </a:ext>
                  </a:extLst>
                </a:gridCol>
              </a:tblGrid>
              <a:tr h="1325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</a:rPr>
                        <a:t>預期的挑戰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</a:rPr>
                        <a:t>應對方法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25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場面混亂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適量調動參加者參加不同活動次序</a:t>
                      </a:r>
                      <a:endParaRPr lang="en-US" altLang="zh-TW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安排環保風紀維持秩序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52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回收物積存太多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dirty="0"/>
                        <a:t>將回收物儲存於合適的地方，如儲物室，以防造成阻塞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46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事前及事後準備工作冗長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安排更多環保風紀協助</a:t>
                      </a:r>
                      <a:endParaRPr lang="en-US" altLang="zh-TW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全校招募其他同學作義工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299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沒有乾淨回收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製作回收指引，並安排環保風紀當值指導同學回收</a:t>
                      </a:r>
                      <a:endParaRPr lang="en-US" altLang="zh-TW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事後檢查並確保進行乾淨回收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653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活動後剩餘大量物資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dirty="0"/>
                        <a:t>留待下次使用／資源共享（如分發到</a:t>
                      </a:r>
                      <a:r>
                        <a:rPr lang="zh-TW" altLang="en-US" sz="2400" b="0" dirty="0"/>
                        <a:t>社區供有需要人士領取）</a:t>
                      </a:r>
                      <a:endParaRPr lang="en-US" altLang="zh-TW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透過事後檢討，了解物資用量，以免下次活動再次有過多物資剩餘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193714"/>
                  </a:ext>
                </a:extLst>
              </a:tr>
            </a:tbl>
          </a:graphicData>
        </a:graphic>
      </p:graphicFrame>
      <p:sp>
        <p:nvSpPr>
          <p:cNvPr id="7" name="標題 1">
            <a:extLst>
              <a:ext uri="{FF2B5EF4-FFF2-40B4-BE49-F238E27FC236}">
                <a16:creationId xmlns:a16="http://schemas.microsoft.com/office/drawing/2014/main" id="{FC6F653E-0AD6-8DBD-7B1C-5BF479FAB28D}"/>
              </a:ext>
            </a:extLst>
          </p:cNvPr>
          <p:cNvSpPr txBox="1">
            <a:spLocks/>
          </p:cNvSpPr>
          <p:nvPr/>
        </p:nvSpPr>
        <p:spPr>
          <a:xfrm>
            <a:off x="409265" y="823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例子：校內綠色年宵（續）</a:t>
            </a:r>
          </a:p>
        </p:txBody>
      </p:sp>
    </p:spTree>
    <p:extLst>
      <p:ext uri="{BB962C8B-B14F-4D97-AF65-F5344CB8AC3E}">
        <p14:creationId xmlns:p14="http://schemas.microsoft.com/office/powerpoint/2010/main" val="2226435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35C7C3-FF90-3B8E-B6AF-335B6C09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10" y="136944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+mj-ea"/>
              </a:rPr>
              <a:t>真實例子 </a:t>
            </a:r>
            <a:r>
              <a:rPr lang="en-US" altLang="zh-TW" b="1" dirty="0">
                <a:latin typeface="+mj-ea"/>
              </a:rPr>
              <a:t>– </a:t>
            </a:r>
            <a:r>
              <a:rPr lang="zh-TW" altLang="en-US" b="1" dirty="0">
                <a:latin typeface="+mj-ea"/>
              </a:rPr>
              <a:t>綠色年宵</a:t>
            </a:r>
            <a:r>
              <a:rPr lang="en-US" altLang="zh-TW" b="1" dirty="0">
                <a:latin typeface="+mj-ea"/>
              </a:rPr>
              <a:t>@2019</a:t>
            </a:r>
            <a:endParaRPr lang="en-US" b="1" dirty="0">
              <a:latin typeface="+mj-ea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2ADFD029-835D-32C9-E9B5-D4E4C02EB67F}"/>
              </a:ext>
            </a:extLst>
          </p:cNvPr>
          <p:cNvGraphicFramePr>
            <a:graphicFrameLocks/>
          </p:cNvGraphicFramePr>
          <p:nvPr/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2EFE75DD-4C02-C865-8CA2-A2E93DE492DF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929"/>
          <a:stretch/>
        </p:blipFill>
        <p:spPr bwMode="auto">
          <a:xfrm>
            <a:off x="198994" y="1187308"/>
            <a:ext cx="3948088" cy="5026284"/>
          </a:xfrm>
          <a:prstGeom prst="rect">
            <a:avLst/>
          </a:prstGeom>
          <a:noFill/>
        </p:spPr>
      </p:pic>
      <p:pic>
        <p:nvPicPr>
          <p:cNvPr id="8" name="Online Media 2" title="環運會 X 長春社 - 花墟公園綠色年宵2019 (精華片段)">
            <a:hlinkClick r:id="" action="ppaction://media"/>
            <a:extLst>
              <a:ext uri="{FF2B5EF4-FFF2-40B4-BE49-F238E27FC236}">
                <a16:creationId xmlns:a16="http://schemas.microsoft.com/office/drawing/2014/main" id="{608078EF-3B20-4F76-17AB-8A2E1D457D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4250748" y="1222053"/>
            <a:ext cx="7818312" cy="441389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CD8B01E-EF13-8751-0253-42461FAA9628}"/>
              </a:ext>
            </a:extLst>
          </p:cNvPr>
          <p:cNvSpPr txBox="1"/>
          <p:nvPr/>
        </p:nvSpPr>
        <p:spPr>
          <a:xfrm>
            <a:off x="5888610" y="5771422"/>
            <a:ext cx="505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1"/>
              </a:rPr>
              <a:t>https://www.youtube.com/watch?v=I-jscoHV_QA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D19B7B97-0C88-3B47-AD42-5F4EC0DE9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>
            <a:fillRect/>
          </a:stretch>
        </p:blipFill>
        <p:spPr>
          <a:xfrm>
            <a:off x="2279676" y="1124696"/>
            <a:ext cx="7726474" cy="5290352"/>
          </a:xfrm>
          <a:prstGeom prst="rect">
            <a:avLst/>
          </a:prstGeom>
        </p:spPr>
      </p:pic>
      <p:graphicFrame>
        <p:nvGraphicFramePr>
          <p:cNvPr id="2" name="內容版面配置區 3">
            <a:extLst>
              <a:ext uri="{FF2B5EF4-FFF2-40B4-BE49-F238E27FC236}">
                <a16:creationId xmlns:a16="http://schemas.microsoft.com/office/drawing/2014/main" id="{0B8273F1-55D5-50AD-E433-CD441E1EE8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503650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7BDECEBE-4EF6-B4BB-2DCC-62790B41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2" y="0"/>
            <a:ext cx="10515600" cy="1325563"/>
          </a:xfrm>
        </p:spPr>
        <p:txBody>
          <a:bodyPr/>
          <a:lstStyle/>
          <a:p>
            <a:r>
              <a:rPr lang="zh-TW" altLang="en-US" b="1" dirty="0"/>
              <a:t>真實例子 </a:t>
            </a:r>
            <a:r>
              <a:rPr lang="en-US" altLang="zh-TW" b="1" dirty="0"/>
              <a:t>– </a:t>
            </a:r>
            <a:r>
              <a:rPr lang="zh-TW" altLang="en-US" b="1" dirty="0"/>
              <a:t>綠色年宵</a:t>
            </a:r>
            <a:r>
              <a:rPr lang="en-US" altLang="zh-TW" b="1" dirty="0"/>
              <a:t>@2019</a:t>
            </a:r>
            <a:r>
              <a:rPr lang="zh-TW" altLang="en-US" b="1" dirty="0"/>
              <a:t> （續）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2431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1CCF89CC-AF81-544C-BEFF-B3E7CD600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>
            <a:fillRect/>
          </a:stretch>
        </p:blipFill>
        <p:spPr>
          <a:xfrm>
            <a:off x="3013854" y="914784"/>
            <a:ext cx="6578704" cy="554512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8208D341-F7A7-6C57-B654-54A77842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2" y="0"/>
            <a:ext cx="10515600" cy="1325563"/>
          </a:xfrm>
        </p:spPr>
        <p:txBody>
          <a:bodyPr/>
          <a:lstStyle/>
          <a:p>
            <a:r>
              <a:rPr lang="zh-TW" altLang="en-US" b="1" dirty="0"/>
              <a:t>真實例子 </a:t>
            </a:r>
            <a:r>
              <a:rPr lang="en-US" altLang="zh-TW" b="1" dirty="0"/>
              <a:t>– </a:t>
            </a:r>
            <a:r>
              <a:rPr lang="zh-TW" altLang="en-US" b="1" dirty="0"/>
              <a:t>綠色年宵</a:t>
            </a:r>
            <a:r>
              <a:rPr lang="en-US" altLang="zh-TW" b="1" dirty="0"/>
              <a:t>@2019</a:t>
            </a:r>
            <a:r>
              <a:rPr lang="zh-TW" altLang="en-US" b="1" dirty="0"/>
              <a:t> （續）</a:t>
            </a:r>
            <a:endParaRPr lang="en-US" b="1" dirty="0"/>
          </a:p>
        </p:txBody>
      </p:sp>
      <p:graphicFrame>
        <p:nvGraphicFramePr>
          <p:cNvPr id="7" name="內容版面配置區 3">
            <a:extLst>
              <a:ext uri="{FF2B5EF4-FFF2-40B4-BE49-F238E27FC236}">
                <a16:creationId xmlns:a16="http://schemas.microsoft.com/office/drawing/2014/main" id="{8959E2E7-CDC2-216A-B432-15B280EEDE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969848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15597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A59C91B2-C5D7-0F49-9E27-300B3E7E4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48"/>
          <a:stretch>
            <a:fillRect/>
          </a:stretch>
        </p:blipFill>
        <p:spPr>
          <a:xfrm>
            <a:off x="2841508" y="1027906"/>
            <a:ext cx="6508982" cy="5354275"/>
          </a:xfrm>
          <a:prstGeom prst="rect">
            <a:avLst/>
          </a:prstGeom>
        </p:spPr>
      </p:pic>
      <p:graphicFrame>
        <p:nvGraphicFramePr>
          <p:cNvPr id="6" name="內容版面配置區 3">
            <a:extLst>
              <a:ext uri="{FF2B5EF4-FFF2-40B4-BE49-F238E27FC236}">
                <a16:creationId xmlns:a16="http://schemas.microsoft.com/office/drawing/2014/main" id="{0C787197-F483-A82B-FE1F-1E161620CB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9157299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標題 1">
            <a:extLst>
              <a:ext uri="{FF2B5EF4-FFF2-40B4-BE49-F238E27FC236}">
                <a16:creationId xmlns:a16="http://schemas.microsoft.com/office/drawing/2014/main" id="{D1FB6A2B-04C3-0B4B-73A0-25243BD0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2" y="0"/>
            <a:ext cx="10515600" cy="1325563"/>
          </a:xfrm>
        </p:spPr>
        <p:txBody>
          <a:bodyPr/>
          <a:lstStyle/>
          <a:p>
            <a:r>
              <a:rPr lang="zh-TW" altLang="en-US" b="1" dirty="0"/>
              <a:t>真實例子 </a:t>
            </a:r>
            <a:r>
              <a:rPr lang="en-US" altLang="zh-TW" b="1" dirty="0"/>
              <a:t>– </a:t>
            </a:r>
            <a:r>
              <a:rPr lang="zh-TW" altLang="en-US" b="1" dirty="0"/>
              <a:t>綠色年宵</a:t>
            </a:r>
            <a:r>
              <a:rPr lang="en-US" altLang="zh-TW" b="1" dirty="0"/>
              <a:t>@2019</a:t>
            </a:r>
            <a:r>
              <a:rPr lang="zh-TW" altLang="en-US" b="1" dirty="0"/>
              <a:t> （續）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6953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56B979A3-9A3F-8844-9BFE-9D214DF65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>
            <a:fillRect/>
          </a:stretch>
        </p:blipFill>
        <p:spPr>
          <a:xfrm>
            <a:off x="3387590" y="933636"/>
            <a:ext cx="4621337" cy="5489985"/>
          </a:xfrm>
          <a:prstGeom prst="rect">
            <a:avLst/>
          </a:prstGeom>
        </p:spPr>
      </p:pic>
      <p:graphicFrame>
        <p:nvGraphicFramePr>
          <p:cNvPr id="6" name="內容版面配置區 3">
            <a:extLst>
              <a:ext uri="{FF2B5EF4-FFF2-40B4-BE49-F238E27FC236}">
                <a16:creationId xmlns:a16="http://schemas.microsoft.com/office/drawing/2014/main" id="{46F3E6EA-A594-7552-3921-4716BA0270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219446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標題 1">
            <a:extLst>
              <a:ext uri="{FF2B5EF4-FFF2-40B4-BE49-F238E27FC236}">
                <a16:creationId xmlns:a16="http://schemas.microsoft.com/office/drawing/2014/main" id="{76477A2B-C03D-8E68-4752-AD4F80ED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2" y="0"/>
            <a:ext cx="10515600" cy="1325563"/>
          </a:xfrm>
        </p:spPr>
        <p:txBody>
          <a:bodyPr/>
          <a:lstStyle/>
          <a:p>
            <a:r>
              <a:rPr lang="zh-TW" altLang="en-US" b="1" dirty="0"/>
              <a:t>真實例子 </a:t>
            </a:r>
            <a:r>
              <a:rPr lang="en-US" altLang="zh-TW" b="1" dirty="0"/>
              <a:t>– </a:t>
            </a:r>
            <a:r>
              <a:rPr lang="zh-TW" altLang="en-US" b="1" dirty="0"/>
              <a:t>綠色年宵</a:t>
            </a:r>
            <a:r>
              <a:rPr lang="en-US" altLang="zh-TW" b="1" dirty="0"/>
              <a:t>@2019</a:t>
            </a:r>
            <a:r>
              <a:rPr lang="zh-TW" altLang="en-US" b="1" dirty="0"/>
              <a:t> （續）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483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2ED4E2-5094-C238-5C6F-3D8586F9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51136" cy="1325563"/>
          </a:xfrm>
        </p:spPr>
        <p:txBody>
          <a:bodyPr/>
          <a:lstStyle/>
          <a:p>
            <a:r>
              <a:rPr lang="zh-TW" altLang="en-US" b="1" dirty="0"/>
              <a:t>如何檢討活動成效？</a:t>
            </a:r>
            <a:endParaRPr 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1A7F1F-4857-2699-ADA4-814C5F340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21576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+mn-ea"/>
              </a:rPr>
              <a:t>直接的行為觀察</a:t>
            </a:r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訪問／問卷方式</a:t>
            </a:r>
            <a:endParaRPr lang="en-US" altLang="zh-TW" sz="3200" dirty="0">
              <a:latin typeface="+mn-ea"/>
            </a:endParaRPr>
          </a:p>
          <a:p>
            <a:pPr lvl="1"/>
            <a:r>
              <a:rPr lang="zh-TW" altLang="en-US" sz="2800" dirty="0">
                <a:latin typeface="+mn-ea"/>
              </a:rPr>
              <a:t>對象</a:t>
            </a:r>
            <a:endParaRPr lang="en-US" altLang="zh-TW" sz="2800" dirty="0">
              <a:latin typeface="+mn-ea"/>
            </a:endParaRPr>
          </a:p>
          <a:p>
            <a:pPr lvl="1"/>
            <a:r>
              <a:rPr lang="zh-TW" altLang="en-US" sz="2800" dirty="0">
                <a:latin typeface="+mn-ea"/>
              </a:rPr>
              <a:t>收集方法</a:t>
            </a:r>
            <a:endParaRPr lang="en-US" altLang="zh-TW" sz="2800" dirty="0">
              <a:latin typeface="+mn-ea"/>
            </a:endParaRPr>
          </a:p>
          <a:p>
            <a:pPr lvl="1"/>
            <a:r>
              <a:rPr lang="zh-TW" altLang="en-US" sz="2800" dirty="0">
                <a:latin typeface="+mn-ea"/>
              </a:rPr>
              <a:t>怎樣問？</a:t>
            </a:r>
            <a:endParaRPr lang="en-US" altLang="zh-TW" sz="2800" dirty="0">
              <a:latin typeface="+mn-ea"/>
            </a:endParaRPr>
          </a:p>
          <a:p>
            <a:pPr marL="1105200" lvl="1"/>
            <a:r>
              <a:rPr lang="zh-TW" altLang="en-US" sz="2800" dirty="0">
                <a:latin typeface="+mn-ea"/>
              </a:rPr>
              <a:t>「你滿意這次活動的安排嗎？」</a:t>
            </a:r>
            <a:endParaRPr lang="en-US" altLang="zh-TW" sz="2800" dirty="0">
              <a:latin typeface="+mn-ea"/>
            </a:endParaRPr>
          </a:p>
          <a:p>
            <a:pPr marL="1105200" lvl="1"/>
            <a:r>
              <a:rPr lang="zh-TW" altLang="en-US" sz="2800" dirty="0">
                <a:latin typeface="+mn-ea"/>
              </a:rPr>
              <a:t>「你認為這次活動有改變你對環保的看法嗎？」</a:t>
            </a:r>
            <a:endParaRPr lang="en-US" altLang="zh-TW" sz="2800" dirty="0">
              <a:latin typeface="+mn-ea"/>
            </a:endParaRPr>
          </a:p>
          <a:p>
            <a:pPr marL="1105200" lvl="1"/>
            <a:r>
              <a:rPr lang="zh-TW" altLang="en-US" sz="2800" dirty="0">
                <a:latin typeface="+mn-ea"/>
              </a:rPr>
              <a:t>「在活動前，你多久實行一次以下措施？」</a:t>
            </a:r>
            <a:endParaRPr lang="en-US" altLang="zh-TW" sz="2800" dirty="0">
              <a:latin typeface="+mn-ea"/>
            </a:endParaRPr>
          </a:p>
          <a:p>
            <a:pPr marL="1105200" lvl="1"/>
            <a:r>
              <a:rPr lang="zh-TW" altLang="en-US" sz="2800" dirty="0">
                <a:latin typeface="+mn-ea"/>
              </a:rPr>
              <a:t>「在活動後，你認為你會多久實行一次以下措施？」</a:t>
            </a:r>
            <a:endParaRPr lang="en-US" altLang="zh-TW" sz="2800" dirty="0">
              <a:latin typeface="+mn-ea"/>
            </a:endParaRPr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48B5DAA4-5313-AC3F-EEC5-F4D4A5C18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871431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F2C7971E-8332-B33A-8D09-6E9827D6F8B5}"/>
              </a:ext>
            </a:extLst>
          </p:cNvPr>
          <p:cNvSpPr/>
          <p:nvPr/>
        </p:nvSpPr>
        <p:spPr>
          <a:xfrm>
            <a:off x="6589336" y="1291383"/>
            <a:ext cx="5160390" cy="10265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檢討目的：尋求未來改善方案</a:t>
            </a:r>
            <a:endParaRPr lang="en-HK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8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2CC505-2B63-C092-676A-38CA0FCA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84" y="214296"/>
            <a:ext cx="10515600" cy="1325563"/>
          </a:xfrm>
        </p:spPr>
        <p:txBody>
          <a:bodyPr/>
          <a:lstStyle/>
          <a:p>
            <a:r>
              <a:rPr lang="zh-TW" altLang="en-US" b="1" dirty="0"/>
              <a:t>廢物管理策略</a:t>
            </a:r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4B3ABB-31AD-BB40-8268-3A14192CDCBE}"/>
              </a:ext>
            </a:extLst>
          </p:cNvPr>
          <p:cNvSpPr txBox="1">
            <a:spLocks/>
          </p:cNvSpPr>
          <p:nvPr/>
        </p:nvSpPr>
        <p:spPr>
          <a:xfrm>
            <a:off x="1044677" y="18104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ea"/>
                <a:ea typeface="+mn-ea"/>
              </a:rPr>
              <a:t>3R</a:t>
            </a:r>
            <a:r>
              <a:rPr lang="zh-TW" altLang="en-US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ea"/>
                <a:ea typeface="+mn-ea"/>
              </a:rPr>
              <a:t>原則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48BE40B-DDFF-D439-5137-67346E948E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866242"/>
              </p:ext>
            </p:extLst>
          </p:nvPr>
        </p:nvGraphicFramePr>
        <p:xfrm>
          <a:off x="2505433" y="1690688"/>
          <a:ext cx="5765812" cy="516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7339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9762" y="1399654"/>
            <a:ext cx="2461486" cy="1325563"/>
          </a:xfrm>
          <a:noFill/>
        </p:spPr>
        <p:txBody>
          <a:bodyPr>
            <a:normAutofit/>
          </a:bodyPr>
          <a:lstStyle/>
          <a:p>
            <a:pPr lvl="0"/>
            <a:r>
              <a:rPr lang="zh-TW" altLang="zh-TW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ea"/>
                <a:ea typeface="+mn-ea"/>
              </a:rPr>
              <a:t>印刷品</a:t>
            </a:r>
            <a:endParaRPr lang="zh-TW" altLang="en-US" dirty="0">
              <a:ln w="18415" cmpd="sng">
                <a:solidFill>
                  <a:sysClr val="windowText" lastClr="000000"/>
                </a:solidFill>
                <a:prstDash val="solid"/>
              </a:ln>
              <a:latin typeface="+mn-ea"/>
              <a:ea typeface="+mn-ea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9187221" y="3433068"/>
            <a:ext cx="2738462" cy="2160240"/>
            <a:chOff x="5940152" y="2708920"/>
            <a:chExt cx="2738462" cy="2160240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940152" y="2708920"/>
              <a:ext cx="2738462" cy="1140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530732" y="449982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b="1" dirty="0">
                  <a:solidFill>
                    <a:schemeClr val="accent6">
                      <a:lumMod val="50000"/>
                    </a:schemeClr>
                  </a:solidFill>
                  <a:latin typeface="+mj-ea"/>
                  <a:ea typeface="+mj-ea"/>
                </a:rPr>
                <a:t>大豆</a:t>
              </a:r>
              <a:r>
                <a:rPr lang="zh-TW" altLang="zh-TW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油墨印刷</a:t>
              </a: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9626747" y="1126092"/>
            <a:ext cx="1944216" cy="2448272"/>
            <a:chOff x="3491880" y="2420888"/>
            <a:chExt cx="1944216" cy="2448272"/>
          </a:xfrm>
        </p:grpSpPr>
        <p:pic>
          <p:nvPicPr>
            <p:cNvPr id="32770" name="Picture 2" descr="http://www.savetheplanet.org.cn/images/sustainable/rpaper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491880" y="2420888"/>
              <a:ext cx="1944216" cy="194421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3720944" y="4499828"/>
              <a:ext cx="1499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100%</a:t>
              </a:r>
              <a:r>
                <a:rPr lang="zh-TW" altLang="zh-TW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再造紙</a:t>
              </a: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6448640" y="2849777"/>
            <a:ext cx="2952988" cy="2385557"/>
            <a:chOff x="179512" y="2492895"/>
            <a:chExt cx="2952988" cy="2385557"/>
          </a:xfrm>
        </p:grpSpPr>
        <p:pic>
          <p:nvPicPr>
            <p:cNvPr id="32773" name="Picture 5" descr="http://www.york.co.za/wp-content/uploads/FSC-logo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827584" y="2492895"/>
              <a:ext cx="1656184" cy="185118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79512" y="4509120"/>
              <a:ext cx="2952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森林管理委員會</a:t>
              </a:r>
              <a:r>
                <a:rPr lang="en-US" altLang="zh-TW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(FSC) </a:t>
              </a:r>
              <a:r>
                <a:rPr lang="zh-TW" altLang="zh-TW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認證</a:t>
              </a: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2807" name="群組 32806">
            <a:extLst>
              <a:ext uri="{FF2B5EF4-FFF2-40B4-BE49-F238E27FC236}">
                <a16:creationId xmlns:a16="http://schemas.microsoft.com/office/drawing/2014/main" id="{0F9B9AD3-8494-B843-8D31-FF7ACBCC823B}"/>
              </a:ext>
            </a:extLst>
          </p:cNvPr>
          <p:cNvGrpSpPr/>
          <p:nvPr/>
        </p:nvGrpSpPr>
        <p:grpSpPr>
          <a:xfrm>
            <a:off x="7154508" y="5690868"/>
            <a:ext cx="4653992" cy="750212"/>
            <a:chOff x="4322653" y="5101681"/>
            <a:chExt cx="4653992" cy="75021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6" name="筆跡 45">
                  <a:extLst>
                    <a:ext uri="{FF2B5EF4-FFF2-40B4-BE49-F238E27FC236}">
                      <a16:creationId xmlns:a16="http://schemas.microsoft.com/office/drawing/2014/main" id="{3C9291F3-D67D-7A45-8FAA-73032D361519}"/>
                    </a:ext>
                  </a:extLst>
                </p14:cNvPr>
                <p14:cNvContentPartPr/>
                <p14:nvPr/>
              </p14:nvContentPartPr>
              <p14:xfrm>
                <a:off x="4404013" y="5395773"/>
                <a:ext cx="49320" cy="118440"/>
              </p14:xfrm>
            </p:contentPart>
          </mc:Choice>
          <mc:Fallback xmlns="">
            <p:pic>
              <p:nvPicPr>
                <p:cNvPr id="46" name="筆跡 45">
                  <a:extLst>
                    <a:ext uri="{FF2B5EF4-FFF2-40B4-BE49-F238E27FC236}">
                      <a16:creationId xmlns:a16="http://schemas.microsoft.com/office/drawing/2014/main" xmlns="" id="{3C9291F3-D67D-7A45-8FAA-73032D36151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83493" y="5375253"/>
                  <a:ext cx="900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7" name="筆跡 46">
                  <a:extLst>
                    <a:ext uri="{FF2B5EF4-FFF2-40B4-BE49-F238E27FC236}">
                      <a16:creationId xmlns:a16="http://schemas.microsoft.com/office/drawing/2014/main" id="{9FE059F4-6878-2B4E-B628-D3C217A5624E}"/>
                    </a:ext>
                  </a:extLst>
                </p14:cNvPr>
                <p14:cNvContentPartPr/>
                <p14:nvPr/>
              </p14:nvContentPartPr>
              <p14:xfrm>
                <a:off x="4322653" y="5497653"/>
                <a:ext cx="159120" cy="183240"/>
              </p14:xfrm>
            </p:contentPart>
          </mc:Choice>
          <mc:Fallback xmlns="">
            <p:pic>
              <p:nvPicPr>
                <p:cNvPr id="47" name="筆跡 46">
                  <a:extLst>
                    <a:ext uri="{FF2B5EF4-FFF2-40B4-BE49-F238E27FC236}">
                      <a16:creationId xmlns:a16="http://schemas.microsoft.com/office/drawing/2014/main" xmlns="" id="{9FE059F4-6878-2B4E-B628-D3C217A5624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07173" y="5482173"/>
                  <a:ext cx="1897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8" name="筆跡 47">
                  <a:extLst>
                    <a:ext uri="{FF2B5EF4-FFF2-40B4-BE49-F238E27FC236}">
                      <a16:creationId xmlns:a16="http://schemas.microsoft.com/office/drawing/2014/main" id="{4C49FB24-E1A8-2948-B58F-ABAA85AD8352}"/>
                    </a:ext>
                  </a:extLst>
                </p14:cNvPr>
                <p14:cNvContentPartPr/>
                <p14:nvPr/>
              </p14:nvContentPartPr>
              <p14:xfrm>
                <a:off x="4420213" y="5676573"/>
                <a:ext cx="93960" cy="159120"/>
              </p14:xfrm>
            </p:contentPart>
          </mc:Choice>
          <mc:Fallback xmlns="">
            <p:pic>
              <p:nvPicPr>
                <p:cNvPr id="48" name="筆跡 47">
                  <a:extLst>
                    <a:ext uri="{FF2B5EF4-FFF2-40B4-BE49-F238E27FC236}">
                      <a16:creationId xmlns:a16="http://schemas.microsoft.com/office/drawing/2014/main" xmlns="" id="{4C49FB24-E1A8-2948-B58F-ABAA85AD835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05093" y="5661453"/>
                  <a:ext cx="1245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9" name="筆跡 48">
                  <a:extLst>
                    <a:ext uri="{FF2B5EF4-FFF2-40B4-BE49-F238E27FC236}">
                      <a16:creationId xmlns:a16="http://schemas.microsoft.com/office/drawing/2014/main" id="{7A94FCE7-41DA-B14E-9E34-7BE591699ABC}"/>
                    </a:ext>
                  </a:extLst>
                </p14:cNvPr>
                <p14:cNvContentPartPr/>
                <p14:nvPr/>
              </p14:nvContentPartPr>
              <p14:xfrm>
                <a:off x="4566733" y="5562813"/>
                <a:ext cx="183600" cy="289080"/>
              </p14:xfrm>
            </p:contentPart>
          </mc:Choice>
          <mc:Fallback xmlns="">
            <p:pic>
              <p:nvPicPr>
                <p:cNvPr id="49" name="筆跡 48">
                  <a:extLst>
                    <a:ext uri="{FF2B5EF4-FFF2-40B4-BE49-F238E27FC236}">
                      <a16:creationId xmlns:a16="http://schemas.microsoft.com/office/drawing/2014/main" xmlns="" id="{7A94FCE7-41DA-B14E-9E34-7BE591699AB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51613" y="5547333"/>
                  <a:ext cx="2142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0" name="筆跡 49">
                  <a:extLst>
                    <a:ext uri="{FF2B5EF4-FFF2-40B4-BE49-F238E27FC236}">
                      <a16:creationId xmlns:a16="http://schemas.microsoft.com/office/drawing/2014/main" id="{59D3D6C4-F571-C84A-BF5C-F7173244144B}"/>
                    </a:ext>
                  </a:extLst>
                </p14:cNvPr>
                <p14:cNvContentPartPr/>
                <p14:nvPr/>
              </p14:nvContentPartPr>
              <p14:xfrm>
                <a:off x="4831333" y="5501613"/>
                <a:ext cx="49320" cy="155160"/>
              </p14:xfrm>
            </p:contentPart>
          </mc:Choice>
          <mc:Fallback xmlns="">
            <p:pic>
              <p:nvPicPr>
                <p:cNvPr id="50" name="筆跡 49">
                  <a:extLst>
                    <a:ext uri="{FF2B5EF4-FFF2-40B4-BE49-F238E27FC236}">
                      <a16:creationId xmlns:a16="http://schemas.microsoft.com/office/drawing/2014/main" xmlns="" id="{59D3D6C4-F571-C84A-BF5C-F7173244144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16213" y="5486493"/>
                  <a:ext cx="795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1" name="筆跡 50">
                  <a:extLst>
                    <a:ext uri="{FF2B5EF4-FFF2-40B4-BE49-F238E27FC236}">
                      <a16:creationId xmlns:a16="http://schemas.microsoft.com/office/drawing/2014/main" id="{74E783FC-92EC-2846-9BE8-3889B77378E5}"/>
                    </a:ext>
                  </a:extLst>
                </p14:cNvPr>
                <p14:cNvContentPartPr/>
                <p14:nvPr/>
              </p14:nvContentPartPr>
              <p14:xfrm>
                <a:off x="4843573" y="5544093"/>
                <a:ext cx="69480" cy="161280"/>
              </p14:xfrm>
            </p:contentPart>
          </mc:Choice>
          <mc:Fallback xmlns="">
            <p:pic>
              <p:nvPicPr>
                <p:cNvPr id="51" name="筆跡 50">
                  <a:extLst>
                    <a:ext uri="{FF2B5EF4-FFF2-40B4-BE49-F238E27FC236}">
                      <a16:creationId xmlns:a16="http://schemas.microsoft.com/office/drawing/2014/main" xmlns="" id="{74E783FC-92EC-2846-9BE8-3889B77378E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28453" y="5528973"/>
                  <a:ext cx="1000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2" name="筆跡 51">
                  <a:extLst>
                    <a:ext uri="{FF2B5EF4-FFF2-40B4-BE49-F238E27FC236}">
                      <a16:creationId xmlns:a16="http://schemas.microsoft.com/office/drawing/2014/main" id="{8A926EFE-783D-AE40-BB5C-D75AF242D28A}"/>
                    </a:ext>
                  </a:extLst>
                </p14:cNvPr>
                <p14:cNvContentPartPr/>
                <p14:nvPr/>
              </p14:nvContentPartPr>
              <p14:xfrm>
                <a:off x="4868413" y="5668653"/>
                <a:ext cx="60840" cy="118440"/>
              </p14:xfrm>
            </p:contentPart>
          </mc:Choice>
          <mc:Fallback xmlns="">
            <p:pic>
              <p:nvPicPr>
                <p:cNvPr id="52" name="筆跡 51">
                  <a:extLst>
                    <a:ext uri="{FF2B5EF4-FFF2-40B4-BE49-F238E27FC236}">
                      <a16:creationId xmlns:a16="http://schemas.microsoft.com/office/drawing/2014/main" xmlns="" id="{8A926EFE-783D-AE40-BB5C-D75AF242D28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853293" y="5653173"/>
                  <a:ext cx="914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3" name="筆跡 52">
                  <a:extLst>
                    <a:ext uri="{FF2B5EF4-FFF2-40B4-BE49-F238E27FC236}">
                      <a16:creationId xmlns:a16="http://schemas.microsoft.com/office/drawing/2014/main" id="{9FCEA5B3-1F8D-AC44-9636-66867B42F9A0}"/>
                    </a:ext>
                  </a:extLst>
                </p14:cNvPr>
                <p14:cNvContentPartPr/>
                <p14:nvPr/>
              </p14:nvContentPartPr>
              <p14:xfrm>
                <a:off x="4977853" y="5440413"/>
                <a:ext cx="146880" cy="390960"/>
              </p14:xfrm>
            </p:contentPart>
          </mc:Choice>
          <mc:Fallback xmlns="">
            <p:pic>
              <p:nvPicPr>
                <p:cNvPr id="53" name="筆跡 52">
                  <a:extLst>
                    <a:ext uri="{FF2B5EF4-FFF2-40B4-BE49-F238E27FC236}">
                      <a16:creationId xmlns:a16="http://schemas.microsoft.com/office/drawing/2014/main" xmlns="" id="{9FCEA5B3-1F8D-AC44-9636-66867B42F9A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962733" y="5424933"/>
                  <a:ext cx="17748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" name="筆跡 53">
                  <a:extLst>
                    <a:ext uri="{FF2B5EF4-FFF2-40B4-BE49-F238E27FC236}">
                      <a16:creationId xmlns:a16="http://schemas.microsoft.com/office/drawing/2014/main" id="{E8A8F526-8420-8040-9D67-2A47942F9080}"/>
                    </a:ext>
                  </a:extLst>
                </p14:cNvPr>
                <p14:cNvContentPartPr/>
                <p14:nvPr/>
              </p14:nvContentPartPr>
              <p14:xfrm>
                <a:off x="5014573" y="5734173"/>
                <a:ext cx="53280" cy="32400"/>
              </p14:xfrm>
            </p:contentPart>
          </mc:Choice>
          <mc:Fallback xmlns="">
            <p:pic>
              <p:nvPicPr>
                <p:cNvPr id="54" name="筆跡 53">
                  <a:extLst>
                    <a:ext uri="{FF2B5EF4-FFF2-40B4-BE49-F238E27FC236}">
                      <a16:creationId xmlns:a16="http://schemas.microsoft.com/office/drawing/2014/main" xmlns="" id="{E8A8F526-8420-8040-9D67-2A47942F908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99093" y="5718693"/>
                  <a:ext cx="838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5" name="筆跡 54">
                  <a:extLst>
                    <a:ext uri="{FF2B5EF4-FFF2-40B4-BE49-F238E27FC236}">
                      <a16:creationId xmlns:a16="http://schemas.microsoft.com/office/drawing/2014/main" id="{60481A04-6E6D-E849-9BB5-6AE867AC3FB6}"/>
                    </a:ext>
                  </a:extLst>
                </p14:cNvPr>
                <p14:cNvContentPartPr/>
                <p14:nvPr/>
              </p14:nvContentPartPr>
              <p14:xfrm>
                <a:off x="5315893" y="5338893"/>
                <a:ext cx="100800" cy="85680"/>
              </p14:xfrm>
            </p:contentPart>
          </mc:Choice>
          <mc:Fallback xmlns="">
            <p:pic>
              <p:nvPicPr>
                <p:cNvPr id="55" name="筆跡 54">
                  <a:extLst>
                    <a:ext uri="{FF2B5EF4-FFF2-40B4-BE49-F238E27FC236}">
                      <a16:creationId xmlns:a16="http://schemas.microsoft.com/office/drawing/2014/main" xmlns="" id="{60481A04-6E6D-E849-9BB5-6AE867AC3FB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00413" y="5323413"/>
                  <a:ext cx="1314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筆跡 55">
                  <a:extLst>
                    <a:ext uri="{FF2B5EF4-FFF2-40B4-BE49-F238E27FC236}">
                      <a16:creationId xmlns:a16="http://schemas.microsoft.com/office/drawing/2014/main" id="{0F5C4F9B-EA8F-5047-9732-227FE6420432}"/>
                    </a:ext>
                  </a:extLst>
                </p14:cNvPr>
                <p14:cNvContentPartPr/>
                <p14:nvPr/>
              </p14:nvContentPartPr>
              <p14:xfrm>
                <a:off x="5266933" y="5441133"/>
                <a:ext cx="232200" cy="225720"/>
              </p14:xfrm>
            </p:contentPart>
          </mc:Choice>
          <mc:Fallback xmlns="">
            <p:pic>
              <p:nvPicPr>
                <p:cNvPr id="56" name="筆跡 55">
                  <a:extLst>
                    <a:ext uri="{FF2B5EF4-FFF2-40B4-BE49-F238E27FC236}">
                      <a16:creationId xmlns:a16="http://schemas.microsoft.com/office/drawing/2014/main" xmlns="" id="{0F5C4F9B-EA8F-5047-9732-227FE642043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51453" y="5425653"/>
                  <a:ext cx="2628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7" name="筆跡 56">
                  <a:extLst>
                    <a:ext uri="{FF2B5EF4-FFF2-40B4-BE49-F238E27FC236}">
                      <a16:creationId xmlns:a16="http://schemas.microsoft.com/office/drawing/2014/main" id="{A4DF0AF3-3933-BD41-8FFC-07C38450D8CA}"/>
                    </a:ext>
                  </a:extLst>
                </p14:cNvPr>
                <p14:cNvContentPartPr/>
                <p14:nvPr/>
              </p14:nvContentPartPr>
              <p14:xfrm>
                <a:off x="5276653" y="5579013"/>
                <a:ext cx="295560" cy="134640"/>
              </p14:xfrm>
            </p:contentPart>
          </mc:Choice>
          <mc:Fallback xmlns="">
            <p:pic>
              <p:nvPicPr>
                <p:cNvPr id="57" name="筆跡 56">
                  <a:extLst>
                    <a:ext uri="{FF2B5EF4-FFF2-40B4-BE49-F238E27FC236}">
                      <a16:creationId xmlns:a16="http://schemas.microsoft.com/office/drawing/2014/main" xmlns="" id="{A4DF0AF3-3933-BD41-8FFC-07C38450D8C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261533" y="5563893"/>
                  <a:ext cx="3261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8" name="筆跡 57">
                  <a:extLst>
                    <a:ext uri="{FF2B5EF4-FFF2-40B4-BE49-F238E27FC236}">
                      <a16:creationId xmlns:a16="http://schemas.microsoft.com/office/drawing/2014/main" id="{5EF6BF63-9FF0-8C4C-BA64-5C22327749EE}"/>
                    </a:ext>
                  </a:extLst>
                </p14:cNvPr>
                <p14:cNvContentPartPr/>
                <p14:nvPr/>
              </p14:nvContentPartPr>
              <p14:xfrm>
                <a:off x="5441893" y="5607453"/>
                <a:ext cx="106200" cy="138600"/>
              </p14:xfrm>
            </p:contentPart>
          </mc:Choice>
          <mc:Fallback xmlns="">
            <p:pic>
              <p:nvPicPr>
                <p:cNvPr id="58" name="筆跡 57">
                  <a:extLst>
                    <a:ext uri="{FF2B5EF4-FFF2-40B4-BE49-F238E27FC236}">
                      <a16:creationId xmlns:a16="http://schemas.microsoft.com/office/drawing/2014/main" xmlns="" id="{5EF6BF63-9FF0-8C4C-BA64-5C22327749E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426773" y="5592333"/>
                  <a:ext cx="1368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9" name="筆跡 58">
                  <a:extLst>
                    <a:ext uri="{FF2B5EF4-FFF2-40B4-BE49-F238E27FC236}">
                      <a16:creationId xmlns:a16="http://schemas.microsoft.com/office/drawing/2014/main" id="{0EB86CE7-178E-1940-8576-C7F24CCC0AF2}"/>
                    </a:ext>
                  </a:extLst>
                </p14:cNvPr>
                <p14:cNvContentPartPr/>
                <p14:nvPr/>
              </p14:nvContentPartPr>
              <p14:xfrm>
                <a:off x="5458093" y="5639853"/>
                <a:ext cx="81720" cy="126720"/>
              </p14:xfrm>
            </p:contentPart>
          </mc:Choice>
          <mc:Fallback xmlns="">
            <p:pic>
              <p:nvPicPr>
                <p:cNvPr id="59" name="筆跡 58">
                  <a:extLst>
                    <a:ext uri="{FF2B5EF4-FFF2-40B4-BE49-F238E27FC236}">
                      <a16:creationId xmlns:a16="http://schemas.microsoft.com/office/drawing/2014/main" xmlns="" id="{0EB86CE7-178E-1940-8576-C7F24CCC0AF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42973" y="5624373"/>
                  <a:ext cx="1123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0" name="筆跡 59">
                  <a:extLst>
                    <a:ext uri="{FF2B5EF4-FFF2-40B4-BE49-F238E27FC236}">
                      <a16:creationId xmlns:a16="http://schemas.microsoft.com/office/drawing/2014/main" id="{BB45D5B9-6CED-EB4E-8200-2629B9F6A8C7}"/>
                    </a:ext>
                  </a:extLst>
                </p14:cNvPr>
                <p14:cNvContentPartPr/>
                <p14:nvPr/>
              </p14:nvContentPartPr>
              <p14:xfrm>
                <a:off x="5710453" y="5326653"/>
                <a:ext cx="105840" cy="403200"/>
              </p14:xfrm>
            </p:contentPart>
          </mc:Choice>
          <mc:Fallback xmlns="">
            <p:pic>
              <p:nvPicPr>
                <p:cNvPr id="60" name="筆跡 59">
                  <a:extLst>
                    <a:ext uri="{FF2B5EF4-FFF2-40B4-BE49-F238E27FC236}">
                      <a16:creationId xmlns:a16="http://schemas.microsoft.com/office/drawing/2014/main" xmlns="" id="{BB45D5B9-6CED-EB4E-8200-2629B9F6A8C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95333" y="5311173"/>
                  <a:ext cx="13608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1" name="筆跡 60">
                  <a:extLst>
                    <a:ext uri="{FF2B5EF4-FFF2-40B4-BE49-F238E27FC236}">
                      <a16:creationId xmlns:a16="http://schemas.microsoft.com/office/drawing/2014/main" id="{11880C04-85ED-7846-A4E5-F008053BDF60}"/>
                    </a:ext>
                  </a:extLst>
                </p14:cNvPr>
                <p14:cNvContentPartPr/>
                <p14:nvPr/>
              </p14:nvContentPartPr>
              <p14:xfrm>
                <a:off x="5752933" y="5473173"/>
                <a:ext cx="128880" cy="122400"/>
              </p14:xfrm>
            </p:contentPart>
          </mc:Choice>
          <mc:Fallback xmlns="">
            <p:pic>
              <p:nvPicPr>
                <p:cNvPr id="61" name="筆跡 60">
                  <a:extLst>
                    <a:ext uri="{FF2B5EF4-FFF2-40B4-BE49-F238E27FC236}">
                      <a16:creationId xmlns:a16="http://schemas.microsoft.com/office/drawing/2014/main" xmlns="" id="{11880C04-85ED-7846-A4E5-F008053BDF6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737813" y="5458053"/>
                  <a:ext cx="1594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2" name="筆跡 61">
                  <a:extLst>
                    <a:ext uri="{FF2B5EF4-FFF2-40B4-BE49-F238E27FC236}">
                      <a16:creationId xmlns:a16="http://schemas.microsoft.com/office/drawing/2014/main" id="{D3E908AD-D4DC-F549-94D2-51566473613F}"/>
                    </a:ext>
                  </a:extLst>
                </p14:cNvPr>
                <p14:cNvContentPartPr/>
                <p14:nvPr/>
              </p14:nvContentPartPr>
              <p14:xfrm>
                <a:off x="5783893" y="5489373"/>
                <a:ext cx="162720" cy="260280"/>
              </p14:xfrm>
            </p:contentPart>
          </mc:Choice>
          <mc:Fallback xmlns="">
            <p:pic>
              <p:nvPicPr>
                <p:cNvPr id="62" name="筆跡 61">
                  <a:extLst>
                    <a:ext uri="{FF2B5EF4-FFF2-40B4-BE49-F238E27FC236}">
                      <a16:creationId xmlns:a16="http://schemas.microsoft.com/office/drawing/2014/main" xmlns="" id="{D3E908AD-D4DC-F549-94D2-51566473613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768413" y="5474253"/>
                  <a:ext cx="1933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3" name="筆跡 62">
                  <a:extLst>
                    <a:ext uri="{FF2B5EF4-FFF2-40B4-BE49-F238E27FC236}">
                      <a16:creationId xmlns:a16="http://schemas.microsoft.com/office/drawing/2014/main" id="{5F4C83B7-58F9-2946-BD10-6978C51E1643}"/>
                    </a:ext>
                  </a:extLst>
                </p14:cNvPr>
                <p14:cNvContentPartPr/>
                <p14:nvPr/>
              </p14:nvContentPartPr>
              <p14:xfrm>
                <a:off x="5828533" y="5632293"/>
                <a:ext cx="155160" cy="60840"/>
              </p14:xfrm>
            </p:contentPart>
          </mc:Choice>
          <mc:Fallback xmlns="">
            <p:pic>
              <p:nvPicPr>
                <p:cNvPr id="63" name="筆跡 62">
                  <a:extLst>
                    <a:ext uri="{FF2B5EF4-FFF2-40B4-BE49-F238E27FC236}">
                      <a16:creationId xmlns:a16="http://schemas.microsoft.com/office/drawing/2014/main" xmlns="" id="{5F4C83B7-58F9-2946-BD10-6978C51E164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813413" y="5617173"/>
                  <a:ext cx="18540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769" name="筆跡 32768">
                  <a:extLst>
                    <a:ext uri="{FF2B5EF4-FFF2-40B4-BE49-F238E27FC236}">
                      <a16:creationId xmlns:a16="http://schemas.microsoft.com/office/drawing/2014/main" id="{339B391F-A82F-B64A-9F65-3F743E91CECF}"/>
                    </a:ext>
                  </a:extLst>
                </p14:cNvPr>
                <p14:cNvContentPartPr/>
                <p14:nvPr/>
              </p14:nvContentPartPr>
              <p14:xfrm>
                <a:off x="6072973" y="5404053"/>
                <a:ext cx="106200" cy="12600"/>
              </p14:xfrm>
            </p:contentPart>
          </mc:Choice>
          <mc:Fallback xmlns="">
            <p:pic>
              <p:nvPicPr>
                <p:cNvPr id="32769" name="筆跡 32768">
                  <a:extLst>
                    <a:ext uri="{FF2B5EF4-FFF2-40B4-BE49-F238E27FC236}">
                      <a16:creationId xmlns:a16="http://schemas.microsoft.com/office/drawing/2014/main" xmlns="" id="{339B391F-A82F-B64A-9F65-3F743E91CEC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057493" y="5388573"/>
                  <a:ext cx="1368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772" name="筆跡 32771">
                  <a:extLst>
                    <a:ext uri="{FF2B5EF4-FFF2-40B4-BE49-F238E27FC236}">
                      <a16:creationId xmlns:a16="http://schemas.microsoft.com/office/drawing/2014/main" id="{BE8B1ABF-ECBC-954E-8D4E-4804E8683234}"/>
                    </a:ext>
                  </a:extLst>
                </p14:cNvPr>
                <p14:cNvContentPartPr/>
                <p14:nvPr/>
              </p14:nvContentPartPr>
              <p14:xfrm>
                <a:off x="6056413" y="5453373"/>
                <a:ext cx="177480" cy="244080"/>
              </p14:xfrm>
            </p:contentPart>
          </mc:Choice>
          <mc:Fallback xmlns="">
            <p:pic>
              <p:nvPicPr>
                <p:cNvPr id="32772" name="筆跡 32771">
                  <a:extLst>
                    <a:ext uri="{FF2B5EF4-FFF2-40B4-BE49-F238E27FC236}">
                      <a16:creationId xmlns:a16="http://schemas.microsoft.com/office/drawing/2014/main" xmlns="" id="{BE8B1ABF-ECBC-954E-8D4E-4804E868323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041293" y="5437893"/>
                  <a:ext cx="2080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774" name="筆跡 32773">
                  <a:extLst>
                    <a:ext uri="{FF2B5EF4-FFF2-40B4-BE49-F238E27FC236}">
                      <a16:creationId xmlns:a16="http://schemas.microsoft.com/office/drawing/2014/main" id="{64B884DA-C9DF-BE48-BED6-A57F1674CB45}"/>
                    </a:ext>
                  </a:extLst>
                </p14:cNvPr>
                <p14:cNvContentPartPr/>
                <p14:nvPr/>
              </p14:nvContentPartPr>
              <p14:xfrm>
                <a:off x="6076933" y="5635893"/>
                <a:ext cx="28800" cy="24840"/>
              </p14:xfrm>
            </p:contentPart>
          </mc:Choice>
          <mc:Fallback xmlns="">
            <p:pic>
              <p:nvPicPr>
                <p:cNvPr id="32774" name="筆跡 32773">
                  <a:extLst>
                    <a:ext uri="{FF2B5EF4-FFF2-40B4-BE49-F238E27FC236}">
                      <a16:creationId xmlns:a16="http://schemas.microsoft.com/office/drawing/2014/main" xmlns="" id="{64B884DA-C9DF-BE48-BED6-A57F1674CB4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061813" y="5620773"/>
                  <a:ext cx="59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775" name="筆跡 32774">
                  <a:extLst>
                    <a:ext uri="{FF2B5EF4-FFF2-40B4-BE49-F238E27FC236}">
                      <a16:creationId xmlns:a16="http://schemas.microsoft.com/office/drawing/2014/main" id="{46ED54E4-E6D9-F54A-BDCB-425FA3DC2E00}"/>
                    </a:ext>
                  </a:extLst>
                </p14:cNvPr>
                <p14:cNvContentPartPr/>
                <p14:nvPr/>
              </p14:nvContentPartPr>
              <p14:xfrm>
                <a:off x="6231733" y="5570733"/>
                <a:ext cx="41040" cy="41040"/>
              </p14:xfrm>
            </p:contentPart>
          </mc:Choice>
          <mc:Fallback xmlns="">
            <p:pic>
              <p:nvPicPr>
                <p:cNvPr id="32775" name="筆跡 32774">
                  <a:extLst>
                    <a:ext uri="{FF2B5EF4-FFF2-40B4-BE49-F238E27FC236}">
                      <a16:creationId xmlns:a16="http://schemas.microsoft.com/office/drawing/2014/main" xmlns="" id="{46ED54E4-E6D9-F54A-BDCB-425FA3DC2E0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16253" y="5555613"/>
                  <a:ext cx="716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776" name="筆跡 32775">
                  <a:extLst>
                    <a:ext uri="{FF2B5EF4-FFF2-40B4-BE49-F238E27FC236}">
                      <a16:creationId xmlns:a16="http://schemas.microsoft.com/office/drawing/2014/main" id="{E6C84945-9789-9E41-9771-C9B5D34D6C80}"/>
                    </a:ext>
                  </a:extLst>
                </p14:cNvPr>
                <p14:cNvContentPartPr/>
                <p14:nvPr/>
              </p14:nvContentPartPr>
              <p14:xfrm>
                <a:off x="6398413" y="5452653"/>
                <a:ext cx="118440" cy="163080"/>
              </p14:xfrm>
            </p:contentPart>
          </mc:Choice>
          <mc:Fallback xmlns="">
            <p:pic>
              <p:nvPicPr>
                <p:cNvPr id="32776" name="筆跡 32775">
                  <a:extLst>
                    <a:ext uri="{FF2B5EF4-FFF2-40B4-BE49-F238E27FC236}">
                      <a16:creationId xmlns:a16="http://schemas.microsoft.com/office/drawing/2014/main" xmlns="" id="{E6C84945-9789-9E41-9771-C9B5D34D6C8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383293" y="5437173"/>
                  <a:ext cx="14904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777" name="筆跡 32776">
                  <a:extLst>
                    <a:ext uri="{FF2B5EF4-FFF2-40B4-BE49-F238E27FC236}">
                      <a16:creationId xmlns:a16="http://schemas.microsoft.com/office/drawing/2014/main" id="{70D8D7EB-6749-1043-8F06-564937A576F3}"/>
                    </a:ext>
                  </a:extLst>
                </p14:cNvPr>
                <p14:cNvContentPartPr/>
                <p14:nvPr/>
              </p14:nvContentPartPr>
              <p14:xfrm>
                <a:off x="6484093" y="5401533"/>
                <a:ext cx="85680" cy="194040"/>
              </p14:xfrm>
            </p:contentPart>
          </mc:Choice>
          <mc:Fallback xmlns="">
            <p:pic>
              <p:nvPicPr>
                <p:cNvPr id="32777" name="筆跡 32776">
                  <a:extLst>
                    <a:ext uri="{FF2B5EF4-FFF2-40B4-BE49-F238E27FC236}">
                      <a16:creationId xmlns:a16="http://schemas.microsoft.com/office/drawing/2014/main" xmlns="" id="{70D8D7EB-6749-1043-8F06-564937A576F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68613" y="5386053"/>
                  <a:ext cx="116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778" name="筆跡 32777">
                  <a:extLst>
                    <a:ext uri="{FF2B5EF4-FFF2-40B4-BE49-F238E27FC236}">
                      <a16:creationId xmlns:a16="http://schemas.microsoft.com/office/drawing/2014/main" id="{BF8FFF5D-643E-4D48-ABF1-84C3B7962B20}"/>
                    </a:ext>
                  </a:extLst>
                </p14:cNvPr>
                <p14:cNvContentPartPr/>
                <p14:nvPr/>
              </p14:nvContentPartPr>
              <p14:xfrm>
                <a:off x="6557173" y="5430693"/>
                <a:ext cx="61560" cy="250560"/>
              </p14:xfrm>
            </p:contentPart>
          </mc:Choice>
          <mc:Fallback xmlns="">
            <p:pic>
              <p:nvPicPr>
                <p:cNvPr id="32778" name="筆跡 32777">
                  <a:extLst>
                    <a:ext uri="{FF2B5EF4-FFF2-40B4-BE49-F238E27FC236}">
                      <a16:creationId xmlns:a16="http://schemas.microsoft.com/office/drawing/2014/main" xmlns="" id="{BF8FFF5D-643E-4D48-ABF1-84C3B7962B2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542053" y="5415213"/>
                  <a:ext cx="918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779" name="筆跡 32778">
                  <a:extLst>
                    <a:ext uri="{FF2B5EF4-FFF2-40B4-BE49-F238E27FC236}">
                      <a16:creationId xmlns:a16="http://schemas.microsoft.com/office/drawing/2014/main" id="{B72FC199-45BF-074B-A462-5EE10180B096}"/>
                    </a:ext>
                  </a:extLst>
                </p14:cNvPr>
                <p14:cNvContentPartPr/>
                <p14:nvPr/>
              </p14:nvContentPartPr>
              <p14:xfrm>
                <a:off x="6642853" y="5343213"/>
                <a:ext cx="114480" cy="333720"/>
              </p14:xfrm>
            </p:contentPart>
          </mc:Choice>
          <mc:Fallback xmlns="">
            <p:pic>
              <p:nvPicPr>
                <p:cNvPr id="32779" name="筆跡 32778">
                  <a:extLst>
                    <a:ext uri="{FF2B5EF4-FFF2-40B4-BE49-F238E27FC236}">
                      <a16:creationId xmlns:a16="http://schemas.microsoft.com/office/drawing/2014/main" xmlns="" id="{B72FC199-45BF-074B-A462-5EE10180B09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627373" y="5327733"/>
                  <a:ext cx="14472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780" name="筆跡 32779">
                  <a:extLst>
                    <a:ext uri="{FF2B5EF4-FFF2-40B4-BE49-F238E27FC236}">
                      <a16:creationId xmlns:a16="http://schemas.microsoft.com/office/drawing/2014/main" id="{E423DA39-545A-8543-976B-A4899B9D8844}"/>
                    </a:ext>
                  </a:extLst>
                </p14:cNvPr>
                <p14:cNvContentPartPr/>
                <p14:nvPr/>
              </p14:nvContentPartPr>
              <p14:xfrm>
                <a:off x="6663013" y="5579373"/>
                <a:ext cx="32760" cy="65160"/>
              </p14:xfrm>
            </p:contentPart>
          </mc:Choice>
          <mc:Fallback xmlns="">
            <p:pic>
              <p:nvPicPr>
                <p:cNvPr id="32780" name="筆跡 32779">
                  <a:extLst>
                    <a:ext uri="{FF2B5EF4-FFF2-40B4-BE49-F238E27FC236}">
                      <a16:creationId xmlns:a16="http://schemas.microsoft.com/office/drawing/2014/main" xmlns="" id="{E423DA39-545A-8543-976B-A4899B9D884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47893" y="5564253"/>
                  <a:ext cx="633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2781" name="筆跡 32780">
                  <a:extLst>
                    <a:ext uri="{FF2B5EF4-FFF2-40B4-BE49-F238E27FC236}">
                      <a16:creationId xmlns:a16="http://schemas.microsoft.com/office/drawing/2014/main" id="{0E4B86C2-FECA-2344-AACC-A4D51D3314E0}"/>
                    </a:ext>
                  </a:extLst>
                </p14:cNvPr>
                <p14:cNvContentPartPr/>
                <p14:nvPr/>
              </p14:nvContentPartPr>
              <p14:xfrm>
                <a:off x="6805573" y="5534013"/>
                <a:ext cx="8640" cy="12600"/>
              </p14:xfrm>
            </p:contentPart>
          </mc:Choice>
          <mc:Fallback xmlns="">
            <p:pic>
              <p:nvPicPr>
                <p:cNvPr id="32781" name="筆跡 32780">
                  <a:extLst>
                    <a:ext uri="{FF2B5EF4-FFF2-40B4-BE49-F238E27FC236}">
                      <a16:creationId xmlns:a16="http://schemas.microsoft.com/office/drawing/2014/main" xmlns="" id="{0E4B86C2-FECA-2344-AACC-A4D51D3314E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790453" y="5518533"/>
                  <a:ext cx="388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2782" name="筆跡 32781">
                  <a:extLst>
                    <a:ext uri="{FF2B5EF4-FFF2-40B4-BE49-F238E27FC236}">
                      <a16:creationId xmlns:a16="http://schemas.microsoft.com/office/drawing/2014/main" id="{22C0A7D2-40B1-334F-B0AD-CD546FDDC746}"/>
                    </a:ext>
                  </a:extLst>
                </p14:cNvPr>
                <p14:cNvContentPartPr/>
                <p14:nvPr/>
              </p14:nvContentPartPr>
              <p14:xfrm>
                <a:off x="6911413" y="5258253"/>
                <a:ext cx="97920" cy="194760"/>
              </p14:xfrm>
            </p:contentPart>
          </mc:Choice>
          <mc:Fallback xmlns="">
            <p:pic>
              <p:nvPicPr>
                <p:cNvPr id="32782" name="筆跡 32781">
                  <a:extLst>
                    <a:ext uri="{FF2B5EF4-FFF2-40B4-BE49-F238E27FC236}">
                      <a16:creationId xmlns:a16="http://schemas.microsoft.com/office/drawing/2014/main" xmlns="" id="{22C0A7D2-40B1-334F-B0AD-CD546FDDC74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896293" y="5243133"/>
                  <a:ext cx="1285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2783" name="筆跡 32782">
                  <a:extLst>
                    <a:ext uri="{FF2B5EF4-FFF2-40B4-BE49-F238E27FC236}">
                      <a16:creationId xmlns:a16="http://schemas.microsoft.com/office/drawing/2014/main" id="{1E119931-F4E1-B14C-8985-B4F0C496C250}"/>
                    </a:ext>
                  </a:extLst>
                </p14:cNvPr>
                <p14:cNvContentPartPr/>
                <p14:nvPr/>
              </p14:nvContentPartPr>
              <p14:xfrm>
                <a:off x="6940213" y="5387493"/>
                <a:ext cx="44640" cy="142920"/>
              </p14:xfrm>
            </p:contentPart>
          </mc:Choice>
          <mc:Fallback xmlns="">
            <p:pic>
              <p:nvPicPr>
                <p:cNvPr id="32783" name="筆跡 32782">
                  <a:extLst>
                    <a:ext uri="{FF2B5EF4-FFF2-40B4-BE49-F238E27FC236}">
                      <a16:creationId xmlns:a16="http://schemas.microsoft.com/office/drawing/2014/main" xmlns="" id="{1E119931-F4E1-B14C-8985-B4F0C496C25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925093" y="5372013"/>
                  <a:ext cx="752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2784" name="筆跡 32783">
                  <a:extLst>
                    <a:ext uri="{FF2B5EF4-FFF2-40B4-BE49-F238E27FC236}">
                      <a16:creationId xmlns:a16="http://schemas.microsoft.com/office/drawing/2014/main" id="{309B9452-1CE5-954A-9D9C-7CB4751E4060}"/>
                    </a:ext>
                  </a:extLst>
                </p14:cNvPr>
                <p14:cNvContentPartPr/>
                <p14:nvPr/>
              </p14:nvContentPartPr>
              <p14:xfrm>
                <a:off x="6958573" y="5359053"/>
                <a:ext cx="254520" cy="232200"/>
              </p14:xfrm>
            </p:contentPart>
          </mc:Choice>
          <mc:Fallback xmlns="">
            <p:pic>
              <p:nvPicPr>
                <p:cNvPr id="32784" name="筆跡 32783">
                  <a:extLst>
                    <a:ext uri="{FF2B5EF4-FFF2-40B4-BE49-F238E27FC236}">
                      <a16:creationId xmlns:a16="http://schemas.microsoft.com/office/drawing/2014/main" xmlns="" id="{309B9452-1CE5-954A-9D9C-7CB4751E406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943093" y="5343573"/>
                  <a:ext cx="2851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2785" name="筆跡 32784">
                  <a:extLst>
                    <a:ext uri="{FF2B5EF4-FFF2-40B4-BE49-F238E27FC236}">
                      <a16:creationId xmlns:a16="http://schemas.microsoft.com/office/drawing/2014/main" id="{E9A0B2E6-5A05-244C-831A-E13A7497A3C4}"/>
                    </a:ext>
                  </a:extLst>
                </p14:cNvPr>
                <p14:cNvContentPartPr/>
                <p14:nvPr/>
              </p14:nvContentPartPr>
              <p14:xfrm>
                <a:off x="7302013" y="5204613"/>
                <a:ext cx="122400" cy="362520"/>
              </p14:xfrm>
            </p:contentPart>
          </mc:Choice>
          <mc:Fallback xmlns="">
            <p:pic>
              <p:nvPicPr>
                <p:cNvPr id="32785" name="筆跡 32784">
                  <a:extLst>
                    <a:ext uri="{FF2B5EF4-FFF2-40B4-BE49-F238E27FC236}">
                      <a16:creationId xmlns:a16="http://schemas.microsoft.com/office/drawing/2014/main" xmlns="" id="{E9A0B2E6-5A05-244C-831A-E13A7497A3C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281853" y="5184093"/>
                  <a:ext cx="1630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2786" name="筆跡 32785">
                  <a:extLst>
                    <a:ext uri="{FF2B5EF4-FFF2-40B4-BE49-F238E27FC236}">
                      <a16:creationId xmlns:a16="http://schemas.microsoft.com/office/drawing/2014/main" id="{80E44B12-2675-8943-94D3-9AC7ABB7A55E}"/>
                    </a:ext>
                  </a:extLst>
                </p14:cNvPr>
                <p14:cNvContentPartPr/>
                <p14:nvPr/>
              </p14:nvContentPartPr>
              <p14:xfrm>
                <a:off x="7342693" y="5371293"/>
                <a:ext cx="166680" cy="134640"/>
              </p14:xfrm>
            </p:contentPart>
          </mc:Choice>
          <mc:Fallback xmlns="">
            <p:pic>
              <p:nvPicPr>
                <p:cNvPr id="32786" name="筆跡 32785">
                  <a:extLst>
                    <a:ext uri="{FF2B5EF4-FFF2-40B4-BE49-F238E27FC236}">
                      <a16:creationId xmlns:a16="http://schemas.microsoft.com/office/drawing/2014/main" xmlns="" id="{80E44B12-2675-8943-94D3-9AC7ABB7A55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327573" y="5356173"/>
                  <a:ext cx="197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2787" name="筆跡 32786">
                  <a:extLst>
                    <a:ext uri="{FF2B5EF4-FFF2-40B4-BE49-F238E27FC236}">
                      <a16:creationId xmlns:a16="http://schemas.microsoft.com/office/drawing/2014/main" id="{9927A5BA-8804-2B4F-B878-19C9255FA5FD}"/>
                    </a:ext>
                  </a:extLst>
                </p14:cNvPr>
                <p14:cNvContentPartPr/>
                <p14:nvPr/>
              </p14:nvContentPartPr>
              <p14:xfrm>
                <a:off x="7424413" y="5351133"/>
                <a:ext cx="37080" cy="171360"/>
              </p14:xfrm>
            </p:contentPart>
          </mc:Choice>
          <mc:Fallback xmlns="">
            <p:pic>
              <p:nvPicPr>
                <p:cNvPr id="32787" name="筆跡 32786">
                  <a:extLst>
                    <a:ext uri="{FF2B5EF4-FFF2-40B4-BE49-F238E27FC236}">
                      <a16:creationId xmlns:a16="http://schemas.microsoft.com/office/drawing/2014/main" xmlns="" id="{9927A5BA-8804-2B4F-B878-19C9255FA5F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408933" y="5335653"/>
                  <a:ext cx="673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2788" name="筆跡 32787">
                  <a:extLst>
                    <a:ext uri="{FF2B5EF4-FFF2-40B4-BE49-F238E27FC236}">
                      <a16:creationId xmlns:a16="http://schemas.microsoft.com/office/drawing/2014/main" id="{6ABB9DFD-78D2-184C-82A6-1AE81C6408CF}"/>
                    </a:ext>
                  </a:extLst>
                </p14:cNvPr>
                <p14:cNvContentPartPr/>
                <p14:nvPr/>
              </p14:nvContentPartPr>
              <p14:xfrm>
                <a:off x="7546453" y="5346813"/>
                <a:ext cx="41040" cy="61560"/>
              </p14:xfrm>
            </p:contentPart>
          </mc:Choice>
          <mc:Fallback xmlns="">
            <p:pic>
              <p:nvPicPr>
                <p:cNvPr id="32788" name="筆跡 32787">
                  <a:extLst>
                    <a:ext uri="{FF2B5EF4-FFF2-40B4-BE49-F238E27FC236}">
                      <a16:creationId xmlns:a16="http://schemas.microsoft.com/office/drawing/2014/main" xmlns="" id="{6ABB9DFD-78D2-184C-82A6-1AE81C6408C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530973" y="5331333"/>
                  <a:ext cx="716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2789" name="筆跡 32788">
                  <a:extLst>
                    <a:ext uri="{FF2B5EF4-FFF2-40B4-BE49-F238E27FC236}">
                      <a16:creationId xmlns:a16="http://schemas.microsoft.com/office/drawing/2014/main" id="{96319596-C25A-DE41-ABB9-D9E515BC6025}"/>
                    </a:ext>
                  </a:extLst>
                </p14:cNvPr>
                <p14:cNvContentPartPr/>
                <p14:nvPr/>
              </p14:nvContentPartPr>
              <p14:xfrm>
                <a:off x="7627813" y="5263653"/>
                <a:ext cx="57240" cy="315720"/>
              </p14:xfrm>
            </p:contentPart>
          </mc:Choice>
          <mc:Fallback xmlns="">
            <p:pic>
              <p:nvPicPr>
                <p:cNvPr id="32789" name="筆跡 32788">
                  <a:extLst>
                    <a:ext uri="{FF2B5EF4-FFF2-40B4-BE49-F238E27FC236}">
                      <a16:creationId xmlns:a16="http://schemas.microsoft.com/office/drawing/2014/main" xmlns="" id="{96319596-C25A-DE41-ABB9-D9E515BC602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612693" y="5248533"/>
                  <a:ext cx="878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2791" name="筆跡 32790">
                  <a:extLst>
                    <a:ext uri="{FF2B5EF4-FFF2-40B4-BE49-F238E27FC236}">
                      <a16:creationId xmlns:a16="http://schemas.microsoft.com/office/drawing/2014/main" id="{B0B426DE-7F01-244F-AEBE-8BB8B7793E9A}"/>
                    </a:ext>
                  </a:extLst>
                </p14:cNvPr>
                <p14:cNvContentPartPr/>
                <p14:nvPr/>
              </p14:nvContentPartPr>
              <p14:xfrm>
                <a:off x="7798813" y="5216853"/>
                <a:ext cx="114480" cy="163080"/>
              </p14:xfrm>
            </p:contentPart>
          </mc:Choice>
          <mc:Fallback xmlns="">
            <p:pic>
              <p:nvPicPr>
                <p:cNvPr id="32791" name="筆跡 32790">
                  <a:extLst>
                    <a:ext uri="{FF2B5EF4-FFF2-40B4-BE49-F238E27FC236}">
                      <a16:creationId xmlns:a16="http://schemas.microsoft.com/office/drawing/2014/main" xmlns="" id="{B0B426DE-7F01-244F-AEBE-8BB8B7793E9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83333" y="5201373"/>
                  <a:ext cx="1447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2792" name="筆跡 32791">
                  <a:extLst>
                    <a:ext uri="{FF2B5EF4-FFF2-40B4-BE49-F238E27FC236}">
                      <a16:creationId xmlns:a16="http://schemas.microsoft.com/office/drawing/2014/main" id="{151306D5-B1FF-E349-B5FD-D66E2AFA57AA}"/>
                    </a:ext>
                  </a:extLst>
                </p14:cNvPr>
                <p14:cNvContentPartPr/>
                <p14:nvPr/>
              </p14:nvContentPartPr>
              <p14:xfrm>
                <a:off x="7798813" y="5395773"/>
                <a:ext cx="240120" cy="126720"/>
              </p14:xfrm>
            </p:contentPart>
          </mc:Choice>
          <mc:Fallback xmlns="">
            <p:pic>
              <p:nvPicPr>
                <p:cNvPr id="32792" name="筆跡 32791">
                  <a:extLst>
                    <a:ext uri="{FF2B5EF4-FFF2-40B4-BE49-F238E27FC236}">
                      <a16:creationId xmlns:a16="http://schemas.microsoft.com/office/drawing/2014/main" xmlns="" id="{151306D5-B1FF-E349-B5FD-D66E2AFA57A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783333" y="5380653"/>
                  <a:ext cx="270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2794" name="筆跡 32793">
                  <a:extLst>
                    <a:ext uri="{FF2B5EF4-FFF2-40B4-BE49-F238E27FC236}">
                      <a16:creationId xmlns:a16="http://schemas.microsoft.com/office/drawing/2014/main" id="{10B71B68-1686-A84E-9B30-1FDD1AEA4F0D}"/>
                    </a:ext>
                  </a:extLst>
                </p14:cNvPr>
                <p14:cNvContentPartPr/>
                <p14:nvPr/>
              </p14:nvContentPartPr>
              <p14:xfrm>
                <a:off x="8160973" y="5240973"/>
                <a:ext cx="41040" cy="179640"/>
              </p14:xfrm>
            </p:contentPart>
          </mc:Choice>
          <mc:Fallback xmlns="">
            <p:pic>
              <p:nvPicPr>
                <p:cNvPr id="32794" name="筆跡 32793">
                  <a:extLst>
                    <a:ext uri="{FF2B5EF4-FFF2-40B4-BE49-F238E27FC236}">
                      <a16:creationId xmlns:a16="http://schemas.microsoft.com/office/drawing/2014/main" xmlns="" id="{10B71B68-1686-A84E-9B30-1FDD1AEA4F0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145853" y="5225493"/>
                  <a:ext cx="716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2795" name="筆跡 32794">
                  <a:extLst>
                    <a:ext uri="{FF2B5EF4-FFF2-40B4-BE49-F238E27FC236}">
                      <a16:creationId xmlns:a16="http://schemas.microsoft.com/office/drawing/2014/main" id="{E5096A83-0FE0-A44F-8114-1E8A4BEA5653}"/>
                    </a:ext>
                  </a:extLst>
                </p14:cNvPr>
                <p14:cNvContentPartPr/>
                <p14:nvPr/>
              </p14:nvContentPartPr>
              <p14:xfrm>
                <a:off x="8189413" y="5314413"/>
                <a:ext cx="45000" cy="37080"/>
              </p14:xfrm>
            </p:contentPart>
          </mc:Choice>
          <mc:Fallback xmlns="">
            <p:pic>
              <p:nvPicPr>
                <p:cNvPr id="32795" name="筆跡 32794">
                  <a:extLst>
                    <a:ext uri="{FF2B5EF4-FFF2-40B4-BE49-F238E27FC236}">
                      <a16:creationId xmlns:a16="http://schemas.microsoft.com/office/drawing/2014/main" xmlns="" id="{E5096A83-0FE0-A44F-8114-1E8A4BEA565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174293" y="5299293"/>
                  <a:ext cx="756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2796" name="筆跡 32795">
                  <a:extLst>
                    <a:ext uri="{FF2B5EF4-FFF2-40B4-BE49-F238E27FC236}">
                      <a16:creationId xmlns:a16="http://schemas.microsoft.com/office/drawing/2014/main" id="{52522646-D3FB-FB4B-AD07-D2FE0240DB63}"/>
                    </a:ext>
                  </a:extLst>
                </p14:cNvPr>
                <p14:cNvContentPartPr/>
                <p14:nvPr/>
              </p14:nvContentPartPr>
              <p14:xfrm>
                <a:off x="8138293" y="5420253"/>
                <a:ext cx="210240" cy="69480"/>
              </p14:xfrm>
            </p:contentPart>
          </mc:Choice>
          <mc:Fallback xmlns="">
            <p:pic>
              <p:nvPicPr>
                <p:cNvPr id="32796" name="筆跡 32795">
                  <a:extLst>
                    <a:ext uri="{FF2B5EF4-FFF2-40B4-BE49-F238E27FC236}">
                      <a16:creationId xmlns:a16="http://schemas.microsoft.com/office/drawing/2014/main" xmlns="" id="{52522646-D3FB-FB4B-AD07-D2FE0240DB6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123173" y="5405133"/>
                  <a:ext cx="2408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2800" name="筆跡 32799">
                  <a:extLst>
                    <a:ext uri="{FF2B5EF4-FFF2-40B4-BE49-F238E27FC236}">
                      <a16:creationId xmlns:a16="http://schemas.microsoft.com/office/drawing/2014/main" id="{4C084D64-618D-C24E-AD8A-427125E5429E}"/>
                    </a:ext>
                  </a:extLst>
                </p14:cNvPr>
                <p14:cNvContentPartPr/>
                <p14:nvPr/>
              </p14:nvContentPartPr>
              <p14:xfrm>
                <a:off x="8369685" y="5142361"/>
                <a:ext cx="268920" cy="342360"/>
              </p14:xfrm>
            </p:contentPart>
          </mc:Choice>
          <mc:Fallback xmlns="">
            <p:pic>
              <p:nvPicPr>
                <p:cNvPr id="32800" name="筆跡 32799">
                  <a:extLst>
                    <a:ext uri="{FF2B5EF4-FFF2-40B4-BE49-F238E27FC236}">
                      <a16:creationId xmlns:a16="http://schemas.microsoft.com/office/drawing/2014/main" xmlns="" id="{4C084D64-618D-C24E-AD8A-427125E5429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354205" y="5127241"/>
                  <a:ext cx="29952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2801" name="筆跡 32800">
                  <a:extLst>
                    <a:ext uri="{FF2B5EF4-FFF2-40B4-BE49-F238E27FC236}">
                      <a16:creationId xmlns:a16="http://schemas.microsoft.com/office/drawing/2014/main" id="{4C26DCB9-6635-1F41-A51F-D6BA8B269B3E}"/>
                    </a:ext>
                  </a:extLst>
                </p14:cNvPr>
                <p14:cNvContentPartPr/>
                <p14:nvPr/>
              </p14:nvContentPartPr>
              <p14:xfrm>
                <a:off x="8597565" y="5101681"/>
                <a:ext cx="155160" cy="41040"/>
              </p14:xfrm>
            </p:contentPart>
          </mc:Choice>
          <mc:Fallback xmlns="">
            <p:pic>
              <p:nvPicPr>
                <p:cNvPr id="32801" name="筆跡 32800">
                  <a:extLst>
                    <a:ext uri="{FF2B5EF4-FFF2-40B4-BE49-F238E27FC236}">
                      <a16:creationId xmlns:a16="http://schemas.microsoft.com/office/drawing/2014/main" xmlns="" id="{4C26DCB9-6635-1F41-A51F-D6BA8B269B3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577045" y="5081521"/>
                  <a:ext cx="1958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2802" name="筆跡 32801">
                  <a:extLst>
                    <a:ext uri="{FF2B5EF4-FFF2-40B4-BE49-F238E27FC236}">
                      <a16:creationId xmlns:a16="http://schemas.microsoft.com/office/drawing/2014/main" id="{BED1E79A-65A1-3A4A-9304-9F0FC4FF6B6D}"/>
                    </a:ext>
                  </a:extLst>
                </p14:cNvPr>
                <p14:cNvContentPartPr/>
                <p14:nvPr/>
              </p14:nvContentPartPr>
              <p14:xfrm>
                <a:off x="8638245" y="5207521"/>
                <a:ext cx="130320" cy="261000"/>
              </p14:xfrm>
            </p:contentPart>
          </mc:Choice>
          <mc:Fallback xmlns="">
            <p:pic>
              <p:nvPicPr>
                <p:cNvPr id="32802" name="筆跡 32801">
                  <a:extLst>
                    <a:ext uri="{FF2B5EF4-FFF2-40B4-BE49-F238E27FC236}">
                      <a16:creationId xmlns:a16="http://schemas.microsoft.com/office/drawing/2014/main" xmlns="" id="{BED1E79A-65A1-3A4A-9304-9F0FC4FF6B6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623125" y="5192401"/>
                  <a:ext cx="1605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2805" name="筆跡 32804">
                  <a:extLst>
                    <a:ext uri="{FF2B5EF4-FFF2-40B4-BE49-F238E27FC236}">
                      <a16:creationId xmlns:a16="http://schemas.microsoft.com/office/drawing/2014/main" id="{B2297855-8293-F449-8C39-8FF22C40E256}"/>
                    </a:ext>
                  </a:extLst>
                </p14:cNvPr>
                <p14:cNvContentPartPr/>
                <p14:nvPr/>
              </p14:nvContentPartPr>
              <p14:xfrm>
                <a:off x="8898885" y="5154601"/>
                <a:ext cx="32760" cy="187560"/>
              </p14:xfrm>
            </p:contentPart>
          </mc:Choice>
          <mc:Fallback xmlns="">
            <p:pic>
              <p:nvPicPr>
                <p:cNvPr id="32805" name="筆跡 32804">
                  <a:extLst>
                    <a:ext uri="{FF2B5EF4-FFF2-40B4-BE49-F238E27FC236}">
                      <a16:creationId xmlns:a16="http://schemas.microsoft.com/office/drawing/2014/main" xmlns="" id="{B2297855-8293-F449-8C39-8FF22C40E25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883405" y="5139481"/>
                  <a:ext cx="633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2806" name="筆跡 32805">
                  <a:extLst>
                    <a:ext uri="{FF2B5EF4-FFF2-40B4-BE49-F238E27FC236}">
                      <a16:creationId xmlns:a16="http://schemas.microsoft.com/office/drawing/2014/main" id="{E08FC88E-C6F8-B24A-A0A7-0C43C00EF67E}"/>
                    </a:ext>
                  </a:extLst>
                </p14:cNvPr>
                <p14:cNvContentPartPr/>
                <p14:nvPr/>
              </p14:nvContentPartPr>
              <p14:xfrm>
                <a:off x="8923725" y="5394721"/>
                <a:ext cx="52920" cy="28800"/>
              </p14:xfrm>
            </p:contentPart>
          </mc:Choice>
          <mc:Fallback xmlns="">
            <p:pic>
              <p:nvPicPr>
                <p:cNvPr id="32806" name="筆跡 32805">
                  <a:extLst>
                    <a:ext uri="{FF2B5EF4-FFF2-40B4-BE49-F238E27FC236}">
                      <a16:creationId xmlns:a16="http://schemas.microsoft.com/office/drawing/2014/main" xmlns="" id="{E08FC88E-C6F8-B24A-A0A7-0C43C00EF67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908245" y="5379601"/>
                  <a:ext cx="83160" cy="59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標題 1">
            <a:extLst>
              <a:ext uri="{FF2B5EF4-FFF2-40B4-BE49-F238E27FC236}">
                <a16:creationId xmlns:a16="http://schemas.microsoft.com/office/drawing/2014/main" id="{B78459E6-BC5C-FE2B-1956-90EFDE49CDA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如何將活動變得環保？</a:t>
            </a:r>
            <a:endParaRPr lang="en-US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E6AFBE-C834-5A54-7D05-1DE52115A443}"/>
              </a:ext>
            </a:extLst>
          </p:cNvPr>
          <p:cNvSpPr txBox="1">
            <a:spLocks/>
          </p:cNvSpPr>
          <p:nvPr/>
        </p:nvSpPr>
        <p:spPr>
          <a:xfrm>
            <a:off x="185218" y="5087779"/>
            <a:ext cx="622409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ea"/>
                <a:ea typeface="+mn-ea"/>
              </a:rPr>
              <a:t>選用</a:t>
            </a:r>
            <a:r>
              <a:rPr lang="zh-HK" altLang="zh-TW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ea"/>
                <a:ea typeface="+mn-ea"/>
              </a:rPr>
              <a:t>含有再造成份</a:t>
            </a:r>
            <a:r>
              <a:rPr lang="zh-TW" altLang="en-US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ea"/>
                <a:ea typeface="+mn-ea"/>
              </a:rPr>
              <a:t>獎牌／獎座</a:t>
            </a:r>
          </a:p>
        </p:txBody>
      </p:sp>
      <p:pic>
        <p:nvPicPr>
          <p:cNvPr id="12" name="圖片 11" descr="一張含有 文字, 螢幕擷取畫面, 設計, Rectangle 的圖片&#10;&#10;AI 產生的內容可能不正確。">
            <a:extLst>
              <a:ext uri="{FF2B5EF4-FFF2-40B4-BE49-F238E27FC236}">
                <a16:creationId xmlns:a16="http://schemas.microsoft.com/office/drawing/2014/main" id="{63CB47A1-13C4-8BC6-F9FD-80B422A700BF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8" b="27973"/>
          <a:stretch/>
        </p:blipFill>
        <p:spPr>
          <a:xfrm>
            <a:off x="327373" y="2154502"/>
            <a:ext cx="5143500" cy="29317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>
            <a:extLst>
              <a:ext uri="{FF2B5EF4-FFF2-40B4-BE49-F238E27FC236}">
                <a16:creationId xmlns:a16="http://schemas.microsoft.com/office/drawing/2014/main" id="{6A5EAE96-BC01-1517-DDEE-DB908671BC7C}"/>
              </a:ext>
            </a:extLst>
          </p:cNvPr>
          <p:cNvGrpSpPr/>
          <p:nvPr/>
        </p:nvGrpSpPr>
        <p:grpSpPr>
          <a:xfrm>
            <a:off x="3208077" y="1317491"/>
            <a:ext cx="5007725" cy="4842295"/>
            <a:chOff x="2997058" y="1877128"/>
            <a:chExt cx="5007725" cy="48422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6FA46D-B02B-29E2-4EC6-2E2424FDA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9111"/>
            <a:stretch/>
          </p:blipFill>
          <p:spPr>
            <a:xfrm>
              <a:off x="2997058" y="1877128"/>
              <a:ext cx="5007725" cy="48422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C8C72D-6A3A-0714-7D67-4083FE4BD258}"/>
                </a:ext>
              </a:extLst>
            </p:cNvPr>
            <p:cNvSpPr txBox="1"/>
            <p:nvPr/>
          </p:nvSpPr>
          <p:spPr>
            <a:xfrm>
              <a:off x="3258928" y="2134630"/>
              <a:ext cx="1404020" cy="738664"/>
            </a:xfrm>
            <a:custGeom>
              <a:avLst/>
              <a:gdLst>
                <a:gd name="connsiteX0" fmla="*/ 0 w 1502343"/>
                <a:gd name="connsiteY0" fmla="*/ 0 h 738664"/>
                <a:gd name="connsiteX1" fmla="*/ 1502343 w 1502343"/>
                <a:gd name="connsiteY1" fmla="*/ 0 h 738664"/>
                <a:gd name="connsiteX2" fmla="*/ 1502343 w 1502343"/>
                <a:gd name="connsiteY2" fmla="*/ 738664 h 738664"/>
                <a:gd name="connsiteX3" fmla="*/ 0 w 1502343"/>
                <a:gd name="connsiteY3" fmla="*/ 738664 h 738664"/>
                <a:gd name="connsiteX4" fmla="*/ 0 w 1502343"/>
                <a:gd name="connsiteY4" fmla="*/ 0 h 738664"/>
                <a:gd name="connsiteX0" fmla="*/ 0 w 1502343"/>
                <a:gd name="connsiteY0" fmla="*/ 0 h 738664"/>
                <a:gd name="connsiteX1" fmla="*/ 1502343 w 1502343"/>
                <a:gd name="connsiteY1" fmla="*/ 0 h 738664"/>
                <a:gd name="connsiteX2" fmla="*/ 1345027 w 1502343"/>
                <a:gd name="connsiteY2" fmla="*/ 640341 h 738664"/>
                <a:gd name="connsiteX3" fmla="*/ 0 w 1502343"/>
                <a:gd name="connsiteY3" fmla="*/ 738664 h 738664"/>
                <a:gd name="connsiteX4" fmla="*/ 0 w 1502343"/>
                <a:gd name="connsiteY4" fmla="*/ 0 h 738664"/>
                <a:gd name="connsiteX0" fmla="*/ 0 w 1404020"/>
                <a:gd name="connsiteY0" fmla="*/ 0 h 738664"/>
                <a:gd name="connsiteX1" fmla="*/ 1404020 w 1404020"/>
                <a:gd name="connsiteY1" fmla="*/ 39329 h 738664"/>
                <a:gd name="connsiteX2" fmla="*/ 1345027 w 1404020"/>
                <a:gd name="connsiteY2" fmla="*/ 640341 h 738664"/>
                <a:gd name="connsiteX3" fmla="*/ 0 w 1404020"/>
                <a:gd name="connsiteY3" fmla="*/ 738664 h 738664"/>
                <a:gd name="connsiteX4" fmla="*/ 0 w 1404020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020" h="738664">
                  <a:moveTo>
                    <a:pt x="0" y="0"/>
                  </a:moveTo>
                  <a:lnTo>
                    <a:pt x="1404020" y="39329"/>
                  </a:lnTo>
                  <a:lnTo>
                    <a:pt x="1345027" y="640341"/>
                  </a:lnTo>
                  <a:lnTo>
                    <a:pt x="0" y="738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6F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/>
                <a:t>一氧化二氮</a:t>
              </a:r>
              <a:endParaRPr lang="en-US" altLang="zh-TW" sz="1400" b="1" dirty="0"/>
            </a:p>
            <a:p>
              <a:pPr algn="ctr"/>
              <a:r>
                <a:rPr lang="en-US" altLang="zh-TW" sz="1400" b="1" dirty="0"/>
                <a:t>(Nitrous oxide) (N</a:t>
              </a:r>
              <a:r>
                <a:rPr lang="en-US" altLang="zh-TW" sz="1400" b="1" baseline="-25000" dirty="0"/>
                <a:t>2</a:t>
              </a:r>
              <a:r>
                <a:rPr lang="en-US" altLang="zh-TW" sz="1400" b="1" dirty="0"/>
                <a:t>O)</a:t>
              </a:r>
              <a:endParaRPr lang="en-HK" sz="14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288A54-1829-BF3E-7B1A-C36A47568F66}"/>
                </a:ext>
              </a:extLst>
            </p:cNvPr>
            <p:cNvSpPr txBox="1"/>
            <p:nvPr/>
          </p:nvSpPr>
          <p:spPr>
            <a:xfrm>
              <a:off x="4554611" y="1931712"/>
              <a:ext cx="3401339" cy="523220"/>
            </a:xfrm>
            <a:prstGeom prst="rect">
              <a:avLst/>
            </a:prstGeom>
            <a:solidFill>
              <a:srgbClr val="F5F6F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/>
                <a:t>氫氟碳化物（</a:t>
              </a:r>
              <a:r>
                <a:rPr lang="en-US" altLang="zh-TW" sz="1400" b="1" dirty="0"/>
                <a:t>HFC</a:t>
              </a:r>
              <a:r>
                <a:rPr lang="zh-TW" altLang="en-US" sz="1400" b="1" dirty="0"/>
                <a:t>），全氟化碳（</a:t>
              </a:r>
              <a:r>
                <a:rPr lang="en-US" altLang="zh-TW" sz="1400" b="1" dirty="0"/>
                <a:t>PFC</a:t>
              </a:r>
              <a:r>
                <a:rPr lang="zh-TW" altLang="en-US" sz="1400" b="1" dirty="0"/>
                <a:t>），六氟化硫（</a:t>
              </a:r>
              <a:r>
                <a:rPr lang="en-US" altLang="zh-TW" sz="1400" b="1" dirty="0"/>
                <a:t>SF</a:t>
              </a:r>
              <a:r>
                <a:rPr lang="en-US" altLang="zh-TW" sz="1400" b="1" baseline="-25000" dirty="0"/>
                <a:t>6</a:t>
              </a:r>
              <a:r>
                <a:rPr lang="zh-TW" altLang="en-US" sz="1400" b="1" dirty="0"/>
                <a:t>）</a:t>
              </a:r>
              <a:endParaRPr lang="en-US" altLang="zh-TW" sz="1400" b="1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6D1F4BA-448E-B1E8-4609-5C04B260F08B}"/>
                </a:ext>
              </a:extLst>
            </p:cNvPr>
            <p:cNvSpPr/>
            <p:nvPr/>
          </p:nvSpPr>
          <p:spPr>
            <a:xfrm>
              <a:off x="5601720" y="4558077"/>
              <a:ext cx="1404785" cy="790671"/>
            </a:xfrm>
            <a:prstGeom prst="rect">
              <a:avLst/>
            </a:prstGeom>
            <a:solidFill>
              <a:srgbClr val="0572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74%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89C593A-E8DA-57A7-1F67-6EB67808DDC5}"/>
                </a:ext>
              </a:extLst>
            </p:cNvPr>
            <p:cNvSpPr/>
            <p:nvPr/>
          </p:nvSpPr>
          <p:spPr>
            <a:xfrm>
              <a:off x="5582056" y="5348749"/>
              <a:ext cx="1182538" cy="344128"/>
            </a:xfrm>
            <a:prstGeom prst="rect">
              <a:avLst/>
            </a:prstGeom>
            <a:solidFill>
              <a:srgbClr val="026C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3CE7943-AC80-B172-79C4-ABD79D11B519}"/>
                </a:ext>
              </a:extLst>
            </p:cNvPr>
            <p:cNvSpPr/>
            <p:nvPr/>
          </p:nvSpPr>
          <p:spPr>
            <a:xfrm>
              <a:off x="3851754" y="3598717"/>
              <a:ext cx="898756" cy="378552"/>
            </a:xfrm>
            <a:prstGeom prst="rect">
              <a:avLst/>
            </a:prstGeom>
            <a:solidFill>
              <a:srgbClr val="43B0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19%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11EBF6B-8A55-F0CB-AB14-5154D74B90C6}"/>
                </a:ext>
              </a:extLst>
            </p:cNvPr>
            <p:cNvSpPr/>
            <p:nvPr/>
          </p:nvSpPr>
          <p:spPr>
            <a:xfrm>
              <a:off x="4713403" y="2890562"/>
              <a:ext cx="473076" cy="368721"/>
            </a:xfrm>
            <a:custGeom>
              <a:avLst/>
              <a:gdLst>
                <a:gd name="connsiteX0" fmla="*/ 0 w 453412"/>
                <a:gd name="connsiteY0" fmla="*/ 0 h 378552"/>
                <a:gd name="connsiteX1" fmla="*/ 453412 w 453412"/>
                <a:gd name="connsiteY1" fmla="*/ 0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453412"/>
                <a:gd name="connsiteY0" fmla="*/ 0 h 378552"/>
                <a:gd name="connsiteX1" fmla="*/ 335425 w 453412"/>
                <a:gd name="connsiteY1" fmla="*/ 19664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364922"/>
                <a:gd name="connsiteY0" fmla="*/ 0 h 388385"/>
                <a:gd name="connsiteX1" fmla="*/ 335425 w 364922"/>
                <a:gd name="connsiteY1" fmla="*/ 19664 h 388385"/>
                <a:gd name="connsiteX2" fmla="*/ 364922 w 364922"/>
                <a:gd name="connsiteY2" fmla="*/ 388385 h 388385"/>
                <a:gd name="connsiteX3" fmla="*/ 0 w 364922"/>
                <a:gd name="connsiteY3" fmla="*/ 378552 h 388385"/>
                <a:gd name="connsiteX4" fmla="*/ 0 w 364922"/>
                <a:gd name="connsiteY4" fmla="*/ 0 h 388385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08154 w 473076"/>
                <a:gd name="connsiteY3" fmla="*/ 358888 h 368721"/>
                <a:gd name="connsiteX4" fmla="*/ 0 w 473076"/>
                <a:gd name="connsiteY4" fmla="*/ 0 h 368721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37651 w 473076"/>
                <a:gd name="connsiteY3" fmla="*/ 339223 h 368721"/>
                <a:gd name="connsiteX4" fmla="*/ 0 w 473076"/>
                <a:gd name="connsiteY4" fmla="*/ 0 h 3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76" h="368721">
                  <a:moveTo>
                    <a:pt x="0" y="0"/>
                  </a:moveTo>
                  <a:lnTo>
                    <a:pt x="443579" y="0"/>
                  </a:lnTo>
                  <a:lnTo>
                    <a:pt x="473076" y="368721"/>
                  </a:lnTo>
                  <a:lnTo>
                    <a:pt x="137651" y="339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95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4%</a:t>
              </a:r>
            </a:p>
          </p:txBody>
        </p:sp>
        <p:sp>
          <p:nvSpPr>
            <p:cNvPr id="31" name="矩形 26">
              <a:extLst>
                <a:ext uri="{FF2B5EF4-FFF2-40B4-BE49-F238E27FC236}">
                  <a16:creationId xmlns:a16="http://schemas.microsoft.com/office/drawing/2014/main" id="{1CAF7666-559D-0F63-B676-7C8B5096406A}"/>
                </a:ext>
              </a:extLst>
            </p:cNvPr>
            <p:cNvSpPr/>
            <p:nvPr/>
          </p:nvSpPr>
          <p:spPr>
            <a:xfrm>
              <a:off x="5075071" y="2706201"/>
              <a:ext cx="473076" cy="368721"/>
            </a:xfrm>
            <a:custGeom>
              <a:avLst/>
              <a:gdLst>
                <a:gd name="connsiteX0" fmla="*/ 0 w 453412"/>
                <a:gd name="connsiteY0" fmla="*/ 0 h 378552"/>
                <a:gd name="connsiteX1" fmla="*/ 453412 w 453412"/>
                <a:gd name="connsiteY1" fmla="*/ 0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453412"/>
                <a:gd name="connsiteY0" fmla="*/ 0 h 378552"/>
                <a:gd name="connsiteX1" fmla="*/ 335425 w 453412"/>
                <a:gd name="connsiteY1" fmla="*/ 19664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364922"/>
                <a:gd name="connsiteY0" fmla="*/ 0 h 388385"/>
                <a:gd name="connsiteX1" fmla="*/ 335425 w 364922"/>
                <a:gd name="connsiteY1" fmla="*/ 19664 h 388385"/>
                <a:gd name="connsiteX2" fmla="*/ 364922 w 364922"/>
                <a:gd name="connsiteY2" fmla="*/ 388385 h 388385"/>
                <a:gd name="connsiteX3" fmla="*/ 0 w 364922"/>
                <a:gd name="connsiteY3" fmla="*/ 378552 h 388385"/>
                <a:gd name="connsiteX4" fmla="*/ 0 w 364922"/>
                <a:gd name="connsiteY4" fmla="*/ 0 h 388385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08154 w 473076"/>
                <a:gd name="connsiteY3" fmla="*/ 358888 h 368721"/>
                <a:gd name="connsiteX4" fmla="*/ 0 w 473076"/>
                <a:gd name="connsiteY4" fmla="*/ 0 h 368721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37651 w 473076"/>
                <a:gd name="connsiteY3" fmla="*/ 339223 h 368721"/>
                <a:gd name="connsiteX4" fmla="*/ 0 w 473076"/>
                <a:gd name="connsiteY4" fmla="*/ 0 h 3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76" h="368721">
                  <a:moveTo>
                    <a:pt x="0" y="0"/>
                  </a:moveTo>
                  <a:lnTo>
                    <a:pt x="443579" y="0"/>
                  </a:lnTo>
                  <a:lnTo>
                    <a:pt x="473076" y="368721"/>
                  </a:lnTo>
                  <a:lnTo>
                    <a:pt x="137651" y="33922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3%</a:t>
              </a:r>
            </a:p>
          </p:txBody>
        </p:sp>
      </p:grpSp>
      <p:sp>
        <p:nvSpPr>
          <p:cNvPr id="4" name="Text Box 12">
            <a:extLst>
              <a:ext uri="{FF2B5EF4-FFF2-40B4-BE49-F238E27FC236}">
                <a16:creationId xmlns:a16="http://schemas.microsoft.com/office/drawing/2014/main" id="{88854E6D-564F-641A-EA46-2BCDD9AA9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910" y="6581775"/>
            <a:ext cx="4032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7" rIns="91370" bIns="456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zh-TW" altLang="en-US" sz="1200" dirty="0">
                <a:latin typeface="+mj-ea"/>
                <a:ea typeface="+mj-ea"/>
              </a:rPr>
              <a:t>資料來源</a:t>
            </a:r>
            <a:r>
              <a:rPr lang="en-US" altLang="zh-TW" sz="1200" dirty="0">
                <a:latin typeface="+mj-ea"/>
                <a:ea typeface="+mj-ea"/>
              </a:rPr>
              <a:t>: </a:t>
            </a:r>
            <a:r>
              <a:rPr lang="en-HK" altLang="zh-TW" sz="1200" dirty="0">
                <a:latin typeface="+mj-ea"/>
                <a:ea typeface="+mj-ea"/>
              </a:rPr>
              <a:t>Centre for Climate &amp; Energy Solutions (2023)</a:t>
            </a:r>
            <a:endParaRPr lang="en-US" altLang="zh-TW" sz="1200" dirty="0"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439A8-034F-C7D6-4EB5-4A2377F48AA0}"/>
              </a:ext>
            </a:extLst>
          </p:cNvPr>
          <p:cNvSpPr txBox="1"/>
          <p:nvPr/>
        </p:nvSpPr>
        <p:spPr>
          <a:xfrm>
            <a:off x="635983" y="1134724"/>
            <a:ext cx="19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甲烷</a:t>
            </a:r>
            <a:endParaRPr lang="en-US" altLang="zh-TW" b="1" dirty="0"/>
          </a:p>
          <a:p>
            <a:pPr algn="ctr"/>
            <a:r>
              <a:rPr lang="en-US" b="1" dirty="0"/>
              <a:t>(Methane) (CH</a:t>
            </a:r>
            <a:r>
              <a:rPr lang="en-US" b="1" baseline="-25000" dirty="0"/>
              <a:t>4</a:t>
            </a:r>
            <a:r>
              <a:rPr lang="en-US" b="1" dirty="0"/>
              <a:t>)</a:t>
            </a:r>
            <a:endParaRPr lang="en-HK" b="1" dirty="0"/>
          </a:p>
        </p:txBody>
      </p:sp>
      <p:pic>
        <p:nvPicPr>
          <p:cNvPr id="8" name="Picture 7" descr="A large tree stumps in a forest&#10;&#10;AI-generated content may be incorrect.">
            <a:extLst>
              <a:ext uri="{FF2B5EF4-FFF2-40B4-BE49-F238E27FC236}">
                <a16:creationId xmlns:a16="http://schemas.microsoft.com/office/drawing/2014/main" id="{086D4E78-3779-077A-ABAD-0A0287046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732" y="4841263"/>
            <a:ext cx="2524136" cy="1660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3BE82E-D95C-C1A0-82D5-45870AB83789}"/>
              </a:ext>
            </a:extLst>
          </p:cNvPr>
          <p:cNvSpPr txBox="1"/>
          <p:nvPr/>
        </p:nvSpPr>
        <p:spPr>
          <a:xfrm>
            <a:off x="8408390" y="2377972"/>
            <a:ext cx="307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二氧化碳</a:t>
            </a:r>
            <a:endParaRPr lang="en-US" altLang="zh-TW" b="1" dirty="0"/>
          </a:p>
          <a:p>
            <a:pPr algn="ctr"/>
            <a:r>
              <a:rPr lang="en-HK" b="1" dirty="0"/>
              <a:t>(Carbon Dioxide) (CO</a:t>
            </a:r>
            <a:r>
              <a:rPr lang="en-US" altLang="zh-TW" sz="1800" b="1" baseline="-25000" dirty="0"/>
              <a:t>2</a:t>
            </a:r>
            <a:r>
              <a:rPr lang="en-HK" b="1" dirty="0"/>
              <a:t>)</a:t>
            </a:r>
          </a:p>
        </p:txBody>
      </p:sp>
      <p:pic>
        <p:nvPicPr>
          <p:cNvPr id="10" name="Picture 6" descr="堆填區.jpg">
            <a:extLst>
              <a:ext uri="{FF2B5EF4-FFF2-40B4-BE49-F238E27FC236}">
                <a16:creationId xmlns:a16="http://schemas.microsoft.com/office/drawing/2014/main" id="{2D761180-6B37-9685-7EDF-4F597D216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6" y="2062239"/>
            <a:ext cx="2538956" cy="135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8C4F8-E20D-C0D2-8BA7-610384C44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96" y="3738639"/>
            <a:ext cx="2538956" cy="1714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8F2CB3-F699-9ECB-FC44-BB1E1F242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3222" y="3136563"/>
            <a:ext cx="2524136" cy="1603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FD8384-7989-71E4-E78B-DB0653DCF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002" y="4841263"/>
            <a:ext cx="2448734" cy="162228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5B5AFC-7020-E238-0544-942FD0645DD4}"/>
              </a:ext>
            </a:extLst>
          </p:cNvPr>
          <p:cNvCxnSpPr>
            <a:cxnSpLocks/>
          </p:cNvCxnSpPr>
          <p:nvPr/>
        </p:nvCxnSpPr>
        <p:spPr>
          <a:xfrm flipV="1">
            <a:off x="6975613" y="3033274"/>
            <a:ext cx="1500959" cy="437384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B7D49BC-C9E1-4E57-E737-BA22792A02D4}"/>
              </a:ext>
            </a:extLst>
          </p:cNvPr>
          <p:cNvSpPr/>
          <p:nvPr/>
        </p:nvSpPr>
        <p:spPr>
          <a:xfrm>
            <a:off x="487352" y="5736452"/>
            <a:ext cx="3495013" cy="743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那什麼是碳排放呢</a:t>
            </a:r>
            <a:r>
              <a:rPr lang="en-HK" altLang="zh-TW" sz="2400" dirty="0">
                <a:solidFill>
                  <a:schemeClr val="tx1"/>
                </a:solidFill>
              </a:rPr>
              <a:t>?</a:t>
            </a:r>
            <a:endParaRPr lang="en-HK" sz="2400" dirty="0">
              <a:solidFill>
                <a:schemeClr val="tx1"/>
              </a:solidFill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B2D18116-5A3E-2CDE-40B3-49EDCD09E70A}"/>
              </a:ext>
            </a:extLst>
          </p:cNvPr>
          <p:cNvSpPr txBox="1">
            <a:spLocks/>
          </p:cNvSpPr>
          <p:nvPr/>
        </p:nvSpPr>
        <p:spPr>
          <a:xfrm>
            <a:off x="239865" y="237595"/>
            <a:ext cx="7882253" cy="7197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全球人為溫室氣體的排放 </a:t>
            </a:r>
            <a:r>
              <a:rPr lang="en-US" altLang="zh-TW" b="1" dirty="0"/>
              <a:t>(2023)</a:t>
            </a:r>
            <a:endParaRPr 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78066FA-4E33-4962-2E11-DFFFEB6BBA98}"/>
              </a:ext>
            </a:extLst>
          </p:cNvPr>
          <p:cNvSpPr txBox="1"/>
          <p:nvPr/>
        </p:nvSpPr>
        <p:spPr>
          <a:xfrm>
            <a:off x="6559291" y="2777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1" name="Straight Connector 32">
            <a:extLst>
              <a:ext uri="{FF2B5EF4-FFF2-40B4-BE49-F238E27FC236}">
                <a16:creationId xmlns:a16="http://schemas.microsoft.com/office/drawing/2014/main" id="{BB6B79ED-80E8-9401-246B-50A7D8B2D53A}"/>
              </a:ext>
            </a:extLst>
          </p:cNvPr>
          <p:cNvCxnSpPr>
            <a:cxnSpLocks/>
          </p:cNvCxnSpPr>
          <p:nvPr/>
        </p:nvCxnSpPr>
        <p:spPr>
          <a:xfrm flipH="1" flipV="1">
            <a:off x="2563780" y="1708698"/>
            <a:ext cx="1789727" cy="1188713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0" descr="A air conditioner and a tank&#10;&#10;AI-generated content may be incorrect.">
            <a:extLst>
              <a:ext uri="{FF2B5EF4-FFF2-40B4-BE49-F238E27FC236}">
                <a16:creationId xmlns:a16="http://schemas.microsoft.com/office/drawing/2014/main" id="{FA209361-7A62-A86A-C82E-D1D6B8E84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3321" y="680521"/>
            <a:ext cx="2036328" cy="1214774"/>
          </a:xfrm>
          <a:prstGeom prst="rect">
            <a:avLst/>
          </a:prstGeom>
        </p:spPr>
      </p:pic>
      <p:pic>
        <p:nvPicPr>
          <p:cNvPr id="11" name="Picture 11" descr="A fire extinguisher with a hose&#10;&#10;AI-generated content may be incorrect.">
            <a:extLst>
              <a:ext uri="{FF2B5EF4-FFF2-40B4-BE49-F238E27FC236}">
                <a16:creationId xmlns:a16="http://schemas.microsoft.com/office/drawing/2014/main" id="{519E97F3-C327-967D-ED0F-6DC141447F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2557" y="585708"/>
            <a:ext cx="1203547" cy="1572734"/>
          </a:xfrm>
          <a:prstGeom prst="rect">
            <a:avLst/>
          </a:prstGeom>
        </p:spPr>
      </p:pic>
      <p:cxnSp>
        <p:nvCxnSpPr>
          <p:cNvPr id="17" name="Straight Connector 32">
            <a:extLst>
              <a:ext uri="{FF2B5EF4-FFF2-40B4-BE49-F238E27FC236}">
                <a16:creationId xmlns:a16="http://schemas.microsoft.com/office/drawing/2014/main" id="{A1BF825F-D970-755D-46F6-056CBB0FAE22}"/>
              </a:ext>
            </a:extLst>
          </p:cNvPr>
          <p:cNvCxnSpPr>
            <a:cxnSpLocks/>
          </p:cNvCxnSpPr>
          <p:nvPr/>
        </p:nvCxnSpPr>
        <p:spPr>
          <a:xfrm flipV="1">
            <a:off x="6621159" y="1037683"/>
            <a:ext cx="1782360" cy="315733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B8DB73-2B95-1F83-8EDD-8E23756D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如何將活動變得環保？ （續）</a:t>
            </a:r>
            <a:endParaRPr 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71B27D17-38F4-3ECD-F9F6-9886A3BB8163}"/>
              </a:ext>
            </a:extLst>
          </p:cNvPr>
          <p:cNvSpPr txBox="1">
            <a:spLocks/>
          </p:cNvSpPr>
          <p:nvPr/>
        </p:nvSpPr>
        <p:spPr>
          <a:xfrm>
            <a:off x="916858" y="1406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b="1" dirty="0">
                <a:latin typeface="+mn-ea"/>
                <a:ea typeface="+mn-ea"/>
              </a:rPr>
              <a:t>行政、宣傳、報名、入場安排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32BF067-1420-B157-D695-8C5C32F2396E}"/>
              </a:ext>
            </a:extLst>
          </p:cNvPr>
          <p:cNvSpPr txBox="1">
            <a:spLocks/>
          </p:cNvSpPr>
          <p:nvPr/>
        </p:nvSpPr>
        <p:spPr>
          <a:xfrm>
            <a:off x="838200" y="2995664"/>
            <a:ext cx="10515600" cy="2867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dirty="0"/>
              <a:t>宣傳海報 （印刷？電子？）</a:t>
            </a:r>
            <a:endParaRPr lang="en-US" altLang="zh-HK" dirty="0"/>
          </a:p>
          <a:p>
            <a:r>
              <a:rPr lang="zh-HK" altLang="en-US" dirty="0"/>
              <a:t>宣傳橫額（印製？電子？）</a:t>
            </a:r>
            <a:endParaRPr lang="en-US" altLang="zh-HK" dirty="0"/>
          </a:p>
          <a:p>
            <a:r>
              <a:rPr lang="zh-HK" altLang="en-US" dirty="0"/>
              <a:t>報名手續（印刷報名表？網上報名？）</a:t>
            </a:r>
            <a:endParaRPr lang="en-US" altLang="zh-HK" dirty="0"/>
          </a:p>
          <a:p>
            <a:r>
              <a:rPr lang="zh-HK" altLang="en-US" dirty="0"/>
              <a:t>入場券 （印刷？電子？確認電郵？）</a:t>
            </a:r>
          </a:p>
          <a:p>
            <a:endParaRPr lang="en-US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479FD-01C6-A9D1-B748-ED9BCA16F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796" y="1117872"/>
            <a:ext cx="2648320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C09CE1-FC7F-6D47-A70C-07A86216B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364"/>
            <a:ext cx="10515600" cy="1325563"/>
          </a:xfrm>
        </p:spPr>
        <p:txBody>
          <a:bodyPr/>
          <a:lstStyle/>
          <a:p>
            <a:r>
              <a:rPr lang="zh-HK" altLang="en-US" b="1" dirty="0">
                <a:latin typeface="+mn-ea"/>
                <a:ea typeface="+mn-ea"/>
              </a:rPr>
              <a:t>場地</a:t>
            </a:r>
            <a:r>
              <a:rPr lang="zh-TW" altLang="en-US" b="1" dirty="0">
                <a:latin typeface="+mn-ea"/>
                <a:ea typeface="+mn-ea"/>
              </a:rPr>
              <a:t>佈</a:t>
            </a:r>
            <a:r>
              <a:rPr lang="zh-HK" altLang="en-US" b="1" dirty="0">
                <a:latin typeface="+mn-ea"/>
                <a:ea typeface="+mn-ea"/>
              </a:rPr>
              <a:t>置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C791AE-D699-6F4D-9576-B975F9CEC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3" y="2613334"/>
            <a:ext cx="8686445" cy="3598930"/>
          </a:xfrm>
        </p:spPr>
        <p:txBody>
          <a:bodyPr/>
          <a:lstStyle/>
          <a:p>
            <a:r>
              <a:rPr lang="zh-HK" altLang="en-US" dirty="0"/>
              <a:t>背幕 （可重用？）</a:t>
            </a:r>
            <a:endParaRPr lang="en-US" altLang="zh-HK" dirty="0"/>
          </a:p>
          <a:p>
            <a:r>
              <a:rPr lang="zh-HK" altLang="en-US" dirty="0"/>
              <a:t>帳篷、桌椅（可重用？）</a:t>
            </a:r>
            <a:endParaRPr lang="en-US" altLang="zh-HK" dirty="0"/>
          </a:p>
          <a:p>
            <a:r>
              <a:rPr lang="zh-HK" altLang="en-US" dirty="0"/>
              <a:t>攤位「水牌」（什麼物料？可重用？可回收？）</a:t>
            </a:r>
          </a:p>
          <a:p>
            <a:r>
              <a:rPr lang="zh-HK" altLang="en-US" dirty="0"/>
              <a:t>場內指示牌 （什麼物料？可重用？可回收？）</a:t>
            </a:r>
            <a:endParaRPr lang="en-US" altLang="zh-HK" dirty="0"/>
          </a:p>
          <a:p>
            <a:r>
              <a:rPr lang="zh-HK" altLang="en-US" dirty="0"/>
              <a:t>場內裝飾（什麼物料？可重用？可回收？）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E22399F1-6772-86D9-D0AC-49320D17E3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897" r="988" b="9623"/>
          <a:stretch/>
        </p:blipFill>
        <p:spPr>
          <a:xfrm>
            <a:off x="8199132" y="58631"/>
            <a:ext cx="3992868" cy="2343465"/>
          </a:xfrm>
          <a:prstGeom prst="rect">
            <a:avLst/>
          </a:prstGeom>
        </p:spPr>
      </p:pic>
      <p:pic>
        <p:nvPicPr>
          <p:cNvPr id="6" name="圖片 11">
            <a:extLst>
              <a:ext uri="{FF2B5EF4-FFF2-40B4-BE49-F238E27FC236}">
                <a16:creationId xmlns:a16="http://schemas.microsoft.com/office/drawing/2014/main" id="{E1F1B3BF-70E7-13F3-DD3E-86F45F219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776" t="7929" r="4516" b="11659"/>
          <a:stretch/>
        </p:blipFill>
        <p:spPr>
          <a:xfrm>
            <a:off x="8341737" y="2489460"/>
            <a:ext cx="3707657" cy="2343465"/>
          </a:xfrm>
          <a:prstGeom prst="rect">
            <a:avLst/>
          </a:prstGeom>
        </p:spPr>
      </p:pic>
      <p:pic>
        <p:nvPicPr>
          <p:cNvPr id="7" name="圖片 14">
            <a:extLst>
              <a:ext uri="{FF2B5EF4-FFF2-40B4-BE49-F238E27FC236}">
                <a16:creationId xmlns:a16="http://schemas.microsoft.com/office/drawing/2014/main" id="{8718BBCE-E1E9-E814-C072-0A8159C33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5889" r="-1901" b="3312"/>
          <a:stretch/>
        </p:blipFill>
        <p:spPr>
          <a:xfrm>
            <a:off x="8008024" y="4874732"/>
            <a:ext cx="3764644" cy="1988985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0C44DD49-90C4-EAA2-061A-20A9ADA2B492}"/>
              </a:ext>
            </a:extLst>
          </p:cNvPr>
          <p:cNvSpPr txBox="1">
            <a:spLocks/>
          </p:cNvSpPr>
          <p:nvPr/>
        </p:nvSpPr>
        <p:spPr>
          <a:xfrm>
            <a:off x="357433" y="2124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如何將活動變得環保？ （續）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99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873FDA-A553-3D1D-2CFD-2D7BBA75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如何將活動變得環保？ （續）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DB1ECC-88FB-6B73-5F29-A942407D067C}"/>
              </a:ext>
            </a:extLst>
          </p:cNvPr>
          <p:cNvSpPr txBox="1">
            <a:spLocks/>
          </p:cNvSpPr>
          <p:nvPr/>
        </p:nvSpPr>
        <p:spPr>
          <a:xfrm>
            <a:off x="315502" y="5532437"/>
            <a:ext cx="5623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ea"/>
                <a:ea typeface="+mn-ea"/>
              </a:rPr>
              <a:t>可重用餐具的使用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607945-4C9D-5AEB-A63D-FFBBBA32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59" y="3003786"/>
            <a:ext cx="3629721" cy="27222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8373ED3-8260-3294-F7AC-B66BEBF572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5282"/>
          <a:stretch>
            <a:fillRect/>
          </a:stretch>
        </p:blipFill>
        <p:spPr>
          <a:xfrm>
            <a:off x="315502" y="1597818"/>
            <a:ext cx="3629721" cy="25785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EF9F659-CAD8-6135-4CDC-898F3D42E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124" y="3010856"/>
            <a:ext cx="3702102" cy="2838068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EA422674-7EEB-5FFE-F167-5431A3213B1C}"/>
              </a:ext>
            </a:extLst>
          </p:cNvPr>
          <p:cNvSpPr txBox="1">
            <a:spLocks/>
          </p:cNvSpPr>
          <p:nvPr/>
        </p:nvSpPr>
        <p:spPr>
          <a:xfrm>
            <a:off x="7094455" y="1607940"/>
            <a:ext cx="46196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+mn-ea"/>
                <a:ea typeface="+mn-ea"/>
              </a:rPr>
              <a:t>鼓勵性質的優惠</a:t>
            </a:r>
            <a:endParaRPr lang="zh-HK" altLang="en-US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5592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1CE0D-A06B-864D-2069-F0AEA8C6E6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15730"/>
          <a:stretch>
            <a:fillRect/>
          </a:stretch>
        </p:blipFill>
        <p:spPr>
          <a:xfrm>
            <a:off x="-10997" y="-8757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B3D5D-E075-E937-8653-B170ED78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3" y="1825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腦震盪練習（一）：設計環境推廣活動</a:t>
            </a:r>
            <a:endParaRPr lang="en-HK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DD4081B-2B9D-7B63-480A-B1AB91EBF9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101760"/>
              </p:ext>
            </p:extLst>
          </p:nvPr>
        </p:nvGraphicFramePr>
        <p:xfrm>
          <a:off x="1351934" y="2010493"/>
          <a:ext cx="11068665" cy="482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F7B9A625-A653-2F34-7862-EB075B51D92D}"/>
              </a:ext>
            </a:extLst>
          </p:cNvPr>
          <p:cNvSpPr/>
          <p:nvPr/>
        </p:nvSpPr>
        <p:spPr>
          <a:xfrm>
            <a:off x="855408" y="1170038"/>
            <a:ext cx="7639218" cy="6971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</a:rPr>
              <a:t>任務：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</a:rPr>
              <a:t>設計一項校內環保推廣活動，並為活動命名</a:t>
            </a:r>
            <a:endParaRPr lang="en-HK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FA687B4-8E35-BD62-4B17-9604AFAE0D23}"/>
              </a:ext>
            </a:extLst>
          </p:cNvPr>
          <p:cNvSpPr/>
          <p:nvPr/>
        </p:nvSpPr>
        <p:spPr>
          <a:xfrm>
            <a:off x="5914101" y="3286016"/>
            <a:ext cx="2271252" cy="22712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accent4">
                    <a:lumMod val="50000"/>
                  </a:schemeClr>
                </a:solidFill>
              </a:rPr>
              <a:t>校內環保問題（每組一個）</a:t>
            </a:r>
            <a:endParaRPr lang="en-HK" altLang="zh-TW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D272514E-9A88-309E-9D09-C096AFB8EC65}"/>
              </a:ext>
            </a:extLst>
          </p:cNvPr>
          <p:cNvSpPr/>
          <p:nvPr/>
        </p:nvSpPr>
        <p:spPr>
          <a:xfrm>
            <a:off x="855408" y="1972281"/>
            <a:ext cx="3257214" cy="6971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</a:rPr>
              <a:t>討論時間：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20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</a:rPr>
              <a:t>分鐘</a:t>
            </a:r>
            <a:endParaRPr lang="en-H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422EE487-388D-E191-FD1F-4618FC1A7F14}"/>
              </a:ext>
            </a:extLst>
          </p:cNvPr>
          <p:cNvSpPr/>
          <p:nvPr/>
        </p:nvSpPr>
        <p:spPr>
          <a:xfrm>
            <a:off x="855408" y="2778185"/>
            <a:ext cx="3257214" cy="697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匯報時間：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</a:rPr>
              <a:t>每組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</a:rPr>
              <a:t>分鐘</a:t>
            </a:r>
            <a:endParaRPr lang="en-HK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32DD834-037E-E409-C6E5-BDE8014B77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848" y="3569705"/>
            <a:ext cx="2373512" cy="326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56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7AC1268-FBAE-70F7-6939-67D257DD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>
            <a:normAutofit/>
          </a:bodyPr>
          <a:lstStyle/>
          <a:p>
            <a:r>
              <a:rPr lang="zh-TW" altLang="en-US" b="1" dirty="0"/>
              <a:t>海報例子（一）</a:t>
            </a:r>
            <a:endParaRPr lang="en-US" b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0" y="5800298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311988-E56A-1912-EA36-63B57BF39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61" y="2479819"/>
            <a:ext cx="5783532" cy="3849330"/>
          </a:xfrm>
        </p:spPr>
        <p:txBody>
          <a:bodyPr>
            <a:noAutofit/>
          </a:bodyPr>
          <a:lstStyle/>
          <a:p>
            <a:r>
              <a:rPr lang="zh-TW" altLang="en-US" dirty="0"/>
              <a:t>它在宣傳什麼？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「四電一腦」計劃的更新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計劃實施日期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回收電器的類別</a:t>
            </a:r>
            <a:endParaRPr lang="en-HK" altLang="zh-TW" dirty="0"/>
          </a:p>
          <a:p>
            <a:r>
              <a:rPr lang="zh-TW" altLang="en-US" dirty="0"/>
              <a:t>有什麼部分令你聯想到環保？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電器卡通圖案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海報的顏色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環保署吉祥物 </a:t>
            </a:r>
            <a:r>
              <a:rPr lang="en-US" altLang="zh-TW" dirty="0"/>
              <a:t>– </a:t>
            </a:r>
            <a:r>
              <a:rPr lang="zh-TW" altLang="en-US" dirty="0"/>
              <a:t>大嘥鬼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7EB31-54B3-E68B-0DC8-7AD62E2C65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8" b="1"/>
          <a:stretch>
            <a:fillRect/>
          </a:stretch>
        </p:blipFill>
        <p:spPr>
          <a:xfrm>
            <a:off x="7761092" y="816954"/>
            <a:ext cx="3684567" cy="5220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B063F7-DA92-E8EB-24E0-152B84AAA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0619" y="6329149"/>
            <a:ext cx="2750080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資料來源：環境保護署</a:t>
            </a:r>
            <a:endParaRPr lang="en-US" altLang="zh-TW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729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CF16F5-E0AF-4144-B7AF-BDDCDF8D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85843F-A255-4AE2-BD1C-10954E1A6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918980" cy="6858000"/>
          </a:xfrm>
          <a:custGeom>
            <a:avLst/>
            <a:gdLst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91493 w 7918980"/>
              <a:gd name="connsiteY69" fmla="*/ 1969445 h 6858000"/>
              <a:gd name="connsiteX70" fmla="*/ 6949577 w 7918980"/>
              <a:gd name="connsiteY70" fmla="*/ 2024270 h 6858000"/>
              <a:gd name="connsiteX71" fmla="*/ 6942508 w 7918980"/>
              <a:gd name="connsiteY71" fmla="*/ 2107942 h 6858000"/>
              <a:gd name="connsiteX72" fmla="*/ 6933336 w 7918980"/>
              <a:gd name="connsiteY72" fmla="*/ 2193455 h 6858000"/>
              <a:gd name="connsiteX73" fmla="*/ 6927972 w 7918980"/>
              <a:gd name="connsiteY73" fmla="*/ 2260088 h 6858000"/>
              <a:gd name="connsiteX74" fmla="*/ 6909058 w 7918980"/>
              <a:gd name="connsiteY74" fmla="*/ 2296008 h 6858000"/>
              <a:gd name="connsiteX75" fmla="*/ 6901810 w 7918980"/>
              <a:gd name="connsiteY75" fmla="*/ 2305564 h 6858000"/>
              <a:gd name="connsiteX76" fmla="*/ 6904482 w 7918980"/>
              <a:gd name="connsiteY76" fmla="*/ 2320214 h 6858000"/>
              <a:gd name="connsiteX77" fmla="*/ 6891885 w 7918980"/>
              <a:gd name="connsiteY77" fmla="*/ 2417011 h 6858000"/>
              <a:gd name="connsiteX78" fmla="*/ 6884970 w 7918980"/>
              <a:gd name="connsiteY78" fmla="*/ 2454207 h 6858000"/>
              <a:gd name="connsiteX79" fmla="*/ 6882954 w 7918980"/>
              <a:gd name="connsiteY79" fmla="*/ 2487203 h 6858000"/>
              <a:gd name="connsiteX80" fmla="*/ 6871484 w 7918980"/>
              <a:gd name="connsiteY80" fmla="*/ 2512282 h 6858000"/>
              <a:gd name="connsiteX81" fmla="*/ 6872496 w 7918980"/>
              <a:gd name="connsiteY81" fmla="*/ 2514318 h 6858000"/>
              <a:gd name="connsiteX82" fmla="*/ 6898111 w 7918980"/>
              <a:gd name="connsiteY82" fmla="*/ 2574334 h 6858000"/>
              <a:gd name="connsiteX83" fmla="*/ 6897017 w 7918980"/>
              <a:gd name="connsiteY83" fmla="*/ 2579877 h 6858000"/>
              <a:gd name="connsiteX84" fmla="*/ 6897171 w 7918980"/>
              <a:gd name="connsiteY84" fmla="*/ 2608928 h 6858000"/>
              <a:gd name="connsiteX85" fmla="*/ 6896584 w 7918980"/>
              <a:gd name="connsiteY85" fmla="*/ 2613111 h 6858000"/>
              <a:gd name="connsiteX86" fmla="*/ 6888164 w 7918980"/>
              <a:gd name="connsiteY86" fmla="*/ 2621996 h 6858000"/>
              <a:gd name="connsiteX87" fmla="*/ 6890652 w 7918980"/>
              <a:gd name="connsiteY87" fmla="*/ 2634265 h 6858000"/>
              <a:gd name="connsiteX88" fmla="*/ 6882034 w 7918980"/>
              <a:gd name="connsiteY88" fmla="*/ 2647237 h 6858000"/>
              <a:gd name="connsiteX89" fmla="*/ 6888195 w 7918980"/>
              <a:gd name="connsiteY89" fmla="*/ 2650786 h 6858000"/>
              <a:gd name="connsiteX90" fmla="*/ 6894052 w 7918980"/>
              <a:gd name="connsiteY90" fmla="*/ 2661993 h 6858000"/>
              <a:gd name="connsiteX91" fmla="*/ 6885953 w 7918980"/>
              <a:gd name="connsiteY91" fmla="*/ 2670949 h 6858000"/>
              <a:gd name="connsiteX92" fmla="*/ 6880156 w 7918980"/>
              <a:gd name="connsiteY92" fmla="*/ 2690255 h 6858000"/>
              <a:gd name="connsiteX93" fmla="*/ 6881009 w 7918980"/>
              <a:gd name="connsiteY93" fmla="*/ 2695683 h 6858000"/>
              <a:gd name="connsiteX94" fmla="*/ 6870001 w 7918980"/>
              <a:gd name="connsiteY94" fmla="*/ 2713964 h 6858000"/>
              <a:gd name="connsiteX95" fmla="*/ 6864441 w 7918980"/>
              <a:gd name="connsiteY95" fmla="*/ 2730175 h 6858000"/>
              <a:gd name="connsiteX96" fmla="*/ 6875107 w 7918980"/>
              <a:gd name="connsiteY96" fmla="*/ 2763497 h 6858000"/>
              <a:gd name="connsiteX97" fmla="*/ 6837349 w 7918980"/>
              <a:gd name="connsiteY97" fmla="*/ 3051539 h 6858000"/>
              <a:gd name="connsiteX98" fmla="*/ 6835698 w 7918980"/>
              <a:gd name="connsiteY98" fmla="*/ 3060333 h 6858000"/>
              <a:gd name="connsiteX99" fmla="*/ 6837785 w 7918980"/>
              <a:gd name="connsiteY99" fmla="*/ 3065434 h 6858000"/>
              <a:gd name="connsiteX100" fmla="*/ 6834476 w 7918980"/>
              <a:gd name="connsiteY100" fmla="*/ 3066836 h 6858000"/>
              <a:gd name="connsiteX101" fmla="*/ 6831096 w 7918980"/>
              <a:gd name="connsiteY101" fmla="*/ 3084834 h 6858000"/>
              <a:gd name="connsiteX102" fmla="*/ 6831305 w 7918980"/>
              <a:gd name="connsiteY102" fmla="*/ 3097259 h 6858000"/>
              <a:gd name="connsiteX103" fmla="*/ 6828050 w 7918980"/>
              <a:gd name="connsiteY103" fmla="*/ 3101053 h 6858000"/>
              <a:gd name="connsiteX104" fmla="*/ 6827093 w 7918980"/>
              <a:gd name="connsiteY104" fmla="*/ 3106151 h 6858000"/>
              <a:gd name="connsiteX105" fmla="*/ 6833251 w 7918980"/>
              <a:gd name="connsiteY105" fmla="*/ 3116747 h 6858000"/>
              <a:gd name="connsiteX106" fmla="*/ 6825921 w 7918980"/>
              <a:gd name="connsiteY106" fmla="*/ 3151828 h 6858000"/>
              <a:gd name="connsiteX107" fmla="*/ 6825863 w 7918980"/>
              <a:gd name="connsiteY107" fmla="*/ 3180546 h 6858000"/>
              <a:gd name="connsiteX108" fmla="*/ 6839691 w 7918980"/>
              <a:gd name="connsiteY108" fmla="*/ 3258677 h 6858000"/>
              <a:gd name="connsiteX109" fmla="*/ 6840898 w 7918980"/>
              <a:gd name="connsiteY109" fmla="*/ 3262610 h 6858000"/>
              <a:gd name="connsiteX110" fmla="*/ 6834652 w 7918980"/>
              <a:gd name="connsiteY110" fmla="*/ 3277179 h 6858000"/>
              <a:gd name="connsiteX111" fmla="*/ 6832324 w 7918980"/>
              <a:gd name="connsiteY111" fmla="*/ 3278130 h 6858000"/>
              <a:gd name="connsiteX112" fmla="*/ 6849750 w 7918980"/>
              <a:gd name="connsiteY112" fmla="*/ 3325671 h 6858000"/>
              <a:gd name="connsiteX113" fmla="*/ 6847551 w 7918980"/>
              <a:gd name="connsiteY113" fmla="*/ 3332072 h 6858000"/>
              <a:gd name="connsiteX114" fmla="*/ 6864685 w 7918980"/>
              <a:gd name="connsiteY114" fmla="*/ 3362948 h 6858000"/>
              <a:gd name="connsiteX115" fmla="*/ 6870457 w 7918980"/>
              <a:gd name="connsiteY115" fmla="*/ 3378959 h 6858000"/>
              <a:gd name="connsiteX116" fmla="*/ 6883738 w 7918980"/>
              <a:gd name="connsiteY116" fmla="*/ 3407057 h 6858000"/>
              <a:gd name="connsiteX117" fmla="*/ 6881948 w 7918980"/>
              <a:gd name="connsiteY117" fmla="*/ 3409825 h 6858000"/>
              <a:gd name="connsiteX118" fmla="*/ 6885647 w 7918980"/>
              <a:gd name="connsiteY118" fmla="*/ 3415218 h 6858000"/>
              <a:gd name="connsiteX119" fmla="*/ 6883908 w 7918980"/>
              <a:gd name="connsiteY119" fmla="*/ 3419880 h 6858000"/>
              <a:gd name="connsiteX120" fmla="*/ 6885903 w 7918980"/>
              <a:gd name="connsiteY120" fmla="*/ 3424545 h 6858000"/>
              <a:gd name="connsiteX121" fmla="*/ 6887603 w 7918980"/>
              <a:gd name="connsiteY121" fmla="*/ 3476412 h 6858000"/>
              <a:gd name="connsiteX122" fmla="*/ 6892664 w 7918980"/>
              <a:gd name="connsiteY122" fmla="*/ 3486850 h 6858000"/>
              <a:gd name="connsiteX123" fmla="*/ 6886319 w 7918980"/>
              <a:gd name="connsiteY123" fmla="*/ 3496391 h 6858000"/>
              <a:gd name="connsiteX124" fmla="*/ 6893119 w 7918980"/>
              <a:gd name="connsiteY124" fmla="*/ 3531201 h 6858000"/>
              <a:gd name="connsiteX125" fmla="*/ 6902876 w 7918980"/>
              <a:gd name="connsiteY125" fmla="*/ 3542019 h 6858000"/>
              <a:gd name="connsiteX126" fmla="*/ 6910520 w 7918980"/>
              <a:gd name="connsiteY126" fmla="*/ 3552249 h 6858000"/>
              <a:gd name="connsiteX127" fmla="*/ 6910882 w 7918980"/>
              <a:gd name="connsiteY127" fmla="*/ 3553678 h 6858000"/>
              <a:gd name="connsiteX128" fmla="*/ 6914489 w 7918980"/>
              <a:gd name="connsiteY128" fmla="*/ 3568021 h 6858000"/>
              <a:gd name="connsiteX129" fmla="*/ 6914914 w 7918980"/>
              <a:gd name="connsiteY129" fmla="*/ 3569719 h 6858000"/>
              <a:gd name="connsiteX130" fmla="*/ 6912342 w 7918980"/>
              <a:gd name="connsiteY130" fmla="*/ 3586412 h 6858000"/>
              <a:gd name="connsiteX131" fmla="*/ 6915338 w 7918980"/>
              <a:gd name="connsiteY131" fmla="*/ 3597336 h 6858000"/>
              <a:gd name="connsiteX132" fmla="*/ 6907234 w 7918980"/>
              <a:gd name="connsiteY132" fmla="*/ 3606007 h 6858000"/>
              <a:gd name="connsiteX133" fmla="*/ 6907261 w 7918980"/>
              <a:gd name="connsiteY133" fmla="*/ 3641228 h 6858000"/>
              <a:gd name="connsiteX134" fmla="*/ 6914828 w 7918980"/>
              <a:gd name="connsiteY134" fmla="*/ 3653088 h 6858000"/>
              <a:gd name="connsiteX135" fmla="*/ 6920416 w 7918980"/>
              <a:gd name="connsiteY135" fmla="*/ 3664114 h 6858000"/>
              <a:gd name="connsiteX136" fmla="*/ 6920498 w 7918980"/>
              <a:gd name="connsiteY136" fmla="*/ 3665569 h 6858000"/>
              <a:gd name="connsiteX137" fmla="*/ 6922809 w 7918980"/>
              <a:gd name="connsiteY137" fmla="*/ 3707357 h 6858000"/>
              <a:gd name="connsiteX138" fmla="*/ 6937676 w 7918980"/>
              <a:gd name="connsiteY138" fmla="*/ 3778166 h 6858000"/>
              <a:gd name="connsiteX139" fmla="*/ 6958359 w 7918980"/>
              <a:gd name="connsiteY139" fmla="*/ 3878222 h 6858000"/>
              <a:gd name="connsiteX140" fmla="*/ 6953118 w 7918980"/>
              <a:gd name="connsiteY140" fmla="*/ 4048117 h 6858000"/>
              <a:gd name="connsiteX141" fmla="*/ 6913020 w 7918980"/>
              <a:gd name="connsiteY141" fmla="*/ 4219510 h 6858000"/>
              <a:gd name="connsiteX142" fmla="*/ 6915792 w 7918980"/>
              <a:gd name="connsiteY142" fmla="*/ 4411258 h 6858000"/>
              <a:gd name="connsiteX143" fmla="*/ 6907579 w 7918980"/>
              <a:gd name="connsiteY143" fmla="*/ 4488531 h 6858000"/>
              <a:gd name="connsiteX144" fmla="*/ 6907052 w 7918980"/>
              <a:gd name="connsiteY144" fmla="*/ 4539168 h 6858000"/>
              <a:gd name="connsiteX145" fmla="*/ 6891916 w 7918980"/>
              <a:gd name="connsiteY145" fmla="*/ 4625153 h 6858000"/>
              <a:gd name="connsiteX146" fmla="*/ 6882094 w 7918980"/>
              <a:gd name="connsiteY146" fmla="*/ 4733115 h 6858000"/>
              <a:gd name="connsiteX147" fmla="*/ 6860189 w 7918980"/>
              <a:gd name="connsiteY147" fmla="*/ 4844323 h 6858000"/>
              <a:gd name="connsiteX148" fmla="*/ 6843618 w 7918980"/>
              <a:gd name="connsiteY148" fmla="*/ 4877992 h 6858000"/>
              <a:gd name="connsiteX149" fmla="*/ 6829393 w 7918980"/>
              <a:gd name="connsiteY149" fmla="*/ 4925805 h 6858000"/>
              <a:gd name="connsiteX150" fmla="*/ 6794017 w 7918980"/>
              <a:gd name="connsiteY150" fmla="*/ 5009272 h 6858000"/>
              <a:gd name="connsiteX151" fmla="*/ 6786085 w 7918980"/>
              <a:gd name="connsiteY151" fmla="*/ 5111369 h 6858000"/>
              <a:gd name="connsiteX152" fmla="*/ 6799321 w 7918980"/>
              <a:gd name="connsiteY152" fmla="*/ 5210876 h 6858000"/>
              <a:gd name="connsiteX153" fmla="*/ 6803597 w 7918980"/>
              <a:gd name="connsiteY153" fmla="*/ 5269726 h 6858000"/>
              <a:gd name="connsiteX154" fmla="*/ 6820713 w 7918980"/>
              <a:gd name="connsiteY154" fmla="*/ 5464225 h 6858000"/>
              <a:gd name="connsiteX155" fmla="*/ 6824380 w 7918980"/>
              <a:gd name="connsiteY155" fmla="*/ 5594585 h 6858000"/>
              <a:gd name="connsiteX156" fmla="*/ 6806680 w 7918980"/>
              <a:gd name="connsiteY156" fmla="*/ 5667896 h 6858000"/>
              <a:gd name="connsiteX157" fmla="*/ 6791486 w 7918980"/>
              <a:gd name="connsiteY157" fmla="*/ 5769225 h 6858000"/>
              <a:gd name="connsiteX158" fmla="*/ 6792745 w 7918980"/>
              <a:gd name="connsiteY158" fmla="*/ 5823324 h 6858000"/>
              <a:gd name="connsiteX159" fmla="*/ 6789109 w 7918980"/>
              <a:gd name="connsiteY159" fmla="*/ 5862699 h 6858000"/>
              <a:gd name="connsiteX160" fmla="*/ 6793675 w 7918980"/>
              <a:gd name="connsiteY160" fmla="*/ 5906467 h 6858000"/>
              <a:gd name="connsiteX161" fmla="*/ 6814548 w 7918980"/>
              <a:gd name="connsiteY161" fmla="*/ 5939847 h 6858000"/>
              <a:gd name="connsiteX162" fmla="*/ 6809795 w 7918980"/>
              <a:gd name="connsiteY162" fmla="*/ 5973994 h 6858000"/>
              <a:gd name="connsiteX163" fmla="*/ 6810756 w 7918980"/>
              <a:gd name="connsiteY163" fmla="*/ 6089693 h 6858000"/>
              <a:gd name="connsiteX164" fmla="*/ 6814601 w 7918980"/>
              <a:gd name="connsiteY164" fmla="*/ 6224938 h 6858000"/>
              <a:gd name="connsiteX165" fmla="*/ 6840137 w 7918980"/>
              <a:gd name="connsiteY165" fmla="*/ 6370251 h 6858000"/>
              <a:gd name="connsiteX166" fmla="*/ 6863777 w 7918980"/>
              <a:gd name="connsiteY166" fmla="*/ 6541313 h 6858000"/>
              <a:gd name="connsiteX167" fmla="*/ 6868355 w 7918980"/>
              <a:gd name="connsiteY167" fmla="*/ 6640957 h 6858000"/>
              <a:gd name="connsiteX168" fmla="*/ 6881422 w 7918980"/>
              <a:gd name="connsiteY168" fmla="*/ 6705297 h 6858000"/>
              <a:gd name="connsiteX169" fmla="*/ 6894105 w 7918980"/>
              <a:gd name="connsiteY169" fmla="*/ 6759582 h 6858000"/>
              <a:gd name="connsiteX170" fmla="*/ 6892152 w 7918980"/>
              <a:gd name="connsiteY170" fmla="*/ 6817746 h 6858000"/>
              <a:gd name="connsiteX171" fmla="*/ 6895302 w 7918980"/>
              <a:gd name="connsiteY171" fmla="*/ 6843646 h 6858000"/>
              <a:gd name="connsiteX172" fmla="*/ 6914368 w 7918980"/>
              <a:gd name="connsiteY172" fmla="*/ 6857998 h 6858000"/>
              <a:gd name="connsiteX173" fmla="*/ 7549620 w 7918980"/>
              <a:gd name="connsiteY173" fmla="*/ 6857998 h 6858000"/>
              <a:gd name="connsiteX174" fmla="*/ 7918980 w 7918980"/>
              <a:gd name="connsiteY174" fmla="*/ 6857998 h 6858000"/>
              <a:gd name="connsiteX175" fmla="*/ 7918980 w 7918980"/>
              <a:gd name="connsiteY175" fmla="*/ 6858000 h 6858000"/>
              <a:gd name="connsiteX176" fmla="*/ 7549620 w 7918980"/>
              <a:gd name="connsiteY176" fmla="*/ 6858000 h 6858000"/>
              <a:gd name="connsiteX177" fmla="*/ 6658851 w 7918980"/>
              <a:gd name="connsiteY177" fmla="*/ 6858000 h 6858000"/>
              <a:gd name="connsiteX178" fmla="*/ 2092387 w 7918980"/>
              <a:gd name="connsiteY178" fmla="*/ 6858000 h 6858000"/>
              <a:gd name="connsiteX179" fmla="*/ 1822980 w 7918980"/>
              <a:gd name="connsiteY179" fmla="*/ 6858000 h 6858000"/>
              <a:gd name="connsiteX180" fmla="*/ 727500 w 7918980"/>
              <a:gd name="connsiteY180" fmla="*/ 6858000 h 6858000"/>
              <a:gd name="connsiteX181" fmla="*/ 504457 w 7918980"/>
              <a:gd name="connsiteY181" fmla="*/ 6858000 h 6858000"/>
              <a:gd name="connsiteX182" fmla="*/ 0 w 7918980"/>
              <a:gd name="connsiteY182" fmla="*/ 685800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49577 w 7918980"/>
              <a:gd name="connsiteY69" fmla="*/ 2024270 h 6858000"/>
              <a:gd name="connsiteX70" fmla="*/ 6942508 w 7918980"/>
              <a:gd name="connsiteY70" fmla="*/ 2107942 h 6858000"/>
              <a:gd name="connsiteX71" fmla="*/ 6933336 w 7918980"/>
              <a:gd name="connsiteY71" fmla="*/ 2193455 h 6858000"/>
              <a:gd name="connsiteX72" fmla="*/ 6927972 w 7918980"/>
              <a:gd name="connsiteY72" fmla="*/ 2260088 h 6858000"/>
              <a:gd name="connsiteX73" fmla="*/ 6909058 w 7918980"/>
              <a:gd name="connsiteY73" fmla="*/ 2296008 h 6858000"/>
              <a:gd name="connsiteX74" fmla="*/ 6901810 w 7918980"/>
              <a:gd name="connsiteY74" fmla="*/ 2305564 h 6858000"/>
              <a:gd name="connsiteX75" fmla="*/ 6904482 w 7918980"/>
              <a:gd name="connsiteY75" fmla="*/ 2320214 h 6858000"/>
              <a:gd name="connsiteX76" fmla="*/ 6891885 w 7918980"/>
              <a:gd name="connsiteY76" fmla="*/ 2417011 h 6858000"/>
              <a:gd name="connsiteX77" fmla="*/ 6884970 w 7918980"/>
              <a:gd name="connsiteY77" fmla="*/ 2454207 h 6858000"/>
              <a:gd name="connsiteX78" fmla="*/ 6882954 w 7918980"/>
              <a:gd name="connsiteY78" fmla="*/ 2487203 h 6858000"/>
              <a:gd name="connsiteX79" fmla="*/ 6871484 w 7918980"/>
              <a:gd name="connsiteY79" fmla="*/ 2512282 h 6858000"/>
              <a:gd name="connsiteX80" fmla="*/ 6872496 w 7918980"/>
              <a:gd name="connsiteY80" fmla="*/ 2514318 h 6858000"/>
              <a:gd name="connsiteX81" fmla="*/ 6898111 w 7918980"/>
              <a:gd name="connsiteY81" fmla="*/ 2574334 h 6858000"/>
              <a:gd name="connsiteX82" fmla="*/ 6897017 w 7918980"/>
              <a:gd name="connsiteY82" fmla="*/ 2579877 h 6858000"/>
              <a:gd name="connsiteX83" fmla="*/ 6897171 w 7918980"/>
              <a:gd name="connsiteY83" fmla="*/ 2608928 h 6858000"/>
              <a:gd name="connsiteX84" fmla="*/ 6896584 w 7918980"/>
              <a:gd name="connsiteY84" fmla="*/ 2613111 h 6858000"/>
              <a:gd name="connsiteX85" fmla="*/ 6888164 w 7918980"/>
              <a:gd name="connsiteY85" fmla="*/ 2621996 h 6858000"/>
              <a:gd name="connsiteX86" fmla="*/ 6890652 w 7918980"/>
              <a:gd name="connsiteY86" fmla="*/ 2634265 h 6858000"/>
              <a:gd name="connsiteX87" fmla="*/ 6882034 w 7918980"/>
              <a:gd name="connsiteY87" fmla="*/ 2647237 h 6858000"/>
              <a:gd name="connsiteX88" fmla="*/ 6888195 w 7918980"/>
              <a:gd name="connsiteY88" fmla="*/ 2650786 h 6858000"/>
              <a:gd name="connsiteX89" fmla="*/ 6894052 w 7918980"/>
              <a:gd name="connsiteY89" fmla="*/ 2661993 h 6858000"/>
              <a:gd name="connsiteX90" fmla="*/ 6885953 w 7918980"/>
              <a:gd name="connsiteY90" fmla="*/ 2670949 h 6858000"/>
              <a:gd name="connsiteX91" fmla="*/ 6880156 w 7918980"/>
              <a:gd name="connsiteY91" fmla="*/ 2690255 h 6858000"/>
              <a:gd name="connsiteX92" fmla="*/ 6881009 w 7918980"/>
              <a:gd name="connsiteY92" fmla="*/ 2695683 h 6858000"/>
              <a:gd name="connsiteX93" fmla="*/ 6870001 w 7918980"/>
              <a:gd name="connsiteY93" fmla="*/ 2713964 h 6858000"/>
              <a:gd name="connsiteX94" fmla="*/ 6864441 w 7918980"/>
              <a:gd name="connsiteY94" fmla="*/ 2730175 h 6858000"/>
              <a:gd name="connsiteX95" fmla="*/ 6875107 w 7918980"/>
              <a:gd name="connsiteY95" fmla="*/ 2763497 h 6858000"/>
              <a:gd name="connsiteX96" fmla="*/ 6837349 w 7918980"/>
              <a:gd name="connsiteY96" fmla="*/ 3051539 h 6858000"/>
              <a:gd name="connsiteX97" fmla="*/ 6835698 w 7918980"/>
              <a:gd name="connsiteY97" fmla="*/ 3060333 h 6858000"/>
              <a:gd name="connsiteX98" fmla="*/ 6837785 w 7918980"/>
              <a:gd name="connsiteY98" fmla="*/ 3065434 h 6858000"/>
              <a:gd name="connsiteX99" fmla="*/ 6834476 w 7918980"/>
              <a:gd name="connsiteY99" fmla="*/ 3066836 h 6858000"/>
              <a:gd name="connsiteX100" fmla="*/ 6831096 w 7918980"/>
              <a:gd name="connsiteY100" fmla="*/ 3084834 h 6858000"/>
              <a:gd name="connsiteX101" fmla="*/ 6831305 w 7918980"/>
              <a:gd name="connsiteY101" fmla="*/ 3097259 h 6858000"/>
              <a:gd name="connsiteX102" fmla="*/ 6828050 w 7918980"/>
              <a:gd name="connsiteY102" fmla="*/ 3101053 h 6858000"/>
              <a:gd name="connsiteX103" fmla="*/ 6827093 w 7918980"/>
              <a:gd name="connsiteY103" fmla="*/ 3106151 h 6858000"/>
              <a:gd name="connsiteX104" fmla="*/ 6833251 w 7918980"/>
              <a:gd name="connsiteY104" fmla="*/ 3116747 h 6858000"/>
              <a:gd name="connsiteX105" fmla="*/ 6825921 w 7918980"/>
              <a:gd name="connsiteY105" fmla="*/ 3151828 h 6858000"/>
              <a:gd name="connsiteX106" fmla="*/ 6825863 w 7918980"/>
              <a:gd name="connsiteY106" fmla="*/ 3180546 h 6858000"/>
              <a:gd name="connsiteX107" fmla="*/ 6839691 w 7918980"/>
              <a:gd name="connsiteY107" fmla="*/ 3258677 h 6858000"/>
              <a:gd name="connsiteX108" fmla="*/ 6840898 w 7918980"/>
              <a:gd name="connsiteY108" fmla="*/ 3262610 h 6858000"/>
              <a:gd name="connsiteX109" fmla="*/ 6834652 w 7918980"/>
              <a:gd name="connsiteY109" fmla="*/ 3277179 h 6858000"/>
              <a:gd name="connsiteX110" fmla="*/ 6832324 w 7918980"/>
              <a:gd name="connsiteY110" fmla="*/ 3278130 h 6858000"/>
              <a:gd name="connsiteX111" fmla="*/ 6849750 w 7918980"/>
              <a:gd name="connsiteY111" fmla="*/ 3325671 h 6858000"/>
              <a:gd name="connsiteX112" fmla="*/ 6847551 w 7918980"/>
              <a:gd name="connsiteY112" fmla="*/ 3332072 h 6858000"/>
              <a:gd name="connsiteX113" fmla="*/ 6864685 w 7918980"/>
              <a:gd name="connsiteY113" fmla="*/ 3362948 h 6858000"/>
              <a:gd name="connsiteX114" fmla="*/ 6870457 w 7918980"/>
              <a:gd name="connsiteY114" fmla="*/ 3378959 h 6858000"/>
              <a:gd name="connsiteX115" fmla="*/ 6883738 w 7918980"/>
              <a:gd name="connsiteY115" fmla="*/ 3407057 h 6858000"/>
              <a:gd name="connsiteX116" fmla="*/ 6881948 w 7918980"/>
              <a:gd name="connsiteY116" fmla="*/ 3409825 h 6858000"/>
              <a:gd name="connsiteX117" fmla="*/ 6885647 w 7918980"/>
              <a:gd name="connsiteY117" fmla="*/ 3415218 h 6858000"/>
              <a:gd name="connsiteX118" fmla="*/ 6883908 w 7918980"/>
              <a:gd name="connsiteY118" fmla="*/ 3419880 h 6858000"/>
              <a:gd name="connsiteX119" fmla="*/ 6885903 w 7918980"/>
              <a:gd name="connsiteY119" fmla="*/ 3424545 h 6858000"/>
              <a:gd name="connsiteX120" fmla="*/ 6887603 w 7918980"/>
              <a:gd name="connsiteY120" fmla="*/ 3476412 h 6858000"/>
              <a:gd name="connsiteX121" fmla="*/ 6892664 w 7918980"/>
              <a:gd name="connsiteY121" fmla="*/ 3486850 h 6858000"/>
              <a:gd name="connsiteX122" fmla="*/ 6886319 w 7918980"/>
              <a:gd name="connsiteY122" fmla="*/ 3496391 h 6858000"/>
              <a:gd name="connsiteX123" fmla="*/ 6893119 w 7918980"/>
              <a:gd name="connsiteY123" fmla="*/ 3531201 h 6858000"/>
              <a:gd name="connsiteX124" fmla="*/ 6902876 w 7918980"/>
              <a:gd name="connsiteY124" fmla="*/ 3542019 h 6858000"/>
              <a:gd name="connsiteX125" fmla="*/ 6910520 w 7918980"/>
              <a:gd name="connsiteY125" fmla="*/ 3552249 h 6858000"/>
              <a:gd name="connsiteX126" fmla="*/ 6910882 w 7918980"/>
              <a:gd name="connsiteY126" fmla="*/ 3553678 h 6858000"/>
              <a:gd name="connsiteX127" fmla="*/ 6914489 w 7918980"/>
              <a:gd name="connsiteY127" fmla="*/ 3568021 h 6858000"/>
              <a:gd name="connsiteX128" fmla="*/ 6914914 w 7918980"/>
              <a:gd name="connsiteY128" fmla="*/ 3569719 h 6858000"/>
              <a:gd name="connsiteX129" fmla="*/ 6912342 w 7918980"/>
              <a:gd name="connsiteY129" fmla="*/ 3586412 h 6858000"/>
              <a:gd name="connsiteX130" fmla="*/ 6915338 w 7918980"/>
              <a:gd name="connsiteY130" fmla="*/ 3597336 h 6858000"/>
              <a:gd name="connsiteX131" fmla="*/ 6907234 w 7918980"/>
              <a:gd name="connsiteY131" fmla="*/ 3606007 h 6858000"/>
              <a:gd name="connsiteX132" fmla="*/ 6907261 w 7918980"/>
              <a:gd name="connsiteY132" fmla="*/ 3641228 h 6858000"/>
              <a:gd name="connsiteX133" fmla="*/ 6914828 w 7918980"/>
              <a:gd name="connsiteY133" fmla="*/ 3653088 h 6858000"/>
              <a:gd name="connsiteX134" fmla="*/ 6920416 w 7918980"/>
              <a:gd name="connsiteY134" fmla="*/ 3664114 h 6858000"/>
              <a:gd name="connsiteX135" fmla="*/ 6920498 w 7918980"/>
              <a:gd name="connsiteY135" fmla="*/ 3665569 h 6858000"/>
              <a:gd name="connsiteX136" fmla="*/ 6922809 w 7918980"/>
              <a:gd name="connsiteY136" fmla="*/ 3707357 h 6858000"/>
              <a:gd name="connsiteX137" fmla="*/ 6937676 w 7918980"/>
              <a:gd name="connsiteY137" fmla="*/ 3778166 h 6858000"/>
              <a:gd name="connsiteX138" fmla="*/ 6958359 w 7918980"/>
              <a:gd name="connsiteY138" fmla="*/ 3878222 h 6858000"/>
              <a:gd name="connsiteX139" fmla="*/ 6953118 w 7918980"/>
              <a:gd name="connsiteY139" fmla="*/ 4048117 h 6858000"/>
              <a:gd name="connsiteX140" fmla="*/ 6913020 w 7918980"/>
              <a:gd name="connsiteY140" fmla="*/ 4219510 h 6858000"/>
              <a:gd name="connsiteX141" fmla="*/ 6915792 w 7918980"/>
              <a:gd name="connsiteY141" fmla="*/ 4411258 h 6858000"/>
              <a:gd name="connsiteX142" fmla="*/ 6907579 w 7918980"/>
              <a:gd name="connsiteY142" fmla="*/ 4488531 h 6858000"/>
              <a:gd name="connsiteX143" fmla="*/ 6907052 w 7918980"/>
              <a:gd name="connsiteY143" fmla="*/ 4539168 h 6858000"/>
              <a:gd name="connsiteX144" fmla="*/ 6891916 w 7918980"/>
              <a:gd name="connsiteY144" fmla="*/ 4625153 h 6858000"/>
              <a:gd name="connsiteX145" fmla="*/ 6882094 w 7918980"/>
              <a:gd name="connsiteY145" fmla="*/ 4733115 h 6858000"/>
              <a:gd name="connsiteX146" fmla="*/ 6860189 w 7918980"/>
              <a:gd name="connsiteY146" fmla="*/ 4844323 h 6858000"/>
              <a:gd name="connsiteX147" fmla="*/ 6843618 w 7918980"/>
              <a:gd name="connsiteY147" fmla="*/ 4877992 h 6858000"/>
              <a:gd name="connsiteX148" fmla="*/ 6829393 w 7918980"/>
              <a:gd name="connsiteY148" fmla="*/ 4925805 h 6858000"/>
              <a:gd name="connsiteX149" fmla="*/ 6794017 w 7918980"/>
              <a:gd name="connsiteY149" fmla="*/ 5009272 h 6858000"/>
              <a:gd name="connsiteX150" fmla="*/ 6786085 w 7918980"/>
              <a:gd name="connsiteY150" fmla="*/ 5111369 h 6858000"/>
              <a:gd name="connsiteX151" fmla="*/ 6799321 w 7918980"/>
              <a:gd name="connsiteY151" fmla="*/ 5210876 h 6858000"/>
              <a:gd name="connsiteX152" fmla="*/ 6803597 w 7918980"/>
              <a:gd name="connsiteY152" fmla="*/ 5269726 h 6858000"/>
              <a:gd name="connsiteX153" fmla="*/ 6820713 w 7918980"/>
              <a:gd name="connsiteY153" fmla="*/ 5464225 h 6858000"/>
              <a:gd name="connsiteX154" fmla="*/ 6824380 w 7918980"/>
              <a:gd name="connsiteY154" fmla="*/ 5594585 h 6858000"/>
              <a:gd name="connsiteX155" fmla="*/ 6806680 w 7918980"/>
              <a:gd name="connsiteY155" fmla="*/ 5667896 h 6858000"/>
              <a:gd name="connsiteX156" fmla="*/ 6791486 w 7918980"/>
              <a:gd name="connsiteY156" fmla="*/ 5769225 h 6858000"/>
              <a:gd name="connsiteX157" fmla="*/ 6792745 w 7918980"/>
              <a:gd name="connsiteY157" fmla="*/ 5823324 h 6858000"/>
              <a:gd name="connsiteX158" fmla="*/ 6789109 w 7918980"/>
              <a:gd name="connsiteY158" fmla="*/ 5862699 h 6858000"/>
              <a:gd name="connsiteX159" fmla="*/ 6793675 w 7918980"/>
              <a:gd name="connsiteY159" fmla="*/ 5906467 h 6858000"/>
              <a:gd name="connsiteX160" fmla="*/ 6814548 w 7918980"/>
              <a:gd name="connsiteY160" fmla="*/ 5939847 h 6858000"/>
              <a:gd name="connsiteX161" fmla="*/ 6809795 w 7918980"/>
              <a:gd name="connsiteY161" fmla="*/ 5973994 h 6858000"/>
              <a:gd name="connsiteX162" fmla="*/ 6810756 w 7918980"/>
              <a:gd name="connsiteY162" fmla="*/ 6089693 h 6858000"/>
              <a:gd name="connsiteX163" fmla="*/ 6814601 w 7918980"/>
              <a:gd name="connsiteY163" fmla="*/ 6224938 h 6858000"/>
              <a:gd name="connsiteX164" fmla="*/ 6840137 w 7918980"/>
              <a:gd name="connsiteY164" fmla="*/ 6370251 h 6858000"/>
              <a:gd name="connsiteX165" fmla="*/ 6863777 w 7918980"/>
              <a:gd name="connsiteY165" fmla="*/ 6541313 h 6858000"/>
              <a:gd name="connsiteX166" fmla="*/ 6868355 w 7918980"/>
              <a:gd name="connsiteY166" fmla="*/ 6640957 h 6858000"/>
              <a:gd name="connsiteX167" fmla="*/ 6881422 w 7918980"/>
              <a:gd name="connsiteY167" fmla="*/ 6705297 h 6858000"/>
              <a:gd name="connsiteX168" fmla="*/ 6894105 w 7918980"/>
              <a:gd name="connsiteY168" fmla="*/ 6759582 h 6858000"/>
              <a:gd name="connsiteX169" fmla="*/ 6892152 w 7918980"/>
              <a:gd name="connsiteY169" fmla="*/ 6817746 h 6858000"/>
              <a:gd name="connsiteX170" fmla="*/ 6895302 w 7918980"/>
              <a:gd name="connsiteY170" fmla="*/ 6843646 h 6858000"/>
              <a:gd name="connsiteX171" fmla="*/ 6914368 w 7918980"/>
              <a:gd name="connsiteY171" fmla="*/ 6857998 h 6858000"/>
              <a:gd name="connsiteX172" fmla="*/ 7549620 w 7918980"/>
              <a:gd name="connsiteY172" fmla="*/ 6857998 h 6858000"/>
              <a:gd name="connsiteX173" fmla="*/ 7918980 w 7918980"/>
              <a:gd name="connsiteY173" fmla="*/ 6857998 h 6858000"/>
              <a:gd name="connsiteX174" fmla="*/ 7918980 w 7918980"/>
              <a:gd name="connsiteY174" fmla="*/ 6858000 h 6858000"/>
              <a:gd name="connsiteX175" fmla="*/ 7549620 w 7918980"/>
              <a:gd name="connsiteY175" fmla="*/ 6858000 h 6858000"/>
              <a:gd name="connsiteX176" fmla="*/ 6658851 w 7918980"/>
              <a:gd name="connsiteY176" fmla="*/ 6858000 h 6858000"/>
              <a:gd name="connsiteX177" fmla="*/ 2092387 w 7918980"/>
              <a:gd name="connsiteY177" fmla="*/ 6858000 h 6858000"/>
              <a:gd name="connsiteX178" fmla="*/ 1822980 w 7918980"/>
              <a:gd name="connsiteY178" fmla="*/ 6858000 h 6858000"/>
              <a:gd name="connsiteX179" fmla="*/ 727500 w 7918980"/>
              <a:gd name="connsiteY179" fmla="*/ 6858000 h 6858000"/>
              <a:gd name="connsiteX180" fmla="*/ 504457 w 7918980"/>
              <a:gd name="connsiteY180" fmla="*/ 6858000 h 6858000"/>
              <a:gd name="connsiteX181" fmla="*/ 0 w 7918980"/>
              <a:gd name="connsiteY181" fmla="*/ 6858000 h 6858000"/>
              <a:gd name="connsiteX182" fmla="*/ 0 w 7918980"/>
              <a:gd name="connsiteY182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6985020 w 7918980"/>
              <a:gd name="connsiteY67" fmla="*/ 1967551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7918980" h="6858000">
                <a:moveTo>
                  <a:pt x="0" y="0"/>
                </a:moveTo>
                <a:lnTo>
                  <a:pt x="504457" y="0"/>
                </a:lnTo>
                <a:lnTo>
                  <a:pt x="727500" y="0"/>
                </a:lnTo>
                <a:lnTo>
                  <a:pt x="1822980" y="0"/>
                </a:lnTo>
                <a:lnTo>
                  <a:pt x="2092387" y="0"/>
                </a:lnTo>
                <a:lnTo>
                  <a:pt x="7076514" y="0"/>
                </a:lnTo>
                <a:lnTo>
                  <a:pt x="7264525" y="0"/>
                </a:lnTo>
                <a:lnTo>
                  <a:pt x="7390497" y="0"/>
                </a:lnTo>
                <a:lnTo>
                  <a:pt x="7389918" y="1705"/>
                </a:lnTo>
                <a:cubicBezTo>
                  <a:pt x="7386106" y="8440"/>
                  <a:pt x="7381092" y="13784"/>
                  <a:pt x="7374574" y="17287"/>
                </a:cubicBezTo>
                <a:cubicBezTo>
                  <a:pt x="7385344" y="82036"/>
                  <a:pt x="7333329" y="69804"/>
                  <a:pt x="7368621" y="130336"/>
                </a:cubicBezTo>
                <a:cubicBezTo>
                  <a:pt x="7349933" y="117589"/>
                  <a:pt x="7359958" y="162458"/>
                  <a:pt x="7361269" y="187093"/>
                </a:cubicBezTo>
                <a:cubicBezTo>
                  <a:pt x="7359185" y="226511"/>
                  <a:pt x="7368702" y="205530"/>
                  <a:pt x="7368770" y="265704"/>
                </a:cubicBezTo>
                <a:cubicBezTo>
                  <a:pt x="7365276" y="317533"/>
                  <a:pt x="7366793" y="325288"/>
                  <a:pt x="7365293" y="354566"/>
                </a:cubicBezTo>
                <a:lnTo>
                  <a:pt x="7347106" y="472000"/>
                </a:lnTo>
                <a:lnTo>
                  <a:pt x="7345150" y="473782"/>
                </a:lnTo>
                <a:cubicBezTo>
                  <a:pt x="7340827" y="482008"/>
                  <a:pt x="7341662" y="487340"/>
                  <a:pt x="7344778" y="491380"/>
                </a:cubicBezTo>
                <a:lnTo>
                  <a:pt x="7359399" y="531675"/>
                </a:lnTo>
                <a:lnTo>
                  <a:pt x="7356415" y="536015"/>
                </a:lnTo>
                <a:lnTo>
                  <a:pt x="7361068" y="572092"/>
                </a:lnTo>
                <a:lnTo>
                  <a:pt x="7359041" y="572511"/>
                </a:lnTo>
                <a:cubicBezTo>
                  <a:pt x="7354591" y="574271"/>
                  <a:pt x="7351509" y="577121"/>
                  <a:pt x="7351198" y="582332"/>
                </a:cubicBezTo>
                <a:cubicBezTo>
                  <a:pt x="7320982" y="573171"/>
                  <a:pt x="7339242" y="585107"/>
                  <a:pt x="7340991" y="601285"/>
                </a:cubicBezTo>
                <a:cubicBezTo>
                  <a:pt x="7331818" y="617831"/>
                  <a:pt x="7303664" y="666964"/>
                  <a:pt x="7296154" y="681608"/>
                </a:cubicBezTo>
                <a:cubicBezTo>
                  <a:pt x="7296082" y="684122"/>
                  <a:pt x="7296013" y="686637"/>
                  <a:pt x="7295943" y="689151"/>
                </a:cubicBezTo>
                <a:lnTo>
                  <a:pt x="7295465" y="689289"/>
                </a:lnTo>
                <a:cubicBezTo>
                  <a:pt x="7294414" y="690905"/>
                  <a:pt x="7293966" y="693376"/>
                  <a:pt x="7294306" y="697222"/>
                </a:cubicBezTo>
                <a:cubicBezTo>
                  <a:pt x="7294586" y="703992"/>
                  <a:pt x="7294864" y="710761"/>
                  <a:pt x="7295144" y="717531"/>
                </a:cubicBezTo>
                <a:lnTo>
                  <a:pt x="7291871" y="722494"/>
                </a:lnTo>
                <a:lnTo>
                  <a:pt x="7286061" y="724368"/>
                </a:lnTo>
                <a:lnTo>
                  <a:pt x="7269961" y="752692"/>
                </a:lnTo>
                <a:cubicBezTo>
                  <a:pt x="7277671" y="764380"/>
                  <a:pt x="7245699" y="808083"/>
                  <a:pt x="7240170" y="816346"/>
                </a:cubicBezTo>
                <a:lnTo>
                  <a:pt x="7211938" y="889417"/>
                </a:lnTo>
                <a:cubicBezTo>
                  <a:pt x="7143471" y="969963"/>
                  <a:pt x="7144887" y="1005331"/>
                  <a:pt x="7130024" y="1063288"/>
                </a:cubicBezTo>
                <a:cubicBezTo>
                  <a:pt x="7136312" y="1111028"/>
                  <a:pt x="7140076" y="1110140"/>
                  <a:pt x="7126817" y="1157176"/>
                </a:cubicBezTo>
                <a:cubicBezTo>
                  <a:pt x="7124083" y="1192124"/>
                  <a:pt x="7124864" y="1197232"/>
                  <a:pt x="7109474" y="1210776"/>
                </a:cubicBezTo>
                <a:lnTo>
                  <a:pt x="7105443" y="1301993"/>
                </a:lnTo>
                <a:lnTo>
                  <a:pt x="7075215" y="1360879"/>
                </a:lnTo>
                <a:lnTo>
                  <a:pt x="7067477" y="1404045"/>
                </a:lnTo>
                <a:lnTo>
                  <a:pt x="7046803" y="1429568"/>
                </a:lnTo>
                <a:lnTo>
                  <a:pt x="7047831" y="1430305"/>
                </a:lnTo>
                <a:cubicBezTo>
                  <a:pt x="7049677" y="1432466"/>
                  <a:pt x="7037718" y="1459891"/>
                  <a:pt x="7035374" y="1463304"/>
                </a:cubicBezTo>
                <a:cubicBezTo>
                  <a:pt x="7032892" y="1477394"/>
                  <a:pt x="7036007" y="1501295"/>
                  <a:pt x="7032938" y="1514846"/>
                </a:cubicBezTo>
                <a:lnTo>
                  <a:pt x="7029397" y="1519731"/>
                </a:lnTo>
                <a:lnTo>
                  <a:pt x="7029620" y="1519929"/>
                </a:lnTo>
                <a:cubicBezTo>
                  <a:pt x="7029470" y="1521210"/>
                  <a:pt x="7032690" y="1543635"/>
                  <a:pt x="7030612" y="1546022"/>
                </a:cubicBezTo>
                <a:lnTo>
                  <a:pt x="7035010" y="1578752"/>
                </a:lnTo>
                <a:cubicBezTo>
                  <a:pt x="7029127" y="1605585"/>
                  <a:pt x="7049361" y="1622803"/>
                  <a:pt x="7026513" y="1647555"/>
                </a:cubicBezTo>
                <a:cubicBezTo>
                  <a:pt x="7021108" y="1672675"/>
                  <a:pt x="7026193" y="1694404"/>
                  <a:pt x="7013857" y="1715685"/>
                </a:cubicBezTo>
                <a:cubicBezTo>
                  <a:pt x="7019795" y="1724301"/>
                  <a:pt x="7021078" y="1732435"/>
                  <a:pt x="7007215" y="1740358"/>
                </a:cubicBezTo>
                <a:cubicBezTo>
                  <a:pt x="7005605" y="1763793"/>
                  <a:pt x="7021348" y="1769422"/>
                  <a:pt x="7004455" y="1784314"/>
                </a:cubicBezTo>
                <a:cubicBezTo>
                  <a:pt x="7028967" y="1797417"/>
                  <a:pt x="7018226" y="1798221"/>
                  <a:pt x="7008825" y="1804434"/>
                </a:cubicBezTo>
                <a:lnTo>
                  <a:pt x="7008048" y="1805316"/>
                </a:lnTo>
                <a:lnTo>
                  <a:pt x="7011573" y="1807109"/>
                </a:lnTo>
                <a:lnTo>
                  <a:pt x="7008900" y="1821003"/>
                </a:lnTo>
                <a:lnTo>
                  <a:pt x="7006523" y="1824832"/>
                </a:lnTo>
                <a:cubicBezTo>
                  <a:pt x="7005264" y="1827468"/>
                  <a:pt x="7004917" y="1829219"/>
                  <a:pt x="7005215" y="1830429"/>
                </a:cubicBezTo>
                <a:lnTo>
                  <a:pt x="7005505" y="1830569"/>
                </a:lnTo>
                <a:lnTo>
                  <a:pt x="7003643" y="1835810"/>
                </a:lnTo>
                <a:cubicBezTo>
                  <a:pt x="6999759" y="1844665"/>
                  <a:pt x="6995277" y="1853278"/>
                  <a:pt x="6990432" y="1861483"/>
                </a:cubicBezTo>
                <a:cubicBezTo>
                  <a:pt x="7002807" y="1866643"/>
                  <a:pt x="6989768" y="1884999"/>
                  <a:pt x="6997246" y="1892417"/>
                </a:cubicBezTo>
                <a:lnTo>
                  <a:pt x="7012242" y="1895114"/>
                </a:lnTo>
                <a:lnTo>
                  <a:pt x="7010080" y="1899379"/>
                </a:lnTo>
                <a:lnTo>
                  <a:pt x="7003451" y="1907867"/>
                </a:lnTo>
                <a:cubicBezTo>
                  <a:pt x="7002589" y="1909162"/>
                  <a:pt x="7002627" y="1909994"/>
                  <a:pt x="7004341" y="1910265"/>
                </a:cubicBezTo>
                <a:cubicBezTo>
                  <a:pt x="7003975" y="1914884"/>
                  <a:pt x="7000873" y="1930292"/>
                  <a:pt x="7001248" y="1935584"/>
                </a:cubicBezTo>
                <a:lnTo>
                  <a:pt x="7006599" y="1942021"/>
                </a:lnTo>
                <a:lnTo>
                  <a:pt x="6985020" y="1967551"/>
                </a:lnTo>
                <a:lnTo>
                  <a:pt x="6949577" y="2024270"/>
                </a:lnTo>
                <a:lnTo>
                  <a:pt x="6942508" y="2107942"/>
                </a:lnTo>
                <a:cubicBezTo>
                  <a:pt x="6912270" y="2138038"/>
                  <a:pt x="6933395" y="2159228"/>
                  <a:pt x="6933336" y="2193455"/>
                </a:cubicBezTo>
                <a:cubicBezTo>
                  <a:pt x="6924282" y="2220953"/>
                  <a:pt x="6933361" y="2224200"/>
                  <a:pt x="6927972" y="2260088"/>
                </a:cubicBezTo>
                <a:cubicBezTo>
                  <a:pt x="6923728" y="2275916"/>
                  <a:pt x="6917037" y="2285645"/>
                  <a:pt x="6909058" y="2296008"/>
                </a:cubicBezTo>
                <a:lnTo>
                  <a:pt x="6901810" y="2305564"/>
                </a:lnTo>
                <a:lnTo>
                  <a:pt x="6904482" y="2320214"/>
                </a:lnTo>
                <a:cubicBezTo>
                  <a:pt x="6902155" y="2355906"/>
                  <a:pt x="6895137" y="2394678"/>
                  <a:pt x="6891885" y="2417011"/>
                </a:cubicBezTo>
                <a:cubicBezTo>
                  <a:pt x="6880976" y="2426377"/>
                  <a:pt x="6897848" y="2456509"/>
                  <a:pt x="6884970" y="2454207"/>
                </a:cubicBezTo>
                <a:cubicBezTo>
                  <a:pt x="6890753" y="2464947"/>
                  <a:pt x="6887930" y="2476105"/>
                  <a:pt x="6882954" y="2487203"/>
                </a:cubicBezTo>
                <a:lnTo>
                  <a:pt x="6871484" y="2512282"/>
                </a:lnTo>
                <a:lnTo>
                  <a:pt x="6872496" y="2514318"/>
                </a:lnTo>
                <a:lnTo>
                  <a:pt x="6898111" y="2574334"/>
                </a:lnTo>
                <a:lnTo>
                  <a:pt x="6897017" y="2579877"/>
                </a:lnTo>
                <a:cubicBezTo>
                  <a:pt x="6896861" y="2585644"/>
                  <a:pt x="6897245" y="2603388"/>
                  <a:pt x="6897171" y="2608928"/>
                </a:cubicBezTo>
                <a:cubicBezTo>
                  <a:pt x="6896975" y="2610322"/>
                  <a:pt x="6896780" y="2611717"/>
                  <a:pt x="6896584" y="2613111"/>
                </a:cubicBezTo>
                <a:lnTo>
                  <a:pt x="6888164" y="2621996"/>
                </a:lnTo>
                <a:lnTo>
                  <a:pt x="6890652" y="2634265"/>
                </a:lnTo>
                <a:lnTo>
                  <a:pt x="6882034" y="2647237"/>
                </a:lnTo>
                <a:cubicBezTo>
                  <a:pt x="6884287" y="2648158"/>
                  <a:pt x="6886365" y="2649356"/>
                  <a:pt x="6888195" y="2650786"/>
                </a:cubicBezTo>
                <a:lnTo>
                  <a:pt x="6894052" y="2661993"/>
                </a:lnTo>
                <a:lnTo>
                  <a:pt x="6885953" y="2670949"/>
                </a:lnTo>
                <a:cubicBezTo>
                  <a:pt x="6898507" y="2672007"/>
                  <a:pt x="6883930" y="2681695"/>
                  <a:pt x="6880156" y="2690255"/>
                </a:cubicBezTo>
                <a:lnTo>
                  <a:pt x="6881009" y="2695683"/>
                </a:lnTo>
                <a:lnTo>
                  <a:pt x="6870001" y="2713964"/>
                </a:lnTo>
                <a:lnTo>
                  <a:pt x="6864441" y="2730175"/>
                </a:lnTo>
                <a:lnTo>
                  <a:pt x="6875107" y="2763497"/>
                </a:lnTo>
                <a:lnTo>
                  <a:pt x="6837349" y="3051539"/>
                </a:lnTo>
                <a:lnTo>
                  <a:pt x="6835698" y="3060333"/>
                </a:lnTo>
                <a:lnTo>
                  <a:pt x="6837785" y="3065434"/>
                </a:lnTo>
                <a:lnTo>
                  <a:pt x="6834476" y="3066836"/>
                </a:lnTo>
                <a:lnTo>
                  <a:pt x="6831096" y="3084834"/>
                </a:lnTo>
                <a:cubicBezTo>
                  <a:pt x="6831166" y="3088976"/>
                  <a:pt x="6831235" y="3093117"/>
                  <a:pt x="6831305" y="3097259"/>
                </a:cubicBezTo>
                <a:lnTo>
                  <a:pt x="6828050" y="3101053"/>
                </a:lnTo>
                <a:lnTo>
                  <a:pt x="6827093" y="3106151"/>
                </a:lnTo>
                <a:lnTo>
                  <a:pt x="6833251" y="3116747"/>
                </a:lnTo>
                <a:cubicBezTo>
                  <a:pt x="6834765" y="3127646"/>
                  <a:pt x="6821739" y="3134084"/>
                  <a:pt x="6825921" y="3151828"/>
                </a:cubicBezTo>
                <a:cubicBezTo>
                  <a:pt x="6833244" y="3163902"/>
                  <a:pt x="6834336" y="3171780"/>
                  <a:pt x="6825863" y="3180546"/>
                </a:cubicBezTo>
                <a:cubicBezTo>
                  <a:pt x="6861566" y="3236545"/>
                  <a:pt x="6826703" y="3210316"/>
                  <a:pt x="6839691" y="3258677"/>
                </a:cubicBezTo>
                <a:lnTo>
                  <a:pt x="6840898" y="3262610"/>
                </a:lnTo>
                <a:lnTo>
                  <a:pt x="6834652" y="3277179"/>
                </a:lnTo>
                <a:lnTo>
                  <a:pt x="6832324" y="3278130"/>
                </a:lnTo>
                <a:lnTo>
                  <a:pt x="6849750" y="3325671"/>
                </a:lnTo>
                <a:lnTo>
                  <a:pt x="6847551" y="3332072"/>
                </a:lnTo>
                <a:lnTo>
                  <a:pt x="6864685" y="3362948"/>
                </a:lnTo>
                <a:lnTo>
                  <a:pt x="6870457" y="3378959"/>
                </a:lnTo>
                <a:lnTo>
                  <a:pt x="6883738" y="3407057"/>
                </a:lnTo>
                <a:lnTo>
                  <a:pt x="6881948" y="3409825"/>
                </a:lnTo>
                <a:lnTo>
                  <a:pt x="6885647" y="3415218"/>
                </a:lnTo>
                <a:lnTo>
                  <a:pt x="6883908" y="3419880"/>
                </a:lnTo>
                <a:lnTo>
                  <a:pt x="6885903" y="3424545"/>
                </a:lnTo>
                <a:cubicBezTo>
                  <a:pt x="6886517" y="3433967"/>
                  <a:pt x="6886474" y="3466028"/>
                  <a:pt x="6887603" y="3476412"/>
                </a:cubicBezTo>
                <a:lnTo>
                  <a:pt x="6892664" y="3486850"/>
                </a:lnTo>
                <a:lnTo>
                  <a:pt x="6886319" y="3496391"/>
                </a:lnTo>
                <a:lnTo>
                  <a:pt x="6893119" y="3531201"/>
                </a:lnTo>
                <a:lnTo>
                  <a:pt x="6902876" y="3542019"/>
                </a:lnTo>
                <a:lnTo>
                  <a:pt x="6910520" y="3552249"/>
                </a:lnTo>
                <a:cubicBezTo>
                  <a:pt x="6910641" y="3552725"/>
                  <a:pt x="6910761" y="3553202"/>
                  <a:pt x="6910882" y="3553678"/>
                </a:cubicBezTo>
                <a:lnTo>
                  <a:pt x="6914489" y="3568021"/>
                </a:lnTo>
                <a:lnTo>
                  <a:pt x="6914914" y="3569719"/>
                </a:lnTo>
                <a:lnTo>
                  <a:pt x="6912342" y="3586412"/>
                </a:lnTo>
                <a:lnTo>
                  <a:pt x="6915338" y="3597336"/>
                </a:lnTo>
                <a:lnTo>
                  <a:pt x="6907234" y="3606007"/>
                </a:lnTo>
                <a:cubicBezTo>
                  <a:pt x="6907242" y="3617747"/>
                  <a:pt x="6907253" y="3629488"/>
                  <a:pt x="6907261" y="3641228"/>
                </a:cubicBezTo>
                <a:lnTo>
                  <a:pt x="6914828" y="3653088"/>
                </a:lnTo>
                <a:lnTo>
                  <a:pt x="6920416" y="3664114"/>
                </a:lnTo>
                <a:cubicBezTo>
                  <a:pt x="6920443" y="3664599"/>
                  <a:pt x="6920471" y="3665084"/>
                  <a:pt x="6920498" y="3665569"/>
                </a:cubicBezTo>
                <a:cubicBezTo>
                  <a:pt x="6920895" y="3672776"/>
                  <a:pt x="6919946" y="3688591"/>
                  <a:pt x="6922809" y="3707357"/>
                </a:cubicBezTo>
                <a:cubicBezTo>
                  <a:pt x="6923485" y="3724716"/>
                  <a:pt x="6941058" y="3760234"/>
                  <a:pt x="6937676" y="3778166"/>
                </a:cubicBezTo>
                <a:cubicBezTo>
                  <a:pt x="6964607" y="3845122"/>
                  <a:pt x="6948407" y="3821305"/>
                  <a:pt x="6958359" y="3878222"/>
                </a:cubicBezTo>
                <a:cubicBezTo>
                  <a:pt x="6984499" y="3905047"/>
                  <a:pt x="6948397" y="4015047"/>
                  <a:pt x="6953118" y="4048117"/>
                </a:cubicBezTo>
                <a:cubicBezTo>
                  <a:pt x="6904784" y="4192084"/>
                  <a:pt x="6919242" y="4158987"/>
                  <a:pt x="6913020" y="4219510"/>
                </a:cubicBezTo>
                <a:cubicBezTo>
                  <a:pt x="6927533" y="4280033"/>
                  <a:pt x="6888360" y="4345686"/>
                  <a:pt x="6915792" y="4411258"/>
                </a:cubicBezTo>
                <a:cubicBezTo>
                  <a:pt x="6913610" y="4437329"/>
                  <a:pt x="6906858" y="4473140"/>
                  <a:pt x="6907579" y="4488531"/>
                </a:cubicBezTo>
                <a:cubicBezTo>
                  <a:pt x="6907403" y="4505410"/>
                  <a:pt x="6907228" y="4522289"/>
                  <a:pt x="6907052" y="4539168"/>
                </a:cubicBezTo>
                <a:cubicBezTo>
                  <a:pt x="6895094" y="4567830"/>
                  <a:pt x="6887285" y="4588197"/>
                  <a:pt x="6891916" y="4625153"/>
                </a:cubicBezTo>
                <a:cubicBezTo>
                  <a:pt x="6900413" y="4662889"/>
                  <a:pt x="6888879" y="4679357"/>
                  <a:pt x="6882094" y="4733115"/>
                </a:cubicBezTo>
                <a:cubicBezTo>
                  <a:pt x="6891667" y="4752352"/>
                  <a:pt x="6878350" y="4832308"/>
                  <a:pt x="6860189" y="4844323"/>
                </a:cubicBezTo>
                <a:cubicBezTo>
                  <a:pt x="6856424" y="4857054"/>
                  <a:pt x="6863174" y="4871554"/>
                  <a:pt x="6843618" y="4877992"/>
                </a:cubicBezTo>
                <a:cubicBezTo>
                  <a:pt x="6820131" y="4888353"/>
                  <a:pt x="6857398" y="4931200"/>
                  <a:pt x="6829393" y="4925805"/>
                </a:cubicBezTo>
                <a:cubicBezTo>
                  <a:pt x="6854944" y="4956261"/>
                  <a:pt x="6805820" y="4982633"/>
                  <a:pt x="6794017" y="5009272"/>
                </a:cubicBezTo>
                <a:cubicBezTo>
                  <a:pt x="6796239" y="5034036"/>
                  <a:pt x="6791355" y="5053859"/>
                  <a:pt x="6786085" y="5111369"/>
                </a:cubicBezTo>
                <a:cubicBezTo>
                  <a:pt x="6796204" y="5141336"/>
                  <a:pt x="6760393" y="5161742"/>
                  <a:pt x="6799321" y="5210876"/>
                </a:cubicBezTo>
                <a:cubicBezTo>
                  <a:pt x="6795435" y="5212581"/>
                  <a:pt x="6800034" y="5227501"/>
                  <a:pt x="6803597" y="5269726"/>
                </a:cubicBezTo>
                <a:cubicBezTo>
                  <a:pt x="6807162" y="5311951"/>
                  <a:pt x="6813370" y="5400671"/>
                  <a:pt x="6820713" y="5464225"/>
                </a:cubicBezTo>
                <a:cubicBezTo>
                  <a:pt x="6824745" y="5536542"/>
                  <a:pt x="6813205" y="5517959"/>
                  <a:pt x="6824380" y="5594585"/>
                </a:cubicBezTo>
                <a:cubicBezTo>
                  <a:pt x="6822888" y="5619318"/>
                  <a:pt x="6797022" y="5647975"/>
                  <a:pt x="6806680" y="5667896"/>
                </a:cubicBezTo>
                <a:cubicBezTo>
                  <a:pt x="6799814" y="5696311"/>
                  <a:pt x="6798559" y="5738356"/>
                  <a:pt x="6791486" y="5769225"/>
                </a:cubicBezTo>
                <a:cubicBezTo>
                  <a:pt x="6791906" y="5787258"/>
                  <a:pt x="6792324" y="5805291"/>
                  <a:pt x="6792745" y="5823324"/>
                </a:cubicBezTo>
                <a:cubicBezTo>
                  <a:pt x="6789102" y="5853058"/>
                  <a:pt x="6788588" y="5838948"/>
                  <a:pt x="6789109" y="5862699"/>
                </a:cubicBezTo>
                <a:lnTo>
                  <a:pt x="6793675" y="5906467"/>
                </a:lnTo>
                <a:lnTo>
                  <a:pt x="6814548" y="5939847"/>
                </a:lnTo>
                <a:cubicBezTo>
                  <a:pt x="6821828" y="5955713"/>
                  <a:pt x="6797711" y="5940131"/>
                  <a:pt x="6809795" y="5973994"/>
                </a:cubicBezTo>
                <a:cubicBezTo>
                  <a:pt x="6784167" y="5997051"/>
                  <a:pt x="6806424" y="6032039"/>
                  <a:pt x="6810756" y="6089693"/>
                </a:cubicBezTo>
                <a:lnTo>
                  <a:pt x="6814601" y="6224938"/>
                </a:lnTo>
                <a:cubicBezTo>
                  <a:pt x="6811422" y="6270972"/>
                  <a:pt x="6831942" y="6317522"/>
                  <a:pt x="6840137" y="6370251"/>
                </a:cubicBezTo>
                <a:cubicBezTo>
                  <a:pt x="6848333" y="6422980"/>
                  <a:pt x="6862918" y="6490855"/>
                  <a:pt x="6863777" y="6541313"/>
                </a:cubicBezTo>
                <a:cubicBezTo>
                  <a:pt x="6862878" y="6576319"/>
                  <a:pt x="6854892" y="6591883"/>
                  <a:pt x="6868355" y="6640957"/>
                </a:cubicBezTo>
                <a:cubicBezTo>
                  <a:pt x="6880485" y="6669536"/>
                  <a:pt x="6875256" y="6675394"/>
                  <a:pt x="6881422" y="6705297"/>
                </a:cubicBezTo>
                <a:cubicBezTo>
                  <a:pt x="6880347" y="6727133"/>
                  <a:pt x="6890881" y="6732087"/>
                  <a:pt x="6894105" y="6759582"/>
                </a:cubicBezTo>
                <a:cubicBezTo>
                  <a:pt x="6878594" y="6796071"/>
                  <a:pt x="6874636" y="6769544"/>
                  <a:pt x="6892152" y="6817746"/>
                </a:cubicBezTo>
                <a:cubicBezTo>
                  <a:pt x="6883936" y="6828354"/>
                  <a:pt x="6887505" y="6836369"/>
                  <a:pt x="6895302" y="6843646"/>
                </a:cubicBezTo>
                <a:lnTo>
                  <a:pt x="6914368" y="6857998"/>
                </a:lnTo>
                <a:lnTo>
                  <a:pt x="7549620" y="6857998"/>
                </a:lnTo>
                <a:lnTo>
                  <a:pt x="7918980" y="6857998"/>
                </a:lnTo>
                <a:lnTo>
                  <a:pt x="7918980" y="6858000"/>
                </a:lnTo>
                <a:lnTo>
                  <a:pt x="7549620" y="6858000"/>
                </a:lnTo>
                <a:lnTo>
                  <a:pt x="6658851" y="6858000"/>
                </a:lnTo>
                <a:lnTo>
                  <a:pt x="2092387" y="6858000"/>
                </a:lnTo>
                <a:lnTo>
                  <a:pt x="1822980" y="6858000"/>
                </a:lnTo>
                <a:lnTo>
                  <a:pt x="727500" y="6858000"/>
                </a:lnTo>
                <a:lnTo>
                  <a:pt x="5044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3B616-C476-B051-0376-DFD276AE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09600"/>
            <a:ext cx="5243295" cy="1330840"/>
          </a:xfrm>
        </p:spPr>
        <p:txBody>
          <a:bodyPr>
            <a:normAutofit/>
          </a:bodyPr>
          <a:lstStyle/>
          <a:p>
            <a:r>
              <a:rPr lang="zh-TW" altLang="en-US" b="1" dirty="0"/>
              <a:t>海報例子（二）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3EA1-B8CC-3AEB-96EA-8A4FC980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220148"/>
            <a:ext cx="5513442" cy="3908585"/>
          </a:xfrm>
        </p:spPr>
        <p:txBody>
          <a:bodyPr>
            <a:normAutofit/>
          </a:bodyPr>
          <a:lstStyle/>
          <a:p>
            <a:r>
              <a:rPr lang="zh-TW" altLang="en-US" dirty="0"/>
              <a:t>訊息是什麼？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寫生工作坊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樹木為主題</a:t>
            </a:r>
            <a:endParaRPr lang="en-HK" altLang="zh-TW" dirty="0"/>
          </a:p>
          <a:p>
            <a:r>
              <a:rPr lang="zh-TW" altLang="en-US" dirty="0"/>
              <a:t>有什麼部分令你聯想到大自然？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顏色</a:t>
            </a:r>
            <a:endParaRPr lang="en-HK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樹木與花</a:t>
            </a:r>
            <a:endParaRPr lang="en-HK" altLang="zh-TW" dirty="0"/>
          </a:p>
          <a:p>
            <a:r>
              <a:rPr lang="zh-TW" altLang="en-US" dirty="0"/>
              <a:t>插畫能表達到主題嗎？</a:t>
            </a:r>
            <a:endParaRPr lang="en-HK" dirty="0"/>
          </a:p>
        </p:txBody>
      </p:sp>
      <p:pic>
        <p:nvPicPr>
          <p:cNvPr id="4" name="Picture 3" descr="A poster with people drawing on paper&#10;&#10;AI-generated content may be incorrect.">
            <a:extLst>
              <a:ext uri="{FF2B5EF4-FFF2-40B4-BE49-F238E27FC236}">
                <a16:creationId xmlns:a16="http://schemas.microsoft.com/office/drawing/2014/main" id="{9988CDDA-B034-6824-96FA-6FAEE9470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96" y="621615"/>
            <a:ext cx="4491812" cy="561476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B1C0F75-E7F7-4B02-A77F-5EABD7CBD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4090" y="6128733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5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B77E567-EE98-F48A-29C4-FFA32B0350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BE7641-7D31-62BD-3C78-745B69A049E1}"/>
              </a:ext>
            </a:extLst>
          </p:cNvPr>
          <p:cNvSpPr txBox="1">
            <a:spLocks/>
          </p:cNvSpPr>
          <p:nvPr/>
        </p:nvSpPr>
        <p:spPr>
          <a:xfrm>
            <a:off x="838198" y="5812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腦震盪練習（二）：海報設計</a:t>
            </a:r>
            <a:endParaRPr lang="en-HK" dirty="0"/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C8125A9-E24F-86D9-0EF1-2DEA57332416}"/>
              </a:ext>
            </a:extLst>
          </p:cNvPr>
          <p:cNvSpPr/>
          <p:nvPr/>
        </p:nvSpPr>
        <p:spPr>
          <a:xfrm>
            <a:off x="1111044" y="1849534"/>
            <a:ext cx="8750711" cy="13863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任務：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就上一節討論的活動，在</a:t>
            </a:r>
            <a:r>
              <a:rPr lang="en-US" altLang="zh-TW" sz="2400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Canva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上設計一張電子海報 ，以作網上宣傳</a:t>
            </a:r>
            <a:endParaRPr lang="en-HK" sz="2400" dirty="0">
              <a:solidFill>
                <a:schemeClr val="accent4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48696FDF-C381-9449-ADC6-DD1C90F7C7CF}"/>
              </a:ext>
            </a:extLst>
          </p:cNvPr>
          <p:cNvSpPr/>
          <p:nvPr/>
        </p:nvSpPr>
        <p:spPr>
          <a:xfrm>
            <a:off x="1111044" y="3577591"/>
            <a:ext cx="3198713" cy="698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</a:rPr>
              <a:t>討論時間：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15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</a:rPr>
              <a:t>分鐘</a:t>
            </a:r>
            <a:endParaRPr lang="en-H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EE05DF2B-CFE8-1FAA-580A-134A7A417D25}"/>
              </a:ext>
            </a:extLst>
          </p:cNvPr>
          <p:cNvSpPr/>
          <p:nvPr/>
        </p:nvSpPr>
        <p:spPr>
          <a:xfrm>
            <a:off x="1111044" y="4616315"/>
            <a:ext cx="3198713" cy="698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匯報時間：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</a:rPr>
              <a:t>每組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</a:rPr>
              <a:t>分鐘</a:t>
            </a:r>
            <a:endParaRPr lang="en-HK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 descr="A poster with people drawing on paper&#10;&#10;AI-generated content may be incorrect.">
            <a:extLst>
              <a:ext uri="{FF2B5EF4-FFF2-40B4-BE49-F238E27FC236}">
                <a16:creationId xmlns:a16="http://schemas.microsoft.com/office/drawing/2014/main" id="{51F00FE1-6AA4-B0F3-1E73-52CCB758C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692" y="3332442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07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FE4D5-957E-5CFB-1FE1-AD84B52D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51"/>
          <a:stretch/>
        </p:blipFill>
        <p:spPr>
          <a:xfrm>
            <a:off x="0" y="1560828"/>
            <a:ext cx="12192000" cy="50579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0232B-8CB1-4FB3-BFE4-E450656C4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991" y="267657"/>
            <a:ext cx="4285446" cy="1018093"/>
          </a:xfrm>
          <a:ln w="57150">
            <a:solidFill>
              <a:srgbClr val="2DA594"/>
            </a:solidFill>
          </a:ln>
        </p:spPr>
        <p:txBody>
          <a:bodyPr anchor="ctr">
            <a:normAutofit/>
          </a:bodyPr>
          <a:lstStyle/>
          <a:p>
            <a:r>
              <a:rPr lang="zh-TW" altLang="en-US" sz="2000" dirty="0"/>
              <a:t>跟</a:t>
            </a:r>
            <a:r>
              <a:rPr lang="en-HK" altLang="zh-TW" sz="2000" dirty="0"/>
              <a:t>POWERPOINT</a:t>
            </a:r>
            <a:r>
              <a:rPr lang="zh-TW" altLang="en-US" sz="2000" dirty="0"/>
              <a:t>近似</a:t>
            </a:r>
            <a:endParaRPr lang="en-HK" altLang="zh-TW" sz="2000" dirty="0"/>
          </a:p>
          <a:p>
            <a:r>
              <a:rPr lang="zh-TW" altLang="en-US" sz="2000" dirty="0"/>
              <a:t>建議使用「海報」或「傳單」模式</a:t>
            </a:r>
            <a:endParaRPr lang="en-HK" altLang="zh-TW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2AA144-DDFF-C43B-6866-516C9091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557A69-9517-26A8-EF3F-E65057EEC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C5987E-7AB5-0A21-D727-68B38B342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B6D9935-EF33-C9B0-F854-125DDC498721}"/>
              </a:ext>
            </a:extLst>
          </p:cNvPr>
          <p:cNvSpPr/>
          <p:nvPr/>
        </p:nvSpPr>
        <p:spPr>
          <a:xfrm>
            <a:off x="2526890" y="4876800"/>
            <a:ext cx="1700981" cy="114265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070204-8D6F-040A-E57A-E482D63D097A}"/>
              </a:ext>
            </a:extLst>
          </p:cNvPr>
          <p:cNvSpPr/>
          <p:nvPr/>
        </p:nvSpPr>
        <p:spPr>
          <a:xfrm>
            <a:off x="9665110" y="4909342"/>
            <a:ext cx="1700981" cy="114265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64C7AD-78D6-1943-EE37-E921694E5585}"/>
              </a:ext>
            </a:extLst>
          </p:cNvPr>
          <p:cNvSpPr txBox="1">
            <a:spLocks/>
          </p:cNvSpPr>
          <p:nvPr/>
        </p:nvSpPr>
        <p:spPr>
          <a:xfrm>
            <a:off x="514864" y="111284"/>
            <a:ext cx="6083899" cy="1330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4000" b="1" dirty="0"/>
              <a:t>CANVA</a:t>
            </a:r>
            <a:r>
              <a:rPr lang="zh-TW" altLang="en-US" sz="4000" b="1" dirty="0"/>
              <a:t> 軟件使用（基本）</a:t>
            </a:r>
            <a:endParaRPr lang="en-HK" sz="4000" b="1" dirty="0"/>
          </a:p>
        </p:txBody>
      </p:sp>
    </p:spTree>
    <p:extLst>
      <p:ext uri="{BB962C8B-B14F-4D97-AF65-F5344CB8AC3E}">
        <p14:creationId xmlns:p14="http://schemas.microsoft.com/office/powerpoint/2010/main" val="3410279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63EDD3-922D-1912-1414-329EEA2940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94"/>
          <a:stretch/>
        </p:blipFill>
        <p:spPr>
          <a:xfrm>
            <a:off x="0" y="1059983"/>
            <a:ext cx="12192000" cy="57348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3E2B17-BD5A-9C3E-6C3C-A8DB98E77931}"/>
              </a:ext>
            </a:extLst>
          </p:cNvPr>
          <p:cNvSpPr txBox="1">
            <a:spLocks/>
          </p:cNvSpPr>
          <p:nvPr/>
        </p:nvSpPr>
        <p:spPr>
          <a:xfrm>
            <a:off x="7990140" y="113145"/>
            <a:ext cx="3633110" cy="848389"/>
          </a:xfrm>
          <a:prstGeom prst="rect">
            <a:avLst/>
          </a:prstGeom>
          <a:ln w="57150">
            <a:solidFill>
              <a:srgbClr val="2DA59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想想海報／標語內容及性質</a:t>
            </a:r>
            <a:endParaRPr lang="en-HK" altLang="zh-TW" sz="2000" dirty="0"/>
          </a:p>
          <a:p>
            <a:r>
              <a:rPr lang="zh-TW" altLang="en-US" sz="2000" dirty="0"/>
              <a:t>可自行設計或使用範本 </a:t>
            </a:r>
            <a:endParaRPr lang="en-HK" altLang="zh-TW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DCE2A8-D50A-BA4E-7621-F01DFC9AD76E}"/>
              </a:ext>
            </a:extLst>
          </p:cNvPr>
          <p:cNvSpPr txBox="1">
            <a:spLocks/>
          </p:cNvSpPr>
          <p:nvPr/>
        </p:nvSpPr>
        <p:spPr>
          <a:xfrm>
            <a:off x="392316" y="113145"/>
            <a:ext cx="6083899" cy="9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4000" b="1" dirty="0"/>
              <a:t>CANVA</a:t>
            </a:r>
            <a:r>
              <a:rPr lang="zh-TW" altLang="en-US" sz="4000" b="1" dirty="0"/>
              <a:t> 軟件使用（基本）</a:t>
            </a:r>
            <a:endParaRPr lang="en-HK" sz="4000" b="1" dirty="0"/>
          </a:p>
        </p:txBody>
      </p:sp>
    </p:spTree>
    <p:extLst>
      <p:ext uri="{BB962C8B-B14F-4D97-AF65-F5344CB8AC3E}">
        <p14:creationId xmlns:p14="http://schemas.microsoft.com/office/powerpoint/2010/main" val="2520133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101CB7-EA46-64E3-7267-77C39CDC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618"/>
            <a:ext cx="12192000" cy="58723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A19571-2EA2-A558-B1B9-3F2FE63473F6}"/>
              </a:ext>
            </a:extLst>
          </p:cNvPr>
          <p:cNvSpPr txBox="1">
            <a:spLocks/>
          </p:cNvSpPr>
          <p:nvPr/>
        </p:nvSpPr>
        <p:spPr>
          <a:xfrm>
            <a:off x="8418134" y="1927798"/>
            <a:ext cx="3525626" cy="2229423"/>
          </a:xfrm>
          <a:prstGeom prst="rect">
            <a:avLst/>
          </a:prstGeom>
          <a:ln w="57150">
            <a:solidFill>
              <a:srgbClr val="2DA59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不同字體／位置可分配予不同訊息</a:t>
            </a:r>
            <a:endParaRPr lang="en-HK" altLang="zh-TW" sz="2000" dirty="0"/>
          </a:p>
          <a:p>
            <a:r>
              <a:rPr lang="zh-TW" altLang="en-US" sz="2000" dirty="0"/>
              <a:t>利用滑鼠移動不同部分位置</a:t>
            </a:r>
            <a:endParaRPr lang="en-HK" altLang="zh-TW" sz="2000" dirty="0"/>
          </a:p>
          <a:p>
            <a:r>
              <a:rPr lang="zh-TW" altLang="en-US" sz="2000" dirty="0"/>
              <a:t>左方工具列可作不同的修改</a:t>
            </a:r>
            <a:endParaRPr lang="en-HK" altLang="zh-TW" sz="2000" dirty="0"/>
          </a:p>
          <a:p>
            <a:r>
              <a:rPr lang="zh-TW" altLang="en-US" sz="2000" dirty="0"/>
              <a:t>可上傳圖片（網上下載）</a:t>
            </a:r>
            <a:r>
              <a:rPr lang="en-HK" altLang="zh-TW" sz="2000" dirty="0"/>
              <a:t>[</a:t>
            </a:r>
            <a:r>
              <a:rPr lang="zh-TW" altLang="en-US" sz="2000" dirty="0"/>
              <a:t>注意版權</a:t>
            </a:r>
            <a:r>
              <a:rPr lang="en-HK" altLang="zh-TW" sz="2000" dirty="0"/>
              <a:t>] </a:t>
            </a:r>
            <a:endParaRPr lang="en-HK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90F6C-36B8-49E8-4410-513351D35FD5}"/>
              </a:ext>
            </a:extLst>
          </p:cNvPr>
          <p:cNvSpPr txBox="1">
            <a:spLocks/>
          </p:cNvSpPr>
          <p:nvPr/>
        </p:nvSpPr>
        <p:spPr>
          <a:xfrm>
            <a:off x="392316" y="113145"/>
            <a:ext cx="6083899" cy="9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4000" b="1" dirty="0"/>
              <a:t>CANVA</a:t>
            </a:r>
            <a:r>
              <a:rPr lang="zh-TW" altLang="en-US" sz="4000" b="1" dirty="0"/>
              <a:t> 軟件使用（基本）</a:t>
            </a:r>
            <a:endParaRPr lang="en-HK" sz="4000" b="1" dirty="0"/>
          </a:p>
        </p:txBody>
      </p:sp>
    </p:spTree>
    <p:extLst>
      <p:ext uri="{BB962C8B-B14F-4D97-AF65-F5344CB8AC3E}">
        <p14:creationId xmlns:p14="http://schemas.microsoft.com/office/powerpoint/2010/main" val="52307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0E91118A-A449-CC3C-EC09-42E8A6947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24667"/>
            <a:ext cx="4412225" cy="4351338"/>
          </a:xfrm>
        </p:spPr>
        <p:txBody>
          <a:bodyPr/>
          <a:lstStyle/>
          <a:p>
            <a:r>
              <a:rPr lang="zh-TW" altLang="en-US" sz="2400" dirty="0"/>
              <a:t>平均溫度的計算</a:t>
            </a:r>
            <a:r>
              <a:rPr lang="en-HK" altLang="zh-TW" sz="2400" dirty="0"/>
              <a:t>:</a:t>
            </a:r>
          </a:p>
          <a:p>
            <a:pPr marL="0" indent="0">
              <a:buNone/>
            </a:pPr>
            <a:br>
              <a:rPr lang="en-HK" altLang="zh-TW" dirty="0"/>
            </a:br>
            <a:endParaRPr lang="en-HK" altLang="zh-TW" dirty="0"/>
          </a:p>
          <a:p>
            <a:r>
              <a:rPr lang="zh-TW" altLang="en-US" sz="2400" dirty="0">
                <a:solidFill>
                  <a:srgbClr val="0070C0"/>
                </a:solidFill>
              </a:rPr>
              <a:t>藍色斜線：錄得溫度的趨勢線</a:t>
            </a:r>
            <a:endParaRPr lang="en-US" altLang="zh-TW" sz="2400" dirty="0">
              <a:solidFill>
                <a:srgbClr val="0070C0"/>
              </a:solidFill>
            </a:endParaRPr>
          </a:p>
          <a:p>
            <a:r>
              <a:rPr lang="zh-TW" altLang="en-US" sz="2400" dirty="0"/>
              <a:t>香港平均溫度正在上升</a:t>
            </a:r>
            <a:endParaRPr lang="en-US" altLang="zh-TW" sz="2400" dirty="0"/>
          </a:p>
          <a:p>
            <a:r>
              <a:rPr lang="zh-TW" altLang="en-US" sz="2400" dirty="0">
                <a:solidFill>
                  <a:srgbClr val="FF0000"/>
                </a:solidFill>
              </a:rPr>
              <a:t>紅色斜線呢</a:t>
            </a:r>
            <a:r>
              <a:rPr lang="en-HK" altLang="zh-TW" sz="2400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35F6EE9-5DEC-34D0-B7F5-ACE92F1D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2877" y="6376005"/>
            <a:ext cx="1734897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+mn-ea"/>
                <a:ea typeface="+mn-ea"/>
              </a:rPr>
              <a:t>資料來源：香港天文台</a:t>
            </a:r>
            <a:endParaRPr lang="en-US" altLang="zh-TW" sz="1200" dirty="0">
              <a:latin typeface="+mn-ea"/>
              <a:ea typeface="+mn-ea"/>
            </a:endParaRPr>
          </a:p>
        </p:txBody>
      </p:sp>
      <p:pic>
        <p:nvPicPr>
          <p:cNvPr id="4" name="Picture 3" descr="A graph with blue lines and red text&#10;&#10;AI-generated content may be incorrect.">
            <a:extLst>
              <a:ext uri="{FF2B5EF4-FFF2-40B4-BE49-F238E27FC236}">
                <a16:creationId xmlns:a16="http://schemas.microsoft.com/office/drawing/2014/main" id="{DC8FCD22-BA4C-CDF7-7FB7-D9862652F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859" y="1172127"/>
            <a:ext cx="7862030" cy="513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67946-DA30-94DF-98BC-EAF0DAB05279}"/>
              </a:ext>
            </a:extLst>
          </p:cNvPr>
          <p:cNvSpPr txBox="1"/>
          <p:nvPr/>
        </p:nvSpPr>
        <p:spPr>
          <a:xfrm>
            <a:off x="469489" y="2663401"/>
            <a:ext cx="39427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i="1" dirty="0"/>
              <a:t>全年每天的溫度總和 </a:t>
            </a:r>
            <a:r>
              <a:rPr lang="en-US" altLang="zh-TW" sz="2000" i="1" dirty="0"/>
              <a:t>÷ </a:t>
            </a:r>
            <a:r>
              <a:rPr lang="zh-TW" altLang="en-US" sz="2000" i="1" dirty="0"/>
              <a:t>總日數</a:t>
            </a:r>
            <a:endParaRPr lang="en-HK" altLang="zh-TW" sz="2000" i="1" dirty="0"/>
          </a:p>
          <a:p>
            <a:endParaRPr lang="en-HK" altLang="zh-TW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92D3E65-8CAF-8BE9-B5E0-DAB489E3F4AE}"/>
              </a:ext>
            </a:extLst>
          </p:cNvPr>
          <p:cNvSpPr txBox="1">
            <a:spLocks/>
          </p:cNvSpPr>
          <p:nvPr/>
        </p:nvSpPr>
        <p:spPr>
          <a:xfrm>
            <a:off x="274766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香港的全年平均氣溫變化</a:t>
            </a:r>
            <a:endParaRPr lang="en-US" b="1" dirty="0"/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FD68A39D-6DE0-4B90-BEC2-CD09BA50D07C}"/>
              </a:ext>
            </a:extLst>
          </p:cNvPr>
          <p:cNvSpPr/>
          <p:nvPr/>
        </p:nvSpPr>
        <p:spPr>
          <a:xfrm>
            <a:off x="87530" y="4995024"/>
            <a:ext cx="4114800" cy="995680"/>
          </a:xfrm>
          <a:prstGeom prst="flowChartTerminator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>
                <a:solidFill>
                  <a:schemeClr val="tx1"/>
                </a:solidFill>
              </a:rPr>
              <a:t>1995</a:t>
            </a:r>
            <a:r>
              <a:rPr lang="zh-TW" altLang="en-US" b="1" dirty="0">
                <a:solidFill>
                  <a:schemeClr val="tx1"/>
                </a:solidFill>
              </a:rPr>
              <a:t>年後溫度上升比預期更快</a:t>
            </a:r>
            <a:endParaRPr lang="en-HK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FDA1-78FD-CC9F-DB86-D137CE5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0" y="110962"/>
            <a:ext cx="10515600" cy="1325563"/>
          </a:xfrm>
        </p:spPr>
        <p:txBody>
          <a:bodyPr/>
          <a:lstStyle/>
          <a:p>
            <a:r>
              <a:rPr lang="zh-TW" altLang="en-US" b="1" dirty="0"/>
              <a:t>環保風紀計劃參考資料</a:t>
            </a:r>
            <a:endParaRPr lang="en-HK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D25AA5-A308-CEAC-BDAC-91703E1C89B8}"/>
              </a:ext>
            </a:extLst>
          </p:cNvPr>
          <p:cNvSpPr txBox="1"/>
          <p:nvPr/>
        </p:nvSpPr>
        <p:spPr>
          <a:xfrm>
            <a:off x="607260" y="5491328"/>
            <a:ext cx="16662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計劃手冊</a:t>
            </a:r>
            <a:endParaRPr lang="en-HK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CB616-FD23-3F5B-947F-544D1799692E}"/>
              </a:ext>
            </a:extLst>
          </p:cNvPr>
          <p:cNvSpPr txBox="1"/>
          <p:nvPr/>
        </p:nvSpPr>
        <p:spPr>
          <a:xfrm>
            <a:off x="8572600" y="3652452"/>
            <a:ext cx="16662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經驗分享片段</a:t>
            </a:r>
            <a:endParaRPr lang="en-HK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DDC809-D23B-DBF2-DACB-28B2EA22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33" y="4577828"/>
            <a:ext cx="1943371" cy="19243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4483B3-78BC-DCAA-7C86-6F38369A1FD9}"/>
              </a:ext>
            </a:extLst>
          </p:cNvPr>
          <p:cNvSpPr txBox="1"/>
          <p:nvPr/>
        </p:nvSpPr>
        <p:spPr>
          <a:xfrm>
            <a:off x="8572600" y="4208496"/>
            <a:ext cx="16662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計劃網站</a:t>
            </a:r>
            <a:endParaRPr lang="en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F52D6-0DE0-F87F-9F3E-D7311184C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11" y="1182006"/>
            <a:ext cx="2955330" cy="4219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7874B-E6E8-3734-42C9-D67A4F8F3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260" y="198881"/>
            <a:ext cx="5370190" cy="3393479"/>
          </a:xfrm>
          <a:prstGeom prst="rect">
            <a:avLst/>
          </a:prstGeom>
        </p:spPr>
      </p:pic>
      <p:pic>
        <p:nvPicPr>
          <p:cNvPr id="11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E5ECD44-4C34-1279-163E-66F8AA50E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379" y="1182006"/>
            <a:ext cx="3069273" cy="42196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2E3AE9-49C0-63A0-AA65-46D8F0B5BD11}"/>
              </a:ext>
            </a:extLst>
          </p:cNvPr>
          <p:cNvSpPr txBox="1"/>
          <p:nvPr/>
        </p:nvSpPr>
        <p:spPr>
          <a:xfrm>
            <a:off x="3592047" y="5509023"/>
            <a:ext cx="250395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環境推廣活動紀錄表</a:t>
            </a:r>
            <a:endParaRPr lang="en-HK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F74757F-3833-8FB7-5759-962FBD739FA2}"/>
              </a:ext>
            </a:extLst>
          </p:cNvPr>
          <p:cNvSpPr txBox="1"/>
          <p:nvPr/>
        </p:nvSpPr>
        <p:spPr>
          <a:xfrm>
            <a:off x="6894653" y="6430241"/>
            <a:ext cx="5297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https://school.ecc.org.hk/tc/programmes/gpp.html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62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A0FD-47F6-3D95-8DA5-86C6600A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58" y="2685537"/>
            <a:ext cx="105156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zh-TW" altLang="en-US" b="1" dirty="0"/>
              <a:t>完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249512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Image result for å±±ç«¹é¢±é¢¨æè±">
            <a:extLst>
              <a:ext uri="{FF2B5EF4-FFF2-40B4-BE49-F238E27FC236}">
                <a16:creationId xmlns:a16="http://schemas.microsoft.com/office/drawing/2014/main" id="{CD4E030F-D02C-4EE5-4C79-62E96236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05" y="18137"/>
            <a:ext cx="3717989" cy="224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884C3-EA0C-82F9-BA96-122AB310E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655" y="4662692"/>
            <a:ext cx="4289923" cy="2127802"/>
          </a:xfrm>
          <a:prstGeom prst="rect">
            <a:avLst/>
          </a:prstGeom>
        </p:spPr>
      </p:pic>
      <p:pic>
        <p:nvPicPr>
          <p:cNvPr id="28674" name="Picture 2" descr="Image result for å±±ç«¹é¢±é¢¨æè±">
            <a:extLst>
              <a:ext uri="{FF2B5EF4-FFF2-40B4-BE49-F238E27FC236}">
                <a16:creationId xmlns:a16="http://schemas.microsoft.com/office/drawing/2014/main" id="{EFD01653-FFF9-56CF-DEFB-9C91737A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15" y="1"/>
            <a:ext cx="3980685" cy="297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Image result for NEW YORK SUBWAY SANDY">
            <a:extLst>
              <a:ext uri="{FF2B5EF4-FFF2-40B4-BE49-F238E27FC236}">
                <a16:creationId xmlns:a16="http://schemas.microsoft.com/office/drawing/2014/main" id="{6515F6FE-FB6E-421E-6549-89880897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49" y="4271243"/>
            <a:ext cx="3602037" cy="2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AutoShape 8" descr="Image result for NEW YORK SUBWAY SANDY">
            <a:extLst>
              <a:ext uri="{FF2B5EF4-FFF2-40B4-BE49-F238E27FC236}">
                <a16:creationId xmlns:a16="http://schemas.microsoft.com/office/drawing/2014/main" id="{0E20C0B6-2A0D-FD6E-4A7F-56EFEC37D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sp>
        <p:nvSpPr>
          <p:cNvPr id="53254" name="AutoShape 10" descr="Image result for NEW YORK SUBWAY SANDY">
            <a:extLst>
              <a:ext uri="{FF2B5EF4-FFF2-40B4-BE49-F238E27FC236}">
                <a16:creationId xmlns:a16="http://schemas.microsoft.com/office/drawing/2014/main" id="{CDD46605-7BB9-B6BD-67A4-C94F134E6C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sp>
        <p:nvSpPr>
          <p:cNvPr id="53255" name="AutoShape 12" descr="Image result for NEW YORK SUBWAY SANDY">
            <a:extLst>
              <a:ext uri="{FF2B5EF4-FFF2-40B4-BE49-F238E27FC236}">
                <a16:creationId xmlns:a16="http://schemas.microsoft.com/office/drawing/2014/main" id="{B3C5901D-4FE8-936D-F472-13FEBE181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pic>
        <p:nvPicPr>
          <p:cNvPr id="28680" name="Picture 14" descr="Image result for NEW YORK SUBWAY SANDY">
            <a:extLst>
              <a:ext uri="{FF2B5EF4-FFF2-40B4-BE49-F238E27FC236}">
                <a16:creationId xmlns:a16="http://schemas.microsoft.com/office/drawing/2014/main" id="{1B4EC66E-2923-FA20-8CE3-B358F68B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221" y="3982683"/>
            <a:ext cx="4167344" cy="2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78B119-C88F-FFE2-E75B-C0644C325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095" y="2263556"/>
            <a:ext cx="4167344" cy="23308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B194F5-A5DF-769B-2A42-25B4B6EA39D6}"/>
              </a:ext>
            </a:extLst>
          </p:cNvPr>
          <p:cNvSpPr/>
          <p:nvPr/>
        </p:nvSpPr>
        <p:spPr>
          <a:xfrm>
            <a:off x="0" y="2625214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0E560-FF6F-F25B-F77C-9565BEC5AE9C}"/>
              </a:ext>
            </a:extLst>
          </p:cNvPr>
          <p:cNvSpPr/>
          <p:nvPr/>
        </p:nvSpPr>
        <p:spPr>
          <a:xfrm>
            <a:off x="11236737" y="2748071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2018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7DCD72-4FAF-BCC3-EFD9-AAD946927085}"/>
              </a:ext>
            </a:extLst>
          </p:cNvPr>
          <p:cNvSpPr/>
          <p:nvPr/>
        </p:nvSpPr>
        <p:spPr>
          <a:xfrm>
            <a:off x="11116681" y="6218925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2012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61ECA-4AAA-0022-5F69-7EE53F127F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076" y="-58433"/>
            <a:ext cx="4167344" cy="239913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6" descr="United Nations Framework Convention on Climate Change - Main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761" y="1839505"/>
            <a:ext cx="4075627" cy="317898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 txBox="1">
            <a:spLocks noGrp="1"/>
          </p:cNvSpPr>
          <p:nvPr>
            <p:ph type="body" idx="1"/>
          </p:nvPr>
        </p:nvSpPr>
        <p:spPr>
          <a:xfrm>
            <a:off x="378468" y="1260540"/>
            <a:ext cx="6766251" cy="54033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900" tIns="41450" rIns="82900" bIns="41450" rtlCol="0" anchor="t" anchorCtr="0">
            <a:noAutofit/>
          </a:bodyPr>
          <a:lstStyle/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400" dirty="0">
                <a:latin typeface="+mn-ea"/>
              </a:rPr>
              <a:t>源自</a:t>
            </a:r>
            <a:r>
              <a:rPr lang="en-US" altLang="zh-TW" sz="2400" dirty="0">
                <a:latin typeface="+mn-ea"/>
              </a:rPr>
              <a:t>1992</a:t>
            </a:r>
            <a:r>
              <a:rPr lang="zh-TW" altLang="en-US" sz="2400" dirty="0">
                <a:latin typeface="+mn-ea"/>
              </a:rPr>
              <a:t>年地球高峰會</a:t>
            </a:r>
            <a:endParaRPr lang="en-US" altLang="zh-TW" sz="2400" dirty="0">
              <a:latin typeface="+mn-ea"/>
            </a:endParaRPr>
          </a:p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zh-TW" sz="2400" dirty="0">
                <a:latin typeface="+mn-ea"/>
              </a:rPr>
              <a:t>《</a:t>
            </a:r>
            <a:r>
              <a:rPr lang="zh-TW" altLang="en-US" sz="2400" dirty="0">
                <a:latin typeface="+mn-ea"/>
              </a:rPr>
              <a:t>聯合國氣候變化框架公約</a:t>
            </a:r>
            <a:r>
              <a:rPr lang="en-US" altLang="zh-TW" sz="2400" dirty="0">
                <a:latin typeface="+mn-ea"/>
              </a:rPr>
              <a:t>》</a:t>
            </a:r>
            <a:r>
              <a:rPr lang="zh-TW" altLang="en-US" sz="2400" dirty="0">
                <a:latin typeface="+mn-ea"/>
              </a:rPr>
              <a:t>（</a:t>
            </a:r>
            <a:r>
              <a:rPr lang="en-US" altLang="zh-TW" sz="2400" dirty="0">
                <a:latin typeface="+mn-ea"/>
              </a:rPr>
              <a:t>UNFCCC</a:t>
            </a:r>
            <a:r>
              <a:rPr lang="zh-TW" altLang="en-US" sz="2400" dirty="0">
                <a:latin typeface="+mn-ea"/>
              </a:rPr>
              <a:t>）的</a:t>
            </a:r>
            <a:r>
              <a:rPr lang="zh-TW" altLang="en-US" sz="2400" b="1" dirty="0">
                <a:solidFill>
                  <a:srgbClr val="974806"/>
                </a:solidFill>
                <a:latin typeface="+mn-ea"/>
              </a:rPr>
              <a:t>最高決策會議</a:t>
            </a:r>
            <a:endParaRPr lang="en-US" altLang="zh-TW" sz="2400" b="1" dirty="0">
              <a:solidFill>
                <a:srgbClr val="974806"/>
              </a:solidFill>
              <a:latin typeface="+mn-ea"/>
            </a:endParaRPr>
          </a:p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400" dirty="0">
                <a:latin typeface="+mn-ea"/>
              </a:rPr>
              <a:t>由締約國討論如何</a:t>
            </a:r>
            <a:r>
              <a:rPr lang="zh-TW" altLang="en-US" sz="2400" b="1" dirty="0">
                <a:solidFill>
                  <a:srgbClr val="974806"/>
                </a:solidFill>
                <a:latin typeface="+mn-ea"/>
              </a:rPr>
              <a:t>共同應對氣候變化</a:t>
            </a:r>
            <a:endParaRPr lang="en-US" altLang="zh-TW" sz="2400" b="1" dirty="0">
              <a:solidFill>
                <a:srgbClr val="974806"/>
              </a:solidFill>
              <a:latin typeface="+mn-ea"/>
            </a:endParaRPr>
          </a:p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400" dirty="0">
                <a:latin typeface="+mn-ea"/>
              </a:rPr>
              <a:t>在</a:t>
            </a:r>
            <a:r>
              <a:rPr lang="en-US" altLang="zh-TW" sz="2400" dirty="0">
                <a:latin typeface="+mn-ea"/>
              </a:rPr>
              <a:t>COP30 (2025</a:t>
            </a:r>
            <a:r>
              <a:rPr lang="zh-TW" altLang="en-US" sz="2400" dirty="0">
                <a:latin typeface="+mn-ea"/>
              </a:rPr>
              <a:t>年</a:t>
            </a:r>
            <a:r>
              <a:rPr lang="en-US" altLang="zh-TW" sz="2400" dirty="0">
                <a:latin typeface="+mn-ea"/>
              </a:rPr>
              <a:t>)</a:t>
            </a:r>
            <a:r>
              <a:rPr lang="zh-TW" altLang="en-US" sz="2400" dirty="0">
                <a:latin typeface="+mn-ea"/>
              </a:rPr>
              <a:t>，</a:t>
            </a:r>
            <a:r>
              <a:rPr lang="zh-TW" altLang="en-US" sz="2400" b="1" dirty="0">
                <a:solidFill>
                  <a:srgbClr val="00B050"/>
                </a:solidFill>
                <a:latin typeface="+mn-ea"/>
              </a:rPr>
              <a:t>參與締約國</a:t>
            </a:r>
            <a:r>
              <a:rPr lang="zh-TW" altLang="en-US" sz="2400" dirty="0">
                <a:latin typeface="+mn-ea"/>
              </a:rPr>
              <a:t>有</a:t>
            </a:r>
            <a:r>
              <a:rPr lang="en-US" altLang="zh-TW" sz="2400" b="1" dirty="0">
                <a:solidFill>
                  <a:srgbClr val="00B050"/>
                </a:solidFill>
                <a:latin typeface="+mn-ea"/>
              </a:rPr>
              <a:t>194</a:t>
            </a:r>
            <a:r>
              <a:rPr lang="zh-TW" altLang="en-US" sz="2400" dirty="0">
                <a:latin typeface="+mn-ea"/>
              </a:rPr>
              <a:t>個，包括：</a:t>
            </a:r>
            <a:endParaRPr lang="en-US" altLang="zh-TW" sz="2400" dirty="0">
              <a:latin typeface="+mn-ea"/>
            </a:endParaRP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000" dirty="0">
                <a:latin typeface="+mn-ea"/>
              </a:rPr>
              <a:t>巴西</a:t>
            </a:r>
            <a:endParaRPr lang="en-HK" altLang="zh-TW" sz="2000" dirty="0">
              <a:latin typeface="+mn-ea"/>
            </a:endParaRP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000" dirty="0">
                <a:latin typeface="+mn-ea"/>
              </a:rPr>
              <a:t>中國</a:t>
            </a:r>
            <a:endParaRPr lang="en-US" altLang="zh-TW" sz="2000" dirty="0">
              <a:latin typeface="+mn-ea"/>
            </a:endParaRP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000" dirty="0">
                <a:latin typeface="+mn-ea"/>
              </a:rPr>
              <a:t>尼日利亞</a:t>
            </a:r>
            <a:endParaRPr lang="en-HK" altLang="zh-TW" sz="2000" dirty="0">
              <a:latin typeface="+mn-ea"/>
            </a:endParaRP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000" dirty="0">
                <a:latin typeface="+mn-ea"/>
              </a:rPr>
              <a:t>印尼</a:t>
            </a:r>
            <a:endParaRPr lang="en-HK" altLang="zh-TW" sz="2000" dirty="0">
              <a:latin typeface="+mn-ea"/>
            </a:endParaRP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000" dirty="0">
                <a:latin typeface="+mn-ea"/>
              </a:rPr>
              <a:t>剛果共和國</a:t>
            </a:r>
            <a:endParaRPr lang="en-HK" altLang="zh-TW" sz="2000" dirty="0">
              <a:latin typeface="+mn-ea"/>
            </a:endParaRP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000" dirty="0">
                <a:latin typeface="+mn-ea"/>
              </a:rPr>
              <a:t>法國 </a:t>
            </a:r>
            <a:r>
              <a:rPr lang="en-HK" altLang="zh-TW" sz="2000" dirty="0">
                <a:latin typeface="+mn-ea"/>
              </a:rPr>
              <a:t>……</a:t>
            </a:r>
            <a:endParaRPr lang="en-US" altLang="zh-TW" sz="2000" dirty="0">
              <a:latin typeface="+mn-ea"/>
            </a:endParaRPr>
          </a:p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zh-TW" altLang="en-US" sz="2400" dirty="0">
                <a:latin typeface="+mn-ea"/>
              </a:rPr>
              <a:t>地球高峰會 </a:t>
            </a:r>
            <a:r>
              <a:rPr lang="en-US" altLang="zh-TW" sz="2400" dirty="0">
                <a:latin typeface="+mn-ea"/>
              </a:rPr>
              <a:t>(1992) </a:t>
            </a:r>
            <a:r>
              <a:rPr lang="zh-TW" altLang="en-US" sz="2400" dirty="0">
                <a:latin typeface="+mn-ea"/>
              </a:rPr>
              <a:t>簽署：</a:t>
            </a:r>
            <a:r>
              <a:rPr lang="zh-TW" altLang="en-US" sz="2400" b="1" i="1" dirty="0">
                <a:solidFill>
                  <a:srgbClr val="00B050"/>
                </a:solidFill>
                <a:latin typeface="+mn-ea"/>
              </a:rPr>
              <a:t>「承認地球氣候的變化及其不利影響，是人類共同關心的問題。」</a:t>
            </a:r>
            <a:endParaRPr lang="zh-TW" altLang="en-US" sz="24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4" name="Google Shape;178;p10">
            <a:extLst>
              <a:ext uri="{FF2B5EF4-FFF2-40B4-BE49-F238E27FC236}">
                <a16:creationId xmlns:a16="http://schemas.microsoft.com/office/drawing/2014/main" id="{9206BC26-AD08-0D15-D670-DF613BF36915}"/>
              </a:ext>
            </a:extLst>
          </p:cNvPr>
          <p:cNvSpPr txBox="1">
            <a:spLocks/>
          </p:cNvSpPr>
          <p:nvPr/>
        </p:nvSpPr>
        <p:spPr>
          <a:xfrm>
            <a:off x="0" y="194143"/>
            <a:ext cx="12192000" cy="82073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vert="horz" wrap="square" lIns="82900" tIns="41450" rIns="82900" bIns="4145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zh-TW" altLang="en-US" b="1" dirty="0"/>
              <a:t>聯合國氣候峰會（</a:t>
            </a:r>
            <a:r>
              <a:rPr lang="en-US" altLang="zh-TW" b="1" dirty="0"/>
              <a:t>COP</a:t>
            </a:r>
            <a:r>
              <a:rPr lang="zh-TW" altLang="en-US" b="1" dirty="0"/>
              <a:t>）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88E0757-554A-F857-3551-EF2B7C6E2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303" y="6379317"/>
            <a:ext cx="1933622" cy="28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資料來源：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Carbon Brief</a:t>
            </a:r>
            <a:endParaRPr lang="en-US" altLang="zh-TW" sz="1200" dirty="0">
              <a:highlight>
                <a:srgbClr val="FFFF00"/>
              </a:highligh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3502461B-5CE3-D543-BB84-B81A4BF3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>
            <a:extLst>
              <a:ext uri="{FF2B5EF4-FFF2-40B4-BE49-F238E27FC236}">
                <a16:creationId xmlns:a16="http://schemas.microsoft.com/office/drawing/2014/main" id="{66C8B295-CC6D-F71A-AB51-B22A1A76B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82073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vert="horz" wrap="square" lIns="82900" tIns="41450" rIns="82900" bIns="4145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zh-TW" altLang="en-US" b="1" dirty="0"/>
              <a:t>聯合國氣候峰會</a:t>
            </a:r>
            <a:r>
              <a:rPr lang="en-HK" altLang="zh-TW" b="1" dirty="0"/>
              <a:t>(COP)</a:t>
            </a:r>
            <a:endParaRPr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AA707-0558-B643-6332-9BCE8D954240}"/>
              </a:ext>
            </a:extLst>
          </p:cNvPr>
          <p:cNvSpPr txBox="1"/>
          <p:nvPr/>
        </p:nvSpPr>
        <p:spPr>
          <a:xfrm>
            <a:off x="144193" y="1154213"/>
            <a:ext cx="993721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rgbClr val="974806"/>
              </a:buClr>
              <a:buSzPts val="2900"/>
              <a:buFont typeface="Calibri" panose="020F0502020204030204" pitchFamily="34" charset="0"/>
              <a:buChar char="•"/>
            </a:pP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《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</a:rPr>
              <a:t>巴黎協定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》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</a:rPr>
              <a:t>（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COP21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</a:rPr>
              <a:t>）：</a:t>
            </a:r>
            <a:r>
              <a:rPr lang="zh-TW" altLang="en-US" sz="2400" dirty="0"/>
              <a:t>控制全球暖化幅度</a:t>
            </a:r>
            <a:r>
              <a:rPr lang="zh-TW" altLang="en-US" sz="2400" b="1" dirty="0">
                <a:solidFill>
                  <a:srgbClr val="00B050"/>
                </a:solidFill>
              </a:rPr>
              <a:t>（相比工業革命前）遠低於 </a:t>
            </a:r>
            <a:r>
              <a:rPr lang="en-US" altLang="zh-TW" sz="2400" b="1" dirty="0">
                <a:solidFill>
                  <a:srgbClr val="00B050"/>
                </a:solidFill>
              </a:rPr>
              <a:t>2°C</a:t>
            </a:r>
            <a:r>
              <a:rPr lang="zh-TW" altLang="en-US" sz="2400" b="1" dirty="0">
                <a:solidFill>
                  <a:srgbClr val="00B050"/>
                </a:solidFill>
              </a:rPr>
              <a:t> ，並努力達成 </a:t>
            </a:r>
            <a:r>
              <a:rPr lang="en-US" altLang="zh-TW" sz="2400" b="1" dirty="0">
                <a:solidFill>
                  <a:srgbClr val="00B050"/>
                </a:solidFill>
              </a:rPr>
              <a:t>1.5°C </a:t>
            </a:r>
            <a:r>
              <a:rPr lang="zh-TW" altLang="en-US" sz="2400" b="1" dirty="0">
                <a:solidFill>
                  <a:srgbClr val="00B050"/>
                </a:solidFill>
              </a:rPr>
              <a:t>目標</a:t>
            </a:r>
            <a:endParaRPr lang="en-US" altLang="en-US" sz="2400" dirty="0">
              <a:solidFill>
                <a:srgbClr val="00B050"/>
              </a:solidFill>
              <a:ea typeface="新細明體" panose="02020500000000000000" pitchFamily="18" charset="-120"/>
            </a:endParaRPr>
          </a:p>
          <a:p>
            <a:pPr>
              <a:spcBef>
                <a:spcPts val="575"/>
              </a:spcBef>
              <a:buClr>
                <a:srgbClr val="000000"/>
              </a:buClr>
              <a:buSzPts val="2900"/>
              <a:buFont typeface="Calibri" panose="020F0502020204030204" pitchFamily="34" charset="0"/>
              <a:buChar char="•"/>
            </a:pPr>
            <a:r>
              <a:rPr lang="en-US" altLang="zh-TW" sz="2400" b="1" dirty="0"/>
              <a:t>《</a:t>
            </a:r>
            <a:r>
              <a:rPr lang="zh-TW" altLang="en-US" sz="2400" b="1" dirty="0"/>
              <a:t>格拉斯哥氣候公約</a:t>
            </a:r>
            <a:r>
              <a:rPr lang="en-US" altLang="zh-TW" sz="2400" b="1" dirty="0"/>
              <a:t>》</a:t>
            </a:r>
            <a:r>
              <a:rPr lang="zh-TW" altLang="en-US" sz="2400" b="1" dirty="0"/>
              <a:t>（</a:t>
            </a:r>
            <a:r>
              <a:rPr lang="en-US" altLang="zh-TW" sz="2400" b="1" dirty="0"/>
              <a:t>COP26</a:t>
            </a:r>
            <a:r>
              <a:rPr lang="zh-TW" altLang="en-US" sz="2400" b="1" dirty="0"/>
              <a:t>）：</a:t>
            </a:r>
            <a:r>
              <a:rPr lang="zh-TW" altLang="en-US" sz="2400" dirty="0"/>
              <a:t>加速淘汰成效不彰的化石燃料補貼</a:t>
            </a:r>
            <a:endParaRPr lang="en-HK" altLang="zh-TW" sz="240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7D8BD1BA-B33B-BB15-C1A5-1493AA2B4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9495" y="6539734"/>
            <a:ext cx="1773763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資料來源：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12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Climatedata</a:t>
            </a:r>
            <a:endParaRPr lang="en-US" altLang="zh-TW" sz="1200" dirty="0">
              <a:highlight>
                <a:srgbClr val="FFFF00"/>
              </a:highligh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B92D61AF-B2D4-1751-B614-233726F7B4D9}"/>
              </a:ext>
            </a:extLst>
          </p:cNvPr>
          <p:cNvSpPr/>
          <p:nvPr/>
        </p:nvSpPr>
        <p:spPr>
          <a:xfrm>
            <a:off x="133978" y="2919731"/>
            <a:ext cx="2797568" cy="3780011"/>
          </a:xfrm>
          <a:prstGeom prst="flowChartProcess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國際間氣候變化委員會 </a:t>
            </a:r>
            <a:r>
              <a:rPr lang="en-HK" altLang="zh-TW" dirty="0">
                <a:solidFill>
                  <a:schemeClr val="tx1"/>
                </a:solidFill>
              </a:rPr>
              <a:t>(IPCC)</a:t>
            </a:r>
            <a:r>
              <a:rPr lang="zh-TW" altLang="en-US" dirty="0">
                <a:solidFill>
                  <a:schemeClr val="tx1"/>
                </a:solidFill>
              </a:rPr>
              <a:t>設定的五個共享社會經濟路向</a:t>
            </a:r>
            <a:r>
              <a:rPr lang="en-HK" altLang="zh-TW" dirty="0">
                <a:solidFill>
                  <a:schemeClr val="tx1"/>
                </a:solidFill>
              </a:rPr>
              <a:t>(Shared Socioeconomic Pathways) (SSP)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根據人口、人類發展、經濟、生活型態、政策與機構、科技、環境與自然資源等基本要素與驅動因素的真實情況，模擬了五種社會發展可能的路向</a:t>
            </a:r>
            <a:endParaRPr lang="en-US" altLang="zh-TW" dirty="0">
              <a:solidFill>
                <a:schemeClr val="tx1"/>
              </a:solidFill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6CDCD81-940C-BB5E-1EC7-69093D181E1F}"/>
              </a:ext>
            </a:extLst>
          </p:cNvPr>
          <p:cNvGrpSpPr/>
          <p:nvPr/>
        </p:nvGrpSpPr>
        <p:grpSpPr>
          <a:xfrm>
            <a:off x="3521287" y="2423887"/>
            <a:ext cx="8536735" cy="4392779"/>
            <a:chOff x="3521287" y="2423887"/>
            <a:chExt cx="8536735" cy="43927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C5E293-F6F6-57C9-CA6F-6DACCCE74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5574"/>
            <a:stretch/>
          </p:blipFill>
          <p:spPr>
            <a:xfrm>
              <a:off x="3521287" y="2423887"/>
              <a:ext cx="6632865" cy="439277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A314CD-F8E3-0A76-45DD-856F61FA36DA}"/>
                </a:ext>
              </a:extLst>
            </p:cNvPr>
            <p:cNvSpPr txBox="1"/>
            <p:nvPr/>
          </p:nvSpPr>
          <p:spPr>
            <a:xfrm>
              <a:off x="10070376" y="4809737"/>
              <a:ext cx="1986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sz="1600" dirty="0">
                  <a:solidFill>
                    <a:srgbClr val="FFC000"/>
                  </a:solidFill>
                </a:rPr>
                <a:t>SSP3: </a:t>
              </a:r>
              <a:r>
                <a:rPr lang="zh-TW" altLang="en-US" sz="1600" dirty="0">
                  <a:solidFill>
                    <a:srgbClr val="FFC000"/>
                  </a:solidFill>
                </a:rPr>
                <a:t>區域分化路徑</a:t>
              </a:r>
              <a:endParaRPr lang="en-HK" sz="16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387335-530B-63F8-FEDF-C801FEE65414}"/>
                </a:ext>
              </a:extLst>
            </p:cNvPr>
            <p:cNvSpPr txBox="1"/>
            <p:nvPr/>
          </p:nvSpPr>
          <p:spPr>
            <a:xfrm>
              <a:off x="10051519" y="2565858"/>
              <a:ext cx="2006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sz="1600" dirty="0">
                  <a:solidFill>
                    <a:schemeClr val="accent2">
                      <a:lumMod val="50000"/>
                    </a:schemeClr>
                  </a:solidFill>
                </a:rPr>
                <a:t>SSP5: </a:t>
              </a:r>
              <a:r>
                <a:rPr lang="zh-TW" altLang="en-US" sz="1600" dirty="0">
                  <a:solidFill>
                    <a:schemeClr val="accent2">
                      <a:lumMod val="50000"/>
                    </a:schemeClr>
                  </a:solidFill>
                </a:rPr>
                <a:t>高碳發展路徑</a:t>
              </a:r>
              <a:endParaRPr lang="en-HK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647BD-9FC7-B33A-9531-E2E9336A424B}"/>
                </a:ext>
              </a:extLst>
            </p:cNvPr>
            <p:cNvSpPr txBox="1"/>
            <p:nvPr/>
          </p:nvSpPr>
          <p:spPr>
            <a:xfrm>
              <a:off x="10071615" y="3677420"/>
              <a:ext cx="19864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sz="1600" dirty="0">
                  <a:solidFill>
                    <a:srgbClr val="FF0000"/>
                  </a:solidFill>
                </a:rPr>
                <a:t>SSP4: </a:t>
              </a:r>
              <a:r>
                <a:rPr lang="zh-TW" altLang="en-US" sz="1600" dirty="0">
                  <a:solidFill>
                    <a:srgbClr val="FF0000"/>
                  </a:solidFill>
                </a:rPr>
                <a:t>不平等化路徑</a:t>
              </a:r>
              <a:endParaRPr lang="en-HK" sz="16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B3343E-C844-BD25-2C05-514C965C0BF4}"/>
                </a:ext>
              </a:extLst>
            </p:cNvPr>
            <p:cNvSpPr txBox="1"/>
            <p:nvPr/>
          </p:nvSpPr>
          <p:spPr>
            <a:xfrm>
              <a:off x="10081408" y="5458379"/>
              <a:ext cx="1972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sz="16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SSP2</a:t>
              </a:r>
              <a:r>
                <a:rPr lang="en-US" altLang="zh-TW" sz="16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: </a:t>
              </a:r>
              <a:r>
                <a:rPr lang="zh-TW" altLang="en-US" sz="16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中間路線路徑</a:t>
              </a:r>
              <a:endParaRPr lang="en-HK" sz="1600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F40D96-AB56-BB61-5167-7FE213904EF2}"/>
                </a:ext>
              </a:extLst>
            </p:cNvPr>
            <p:cNvSpPr txBox="1"/>
            <p:nvPr/>
          </p:nvSpPr>
          <p:spPr>
            <a:xfrm>
              <a:off x="10083817" y="5740001"/>
              <a:ext cx="1972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sz="1600" dirty="0">
                  <a:solidFill>
                    <a:srgbClr val="0070C0"/>
                  </a:solidFill>
                </a:rPr>
                <a:t>SSP1: </a:t>
              </a:r>
              <a:r>
                <a:rPr lang="zh-TW" altLang="en-US" sz="1600" dirty="0">
                  <a:solidFill>
                    <a:srgbClr val="0070C0"/>
                  </a:solidFill>
                </a:rPr>
                <a:t>永續發展路徑</a:t>
              </a:r>
              <a:endParaRPr lang="en-HK" sz="1600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0A84A026-1252-52A8-F0B3-892806AC3EA1}"/>
                </a:ext>
              </a:extLst>
            </p:cNvPr>
            <p:cNvSpPr txBox="1"/>
            <p:nvPr/>
          </p:nvSpPr>
          <p:spPr>
            <a:xfrm rot="16200000">
              <a:off x="2772903" y="4209243"/>
              <a:ext cx="19084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/>
                <a:t>二氧化碳濃度 </a:t>
              </a:r>
              <a:r>
                <a:rPr lang="en-US" altLang="zh-TW" sz="1400" dirty="0"/>
                <a:t>(ppm)</a:t>
              </a:r>
              <a:endParaRPr lang="zh-TW" altLang="en-US" sz="1400" dirty="0"/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A47CBD12-2E2C-C26C-326D-9EE4DA632A3C}"/>
                </a:ext>
              </a:extLst>
            </p:cNvPr>
            <p:cNvSpPr txBox="1"/>
            <p:nvPr/>
          </p:nvSpPr>
          <p:spPr>
            <a:xfrm>
              <a:off x="6096000" y="6508889"/>
              <a:ext cx="19084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/>
                <a:t>年份</a:t>
              </a:r>
            </a:p>
          </p:txBody>
        </p:sp>
      </p:grpSp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94455AA2-D8A7-18C2-D1CD-6D02AD0BD639}"/>
              </a:ext>
            </a:extLst>
          </p:cNvPr>
          <p:cNvSpPr/>
          <p:nvPr/>
        </p:nvSpPr>
        <p:spPr>
          <a:xfrm>
            <a:off x="10154152" y="660533"/>
            <a:ext cx="1893654" cy="1595237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dirty="0">
                <a:solidFill>
                  <a:schemeClr val="tx1"/>
                </a:solidFill>
              </a:rPr>
              <a:t>SSP5</a:t>
            </a:r>
            <a:r>
              <a:rPr lang="zh-TW" altLang="en-US" dirty="0">
                <a:solidFill>
                  <a:schemeClr val="tx1"/>
                </a:solidFill>
              </a:rPr>
              <a:t>：</a:t>
            </a:r>
            <a:endParaRPr lang="en-HK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高效國際合作</a:t>
            </a:r>
            <a:endParaRPr lang="en-HK" altLang="zh-TW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高市場經濟</a:t>
            </a:r>
            <a:endParaRPr lang="en-HK" altLang="zh-TW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高消耗</a:t>
            </a:r>
            <a:endParaRPr lang="en-HK" dirty="0">
              <a:solidFill>
                <a:schemeClr val="tx1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E51FE5-C28D-D8EB-0EA4-C511A0A573D1}"/>
              </a:ext>
            </a:extLst>
          </p:cNvPr>
          <p:cNvSpPr/>
          <p:nvPr/>
        </p:nvSpPr>
        <p:spPr>
          <a:xfrm>
            <a:off x="4349559" y="3429000"/>
            <a:ext cx="2286000" cy="1511587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dirty="0">
                <a:solidFill>
                  <a:schemeClr val="tx1"/>
                </a:solidFill>
              </a:rPr>
              <a:t>SSP1</a:t>
            </a:r>
            <a:r>
              <a:rPr lang="zh-TW" altLang="en-US" dirty="0">
                <a:solidFill>
                  <a:schemeClr val="tx1"/>
                </a:solidFill>
              </a:rPr>
              <a:t>：</a:t>
            </a:r>
            <a:endParaRPr lang="en-HK" altLang="zh-TW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高效國際合作</a:t>
            </a:r>
            <a:endParaRPr lang="en-HK" altLang="zh-TW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可持續主導</a:t>
            </a:r>
            <a:endParaRPr lang="en-HK" altLang="zh-TW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低消耗</a:t>
            </a:r>
            <a:endParaRPr lang="en-HK" dirty="0">
              <a:solidFill>
                <a:schemeClr val="tx1"/>
              </a:solidFill>
            </a:endParaRPr>
          </a:p>
          <a:p>
            <a:pPr algn="ctr"/>
            <a:endParaRPr lang="en-H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1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3502461B-5CE3-D543-BB84-B81A4BF3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>
            <a:extLst>
              <a:ext uri="{FF2B5EF4-FFF2-40B4-BE49-F238E27FC236}">
                <a16:creationId xmlns:a16="http://schemas.microsoft.com/office/drawing/2014/main" id="{66C8B295-CC6D-F71A-AB51-B22A1A76B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82073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vert="horz" wrap="square" lIns="82900" tIns="41450" rIns="82900" bIns="4145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altLang="zh-TW" sz="4400" b="1" dirty="0">
                <a:latin typeface="+mn-ea"/>
                <a:ea typeface="+mn-ea"/>
              </a:rPr>
              <a:t>COP30 (2025</a:t>
            </a:r>
            <a:r>
              <a:rPr lang="zh-TW" altLang="en-US" sz="4400" b="1" dirty="0">
                <a:latin typeface="+mn-ea"/>
                <a:ea typeface="+mn-ea"/>
              </a:rPr>
              <a:t>年</a:t>
            </a:r>
            <a:r>
              <a:rPr lang="en-US" altLang="zh-TW" sz="4400" b="1" dirty="0">
                <a:latin typeface="+mn-ea"/>
                <a:ea typeface="+mn-ea"/>
              </a:rPr>
              <a:t>) </a:t>
            </a:r>
            <a:r>
              <a:rPr lang="zh-TW" altLang="en-US" sz="4400" b="1" dirty="0">
                <a:latin typeface="+mn-ea"/>
                <a:ea typeface="+mn-ea"/>
              </a:rPr>
              <a:t>的重要結論</a:t>
            </a:r>
            <a:r>
              <a:rPr lang="zh-TW" altLang="en-US" b="1" dirty="0">
                <a:latin typeface="+mn-ea"/>
                <a:ea typeface="+mn-ea"/>
              </a:rPr>
              <a:t>（</a:t>
            </a:r>
            <a:r>
              <a:rPr lang="zh-TW" altLang="en-US" sz="4400" b="1" dirty="0">
                <a:latin typeface="+mn-ea"/>
                <a:ea typeface="+mn-ea"/>
              </a:rPr>
              <a:t>部分）</a:t>
            </a:r>
            <a:endParaRPr b="1" dirty="0">
              <a:latin typeface="+mn-ea"/>
              <a:ea typeface="+mn-ea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B7C2CA-9E65-78BF-50E9-3254BC2C1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8" y="1476066"/>
            <a:ext cx="6260368" cy="5004222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氣候融資</a:t>
            </a:r>
            <a:endParaRPr lang="en-US" altLang="zh-TW" b="1" dirty="0"/>
          </a:p>
          <a:p>
            <a:pPr lvl="1"/>
            <a:r>
              <a:rPr lang="zh-TW" altLang="en-US" dirty="0"/>
              <a:t>呼籲已開發國家在</a:t>
            </a:r>
            <a:r>
              <a:rPr lang="en-US" altLang="zh-TW" dirty="0"/>
              <a:t>2035</a:t>
            </a:r>
            <a:r>
              <a:rPr lang="zh-TW" altLang="en-US" dirty="0"/>
              <a:t>年前</a:t>
            </a:r>
            <a:r>
              <a:rPr lang="zh-TW" altLang="en-US" b="1" dirty="0">
                <a:solidFill>
                  <a:srgbClr val="00B050"/>
                </a:solidFill>
              </a:rPr>
              <a:t>每年至少提供</a:t>
            </a:r>
            <a:r>
              <a:rPr lang="en-US" altLang="zh-TW" b="1" dirty="0">
                <a:solidFill>
                  <a:srgbClr val="00B050"/>
                </a:solidFill>
              </a:rPr>
              <a:t>1.3</a:t>
            </a:r>
            <a:r>
              <a:rPr lang="zh-TW" altLang="en-US" b="1" dirty="0">
                <a:solidFill>
                  <a:srgbClr val="00B050"/>
                </a:solidFill>
              </a:rPr>
              <a:t>兆美元</a:t>
            </a:r>
            <a:r>
              <a:rPr lang="zh-TW" altLang="en-US" dirty="0"/>
              <a:t>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國家自主貢獻 </a:t>
            </a:r>
            <a:r>
              <a:rPr lang="en-US" altLang="zh-TW" b="1" dirty="0"/>
              <a:t>(NDCs)</a:t>
            </a:r>
          </a:p>
          <a:p>
            <a:pPr lvl="1"/>
            <a:r>
              <a:rPr lang="zh-TW" altLang="en-US" b="1" dirty="0">
                <a:solidFill>
                  <a:srgbClr val="00B050"/>
                </a:solidFill>
              </a:rPr>
              <a:t>要求各國全面落實國家自主貢獻</a:t>
            </a:r>
            <a:r>
              <a:rPr lang="zh-TW" altLang="en-US" dirty="0"/>
              <a:t>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氣候目標</a:t>
            </a:r>
            <a:endParaRPr lang="en-US" altLang="zh-TW" b="1" dirty="0"/>
          </a:p>
          <a:p>
            <a:pPr lvl="1"/>
            <a:r>
              <a:rPr lang="zh-TW" altLang="en-US" dirty="0"/>
              <a:t>重申將全球暖化控制在遠</a:t>
            </a:r>
            <a:r>
              <a:rPr lang="zh-TW" altLang="en-US" b="1" dirty="0">
                <a:solidFill>
                  <a:srgbClr val="00B050"/>
                </a:solidFill>
              </a:rPr>
              <a:t>低於</a:t>
            </a:r>
            <a:r>
              <a:rPr lang="en-US" altLang="zh-TW" b="1" dirty="0">
                <a:solidFill>
                  <a:srgbClr val="00B050"/>
                </a:solidFill>
              </a:rPr>
              <a:t>2℃</a:t>
            </a:r>
            <a:r>
              <a:rPr lang="zh-TW" altLang="en-US" b="1" dirty="0">
                <a:solidFill>
                  <a:srgbClr val="00B050"/>
                </a:solidFill>
              </a:rPr>
              <a:t>，並努力限制在</a:t>
            </a:r>
            <a:r>
              <a:rPr lang="en-US" altLang="zh-TW" b="1" dirty="0">
                <a:solidFill>
                  <a:srgbClr val="00B050"/>
                </a:solidFill>
              </a:rPr>
              <a:t>1.5℃</a:t>
            </a:r>
            <a:r>
              <a:rPr lang="zh-TW" altLang="en-US" b="1" dirty="0">
                <a:solidFill>
                  <a:srgbClr val="00B050"/>
                </a:solidFill>
              </a:rPr>
              <a:t>以內</a:t>
            </a:r>
            <a:r>
              <a:rPr lang="zh-TW" altLang="en-US" b="1" dirty="0"/>
              <a:t>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森林保護</a:t>
            </a:r>
            <a:endParaRPr lang="en-US" altLang="zh-TW" b="1" dirty="0"/>
          </a:p>
          <a:p>
            <a:pPr lvl="1"/>
            <a:r>
              <a:rPr lang="zh-TW" altLang="en-US" dirty="0"/>
              <a:t>呼籲保護熱帶雨林，並透過</a:t>
            </a:r>
            <a:r>
              <a:rPr lang="zh-TW" altLang="en-US" b="1" dirty="0">
                <a:solidFill>
                  <a:srgbClr val="00B050"/>
                </a:solidFill>
              </a:rPr>
              <a:t>熱帶森林永續基金</a:t>
            </a:r>
            <a:r>
              <a:rPr lang="zh-TW" altLang="en-US" dirty="0"/>
              <a:t>，引入</a:t>
            </a:r>
            <a:r>
              <a:rPr lang="zh-TW" altLang="en-US" b="1" dirty="0">
                <a:solidFill>
                  <a:srgbClr val="00B050"/>
                </a:solidFill>
              </a:rPr>
              <a:t>創新的金融手段運作</a:t>
            </a:r>
            <a:r>
              <a:rPr lang="zh-TW" altLang="en-US" b="1" dirty="0"/>
              <a:t>以達致有效</a:t>
            </a:r>
            <a:r>
              <a:rPr lang="zh-TW" altLang="en-US" dirty="0"/>
              <a:t>的雨林補償。</a:t>
            </a:r>
            <a:endParaRPr lang="en-HK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F8691FF-A179-4509-6D4C-84669344F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764" y="2296278"/>
            <a:ext cx="4415128" cy="3311346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4E4C455-FDD7-ED65-7F75-562A330F0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6181" y="6320420"/>
            <a:ext cx="2991535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 </a:t>
            </a:r>
            <a:r>
              <a:rPr lang="en-HK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United Nations; Fast Markets</a:t>
            </a:r>
            <a:endParaRPr lang="en-US" altLang="zh-TW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385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3502461B-5CE3-D543-BB84-B81A4BF3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>
            <a:extLst>
              <a:ext uri="{FF2B5EF4-FFF2-40B4-BE49-F238E27FC236}">
                <a16:creationId xmlns:a16="http://schemas.microsoft.com/office/drawing/2014/main" id="{66C8B295-CC6D-F71A-AB51-B22A1A76B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82073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vert="horz" wrap="square" lIns="82900" tIns="41450" rIns="82900" bIns="4145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altLang="zh-TW" sz="4400" b="1" dirty="0">
                <a:latin typeface="PMingLiU" panose="02020500000000000000" pitchFamily="18" charset="-120"/>
                <a:ea typeface="PMingLiU" panose="02020500000000000000" pitchFamily="18" charset="-120"/>
              </a:rPr>
              <a:t>COP30 </a:t>
            </a:r>
            <a:r>
              <a:rPr lang="zh-TW" altLang="en-US" sz="4400" b="1" u="sng" dirty="0">
                <a:latin typeface="PMingLiU" panose="02020500000000000000" pitchFamily="18" charset="-120"/>
                <a:ea typeface="PMingLiU" panose="02020500000000000000" pitchFamily="18" charset="-120"/>
              </a:rPr>
              <a:t>未</a:t>
            </a:r>
            <a:r>
              <a:rPr lang="zh-TW" altLang="en-US" sz="4400" b="1" dirty="0">
                <a:latin typeface="PMingLiU" panose="02020500000000000000" pitchFamily="18" charset="-120"/>
                <a:ea typeface="PMingLiU" panose="02020500000000000000" pitchFamily="18" charset="-120"/>
              </a:rPr>
              <a:t>達成的重要事項</a:t>
            </a:r>
            <a:endParaRPr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B7C2CA-9E65-78BF-50E9-3254BC2C1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8" y="1287038"/>
            <a:ext cx="6260368" cy="3461694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b="1" dirty="0">
                <a:latin typeface="+mn-ea"/>
              </a:rPr>
              <a:t>淘汰化石燃料</a:t>
            </a:r>
            <a:endParaRPr lang="en-US" altLang="zh-TW" b="1" dirty="0">
              <a:latin typeface="+mn-ea"/>
            </a:endParaRPr>
          </a:p>
          <a:p>
            <a:pPr lvl="1"/>
            <a:r>
              <a:rPr lang="zh-TW" altLang="en-US" b="1" dirty="0">
                <a:solidFill>
                  <a:srgbClr val="00B050"/>
                </a:solidFill>
                <a:latin typeface="+mn-ea"/>
              </a:rPr>
              <a:t>缺乏終止化石燃料的強制性承諾和路線圖</a:t>
            </a:r>
            <a:r>
              <a:rPr lang="zh-TW" altLang="en-US" dirty="0">
                <a:latin typeface="+mn-ea"/>
              </a:rPr>
              <a:t>（雖然</a:t>
            </a:r>
            <a:r>
              <a:rPr lang="en-US" altLang="zh-TW" dirty="0">
                <a:latin typeface="+mn-ea"/>
                <a:cs typeface="Times New Roman" panose="02020603050405020304" pitchFamily="18" charset="0"/>
              </a:rPr>
              <a:t>COP28</a:t>
            </a:r>
            <a:r>
              <a:rPr lang="en-US" altLang="zh-TW" dirty="0">
                <a:latin typeface="+mn-ea"/>
              </a:rPr>
              <a:t> </a:t>
            </a:r>
            <a:r>
              <a:rPr lang="zh-TW" altLang="en-US" dirty="0">
                <a:latin typeface="+mn-ea"/>
              </a:rPr>
              <a:t>中</a:t>
            </a:r>
            <a:r>
              <a:rPr lang="zh-TW" altLang="en-US" b="1" dirty="0">
                <a:solidFill>
                  <a:srgbClr val="00B050"/>
                </a:solidFill>
                <a:latin typeface="+mn-ea"/>
              </a:rPr>
              <a:t>曾經達成</a:t>
            </a:r>
            <a:r>
              <a:rPr lang="zh-TW" altLang="en-US" dirty="0">
                <a:latin typeface="+mn-ea"/>
              </a:rPr>
              <a:t>了「轉型脫離化石燃料」的共識）</a:t>
            </a:r>
            <a:endParaRPr lang="en-US" altLang="zh-TW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>
                <a:latin typeface="+mn-ea"/>
              </a:rPr>
              <a:t>制止森林砍伐</a:t>
            </a:r>
            <a:endParaRPr lang="en-US" altLang="zh-TW" b="1" dirty="0">
              <a:latin typeface="+mn-ea"/>
            </a:endParaRPr>
          </a:p>
          <a:p>
            <a:pPr lvl="1"/>
            <a:r>
              <a:rPr lang="zh-TW" altLang="en-US" b="1" dirty="0">
                <a:solidFill>
                  <a:srgbClr val="00B050"/>
                </a:solidFill>
                <a:latin typeface="+mn-ea"/>
              </a:rPr>
              <a:t>未能就制止森林砍伐達成強制性承諾 </a:t>
            </a:r>
          </a:p>
          <a:p>
            <a:pPr marL="457200" indent="-457200">
              <a:buFont typeface="+mj-lt"/>
              <a:buAutoNum type="arabicPeriod"/>
            </a:pPr>
            <a:endParaRPr lang="en-US" altLang="zh-TW" dirty="0">
              <a:latin typeface="+mn-ea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3D8F01-BE6E-925C-43DD-6872CA996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095" y="6527123"/>
            <a:ext cx="3071905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資料來源：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Healthy Policy Watch; Carbon Brief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EA3CE3CF-8EB6-B432-2796-7CEF1AB61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048" y="1216854"/>
            <a:ext cx="4007529" cy="281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171EDA-752B-AC98-ADDA-042BB45AB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7" y="4954384"/>
            <a:ext cx="2462445" cy="1675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6D3148-0358-6C87-0044-70D5C5D3E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21" y="3991932"/>
            <a:ext cx="2462445" cy="1837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1D2B85-23AC-C93F-042C-A40243B93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960" y="5034284"/>
            <a:ext cx="2462445" cy="163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35FA85-46B3-2997-E8E5-1C84AEF0B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5202" y="4847914"/>
            <a:ext cx="2277942" cy="155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1AF9D3-153A-E7EE-001B-E33B2739A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7261" y="4142920"/>
            <a:ext cx="2277941" cy="15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72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6251</TotalTime>
  <Words>2536</Words>
  <Application>Microsoft Office PowerPoint</Application>
  <PresentationFormat>寬螢幕</PresentationFormat>
  <Paragraphs>394</Paragraphs>
  <Slides>41</Slides>
  <Notes>20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Aptos (本文)</vt:lpstr>
      <vt:lpstr>Resource Han Rounded TC</vt:lpstr>
      <vt:lpstr>微軟正黑體</vt:lpstr>
      <vt:lpstr>PMingLiU</vt:lpstr>
      <vt:lpstr>PMingLiU</vt:lpstr>
      <vt:lpstr>Aptos</vt:lpstr>
      <vt:lpstr>Aptos Display</vt:lpstr>
      <vt:lpstr>Arial</vt:lpstr>
      <vt:lpstr>Calibri</vt:lpstr>
      <vt:lpstr>Wingdings</vt:lpstr>
      <vt:lpstr>Office Theme</vt:lpstr>
      <vt:lpstr>PowerPoint 簡報</vt:lpstr>
      <vt:lpstr>內容</vt:lpstr>
      <vt:lpstr>PowerPoint 簡報</vt:lpstr>
      <vt:lpstr>PowerPoint 簡報</vt:lpstr>
      <vt:lpstr>PowerPoint 簡報</vt:lpstr>
      <vt:lpstr>PowerPoint 簡報</vt:lpstr>
      <vt:lpstr>聯合國氣候峰會(COP)</vt:lpstr>
      <vt:lpstr>COP30 (2025年) 的重要結論（部分）</vt:lpstr>
      <vt:lpstr>COP30 未達成的重要事項</vt:lpstr>
      <vt:lpstr>碳中和</vt:lpstr>
      <vt:lpstr>香港的碳排放總量</vt:lpstr>
      <vt:lpstr>香港可否實現碳中和？</vt:lpstr>
      <vt:lpstr>低碳生活</vt:lpstr>
      <vt:lpstr>如何籌備環保推廣活動？</vt:lpstr>
      <vt:lpstr>籌備環保推廣活動過程</vt:lpstr>
      <vt:lpstr>活動目標的設定</vt:lpstr>
      <vt:lpstr>檢視可用資源</vt:lpstr>
      <vt:lpstr>製作活動計劃書</vt:lpstr>
      <vt:lpstr>例子：校內綠色年宵</vt:lpstr>
      <vt:lpstr>例子：校內綠色年宵（續）</vt:lpstr>
      <vt:lpstr>PowerPoint 簡報</vt:lpstr>
      <vt:lpstr>真實例子 – 綠色年宵@2019</vt:lpstr>
      <vt:lpstr>真實例子 – 綠色年宵@2019 （續）</vt:lpstr>
      <vt:lpstr>真實例子 – 綠色年宵@2019 （續）</vt:lpstr>
      <vt:lpstr>真實例子 – 綠色年宵@2019 （續）</vt:lpstr>
      <vt:lpstr>真實例子 – 綠色年宵@2019 （續）</vt:lpstr>
      <vt:lpstr>如何檢討活動成效？</vt:lpstr>
      <vt:lpstr>廢物管理策略</vt:lpstr>
      <vt:lpstr>印刷品</vt:lpstr>
      <vt:lpstr>如何將活動變得環保？ （續）</vt:lpstr>
      <vt:lpstr>場地佈置</vt:lpstr>
      <vt:lpstr>如何將活動變得環保？ （續）</vt:lpstr>
      <vt:lpstr>腦震盪練習（一）：設計環境推廣活動</vt:lpstr>
      <vt:lpstr>海報例子（一）</vt:lpstr>
      <vt:lpstr>海報例子（二）</vt:lpstr>
      <vt:lpstr>PowerPoint 簡報</vt:lpstr>
      <vt:lpstr>PowerPoint 簡報</vt:lpstr>
      <vt:lpstr>PowerPoint 簡報</vt:lpstr>
      <vt:lpstr>PowerPoint 簡報</vt:lpstr>
      <vt:lpstr>環保風紀計劃參考資料</vt:lpstr>
      <vt:lpstr>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Terence Tang</dc:creator>
  <cp:lastModifiedBy>Nga Lai Lily CHUNG</cp:lastModifiedBy>
  <cp:revision>242</cp:revision>
  <dcterms:created xsi:type="dcterms:W3CDTF">2025-12-02T09:20:24Z</dcterms:created>
  <dcterms:modified xsi:type="dcterms:W3CDTF">2026-02-10T06:28:36Z</dcterms:modified>
</cp:coreProperties>
</file>