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7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8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9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0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777" r:id="rId2"/>
    <p:sldId id="827" r:id="rId3"/>
    <p:sldId id="821" r:id="rId4"/>
    <p:sldId id="386" r:id="rId5"/>
    <p:sldId id="835" r:id="rId6"/>
    <p:sldId id="261" r:id="rId7"/>
    <p:sldId id="432" r:id="rId8"/>
    <p:sldId id="797" r:id="rId9"/>
    <p:sldId id="798" r:id="rId10"/>
    <p:sldId id="799" r:id="rId11"/>
    <p:sldId id="838" r:id="rId12"/>
    <p:sldId id="839" r:id="rId13"/>
    <p:sldId id="786" r:id="rId14"/>
    <p:sldId id="804" r:id="rId15"/>
    <p:sldId id="806" r:id="rId16"/>
    <p:sldId id="808" r:id="rId17"/>
    <p:sldId id="809" r:id="rId18"/>
    <p:sldId id="811" r:id="rId19"/>
    <p:sldId id="810" r:id="rId20"/>
    <p:sldId id="812" r:id="rId21"/>
    <p:sldId id="807" r:id="rId22"/>
    <p:sldId id="813" r:id="rId23"/>
    <p:sldId id="365" r:id="rId24"/>
    <p:sldId id="366" r:id="rId25"/>
    <p:sldId id="367" r:id="rId26"/>
    <p:sldId id="368" r:id="rId27"/>
    <p:sldId id="814" r:id="rId28"/>
    <p:sldId id="820" r:id="rId29"/>
    <p:sldId id="285" r:id="rId30"/>
    <p:sldId id="822" r:id="rId31"/>
    <p:sldId id="327" r:id="rId32"/>
    <p:sldId id="824" r:id="rId33"/>
    <p:sldId id="816" r:id="rId34"/>
    <p:sldId id="819" r:id="rId35"/>
    <p:sldId id="832" r:id="rId36"/>
    <p:sldId id="818" r:id="rId37"/>
    <p:sldId id="840" r:id="rId38"/>
    <p:sldId id="841" r:id="rId39"/>
    <p:sldId id="842" r:id="rId40"/>
    <p:sldId id="831" r:id="rId41"/>
    <p:sldId id="76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簡介" id="{2843BCCB-DB7F-49B2-A6FD-A3B4056F84AD}">
          <p14:sldIdLst>
            <p14:sldId id="777"/>
            <p14:sldId id="827"/>
          </p14:sldIdLst>
        </p14:section>
        <p14:section name="Carbon Emissions &amp; Carbon Neutrality" id="{E95DC957-F2E6-45DF-A19E-2BF6AD77F664}">
          <p14:sldIdLst>
            <p14:sldId id="821"/>
            <p14:sldId id="386"/>
            <p14:sldId id="835"/>
            <p14:sldId id="261"/>
            <p14:sldId id="432"/>
            <p14:sldId id="797"/>
            <p14:sldId id="798"/>
            <p14:sldId id="799"/>
            <p14:sldId id="838"/>
            <p14:sldId id="839"/>
            <p14:sldId id="786"/>
          </p14:sldIdLst>
        </p14:section>
        <p14:section name="How to organise Environmental Promotion Activities?" id="{7158478E-1F04-465F-8F49-63D78264A074}">
          <p14:sldIdLst>
            <p14:sldId id="804"/>
            <p14:sldId id="806"/>
            <p14:sldId id="808"/>
            <p14:sldId id="809"/>
            <p14:sldId id="811"/>
            <p14:sldId id="810"/>
            <p14:sldId id="812"/>
            <p14:sldId id="807"/>
            <p14:sldId id="813"/>
            <p14:sldId id="365"/>
            <p14:sldId id="366"/>
            <p14:sldId id="367"/>
            <p14:sldId id="368"/>
            <p14:sldId id="814"/>
            <p14:sldId id="820"/>
            <p14:sldId id="285"/>
            <p14:sldId id="822"/>
            <p14:sldId id="327"/>
            <p14:sldId id="824"/>
            <p14:sldId id="816"/>
          </p14:sldIdLst>
        </p14:section>
        <p14:section name="宣傳／標語設計" id="{C1277715-AE02-4608-A677-22F53B3AF047}">
          <p14:sldIdLst>
            <p14:sldId id="819"/>
            <p14:sldId id="832"/>
            <p14:sldId id="818"/>
            <p14:sldId id="840"/>
            <p14:sldId id="841"/>
            <p14:sldId id="842"/>
          </p14:sldIdLst>
        </p14:section>
        <p14:section name="Reference Materials" id="{E57CD488-4859-4BF1-A8F9-E657FC8C6C56}">
          <p14:sldIdLst>
            <p14:sldId id="831"/>
            <p14:sldId id="7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4B695"/>
    <a:srgbClr val="FBE3D6"/>
    <a:srgbClr val="E9F1E8"/>
    <a:srgbClr val="D0E1CD"/>
    <a:srgbClr val="E7EAED"/>
    <a:srgbClr val="CCD2D8"/>
    <a:srgbClr val="4EA72E"/>
    <a:srgbClr val="2DA594"/>
    <a:srgbClr val="2C2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0" autoAdjust="0"/>
    <p:restoredTop sz="70072" autoAdjust="0"/>
  </p:normalViewPr>
  <p:slideViewPr>
    <p:cSldViewPr snapToGrid="0">
      <p:cViewPr varScale="1">
        <p:scale>
          <a:sx n="74" d="100"/>
          <a:sy n="74" d="100"/>
        </p:scale>
        <p:origin x="22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Process9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HK"/>
        </a:p>
      </dgm:t>
    </dgm:pt>
    <dgm:pt modelId="{19930EFC-8B01-48DA-AA81-3C70447FCE73}">
      <dgm:prSet phldrT="[文字]"/>
      <dgm:spPr/>
      <dgm:t>
        <a:bodyPr/>
        <a:lstStyle/>
        <a:p>
          <a:r>
            <a:rPr lang="en-HK" altLang="zh-TW" dirty="0"/>
            <a:t>Setting Theme &amp; Goals of Activity</a:t>
          </a:r>
          <a:endParaRPr lang="en-US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/>
        </a:p>
      </dgm:t>
    </dgm:pt>
    <dgm:pt modelId="{6E2C9904-97A2-4D2F-BF53-242A29F40409}">
      <dgm:prSet/>
      <dgm:spPr/>
      <dgm:t>
        <a:bodyPr/>
        <a:lstStyle/>
        <a:p>
          <a:r>
            <a:rPr lang="en-US" dirty="0"/>
            <a:t>Reviewing Available Resources</a:t>
          </a:r>
        </a:p>
      </dgm:t>
    </dgm:pt>
    <dgm:pt modelId="{E9DD8A38-8B8D-4458-9E1D-F6F571FDF80E}" type="parTrans" cxnId="{DE252C5E-1366-4D6E-8513-2754D1FA91CF}">
      <dgm:prSet/>
      <dgm:spPr/>
      <dgm:t>
        <a:bodyPr/>
        <a:lstStyle/>
        <a:p>
          <a:endParaRPr lang="en-US"/>
        </a:p>
      </dgm:t>
    </dgm:pt>
    <dgm:pt modelId="{BCD17F80-4AD3-44F8-9973-529BD6B057E7}" type="sibTrans" cxnId="{DE252C5E-1366-4D6E-8513-2754D1FA91CF}">
      <dgm:prSet/>
      <dgm:spPr/>
      <dgm:t>
        <a:bodyPr/>
        <a:lstStyle/>
        <a:p>
          <a:endParaRPr lang="en-US"/>
        </a:p>
      </dgm:t>
    </dgm:pt>
    <dgm:pt modelId="{6B82F6BD-B4D6-49E8-8B15-62B904092009}">
      <dgm:prSet/>
      <dgm:spPr/>
      <dgm:t>
        <a:bodyPr/>
        <a:lstStyle/>
        <a:p>
          <a:r>
            <a:rPr lang="en-HK" altLang="zh-TW" dirty="0"/>
            <a:t>Preparing Activity Proposal</a:t>
          </a:r>
          <a:endParaRPr lang="en-US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/>
        </a:p>
      </dgm:t>
    </dgm:pt>
    <dgm:pt modelId="{D3E0941C-CEAC-403F-95B5-1925CFF3E9FB}">
      <dgm:prSet/>
      <dgm:spPr/>
      <dgm:t>
        <a:bodyPr/>
        <a:lstStyle/>
        <a:p>
          <a:r>
            <a:rPr lang="en-HK" altLang="zh-TW" dirty="0"/>
            <a:t>Operation &amp; Logistics Arrangement</a:t>
          </a:r>
          <a:endParaRPr lang="en-US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/>
        </a:p>
      </dgm:t>
    </dgm:pt>
    <dgm:pt modelId="{7D2B7777-D92B-4F50-89A9-CDF31AB86003}">
      <dgm:prSet/>
      <dgm:spPr/>
      <dgm:t>
        <a:bodyPr/>
        <a:lstStyle/>
        <a:p>
          <a:r>
            <a:rPr lang="en-HK" altLang="zh-TW" dirty="0"/>
            <a:t> Post-activity Evaluation</a:t>
          </a:r>
          <a:endParaRPr lang="en-US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/>
        </a:p>
      </dgm:t>
    </dgm:pt>
    <dgm:pt modelId="{17D71EC2-D7A2-4CDD-A469-576595A0E024}" type="pres">
      <dgm:prSet presAssocID="{AB9470EE-FD85-47C3-A83E-74D5B3363A6E}" presName="CompostProcess" presStyleCnt="0">
        <dgm:presLayoutVars>
          <dgm:dir/>
          <dgm:resizeHandles val="exact"/>
        </dgm:presLayoutVars>
      </dgm:prSet>
      <dgm:spPr/>
    </dgm:pt>
    <dgm:pt modelId="{5FD39DCB-72C4-46EF-A3BB-3FABFF212A29}" type="pres">
      <dgm:prSet presAssocID="{AB9470EE-FD85-47C3-A83E-74D5B3363A6E}" presName="arrow" presStyleLbl="bgShp" presStyleIdx="0" presStyleCnt="1"/>
      <dgm:spPr/>
    </dgm:pt>
    <dgm:pt modelId="{67490EE8-5275-43FF-8074-253D471EE58A}" type="pres">
      <dgm:prSet presAssocID="{AB9470EE-FD85-47C3-A83E-74D5B3363A6E}" presName="linearProcess" presStyleCnt="0"/>
      <dgm:spPr/>
    </dgm:pt>
    <dgm:pt modelId="{9C35D3AD-D2E2-4A3B-8F61-88BBAAD08CB0}" type="pres">
      <dgm:prSet presAssocID="{19930EFC-8B01-48DA-AA81-3C70447FCE73}" presName="textNode" presStyleLbl="node1" presStyleIdx="0" presStyleCnt="5">
        <dgm:presLayoutVars>
          <dgm:bulletEnabled val="1"/>
        </dgm:presLayoutVars>
      </dgm:prSet>
      <dgm:spPr/>
    </dgm:pt>
    <dgm:pt modelId="{1D2627BB-3009-4E8F-9A8E-61FE66B609B5}" type="pres">
      <dgm:prSet presAssocID="{4E091508-2998-40A7-970C-0B3773FD8FFA}" presName="sibTrans" presStyleCnt="0"/>
      <dgm:spPr/>
    </dgm:pt>
    <dgm:pt modelId="{1F7A9015-160C-4818-A45B-17EBAE650CC0}" type="pres">
      <dgm:prSet presAssocID="{6E2C9904-97A2-4D2F-BF53-242A29F40409}" presName="textNode" presStyleLbl="node1" presStyleIdx="1" presStyleCnt="5">
        <dgm:presLayoutVars>
          <dgm:bulletEnabled val="1"/>
        </dgm:presLayoutVars>
      </dgm:prSet>
      <dgm:spPr/>
    </dgm:pt>
    <dgm:pt modelId="{610BCE5E-1F35-445E-BC78-44648831BDFB}" type="pres">
      <dgm:prSet presAssocID="{BCD17F80-4AD3-44F8-9973-529BD6B057E7}" presName="sibTrans" presStyleCnt="0"/>
      <dgm:spPr/>
    </dgm:pt>
    <dgm:pt modelId="{6997A234-45C1-4E33-889D-A7848CA3230C}" type="pres">
      <dgm:prSet presAssocID="{6B82F6BD-B4D6-49E8-8B15-62B904092009}" presName="textNode" presStyleLbl="node1" presStyleIdx="2" presStyleCnt="5">
        <dgm:presLayoutVars>
          <dgm:bulletEnabled val="1"/>
        </dgm:presLayoutVars>
      </dgm:prSet>
      <dgm:spPr/>
    </dgm:pt>
    <dgm:pt modelId="{5F52FF13-2331-4100-AB14-2C015B8CCF59}" type="pres">
      <dgm:prSet presAssocID="{CFDAFF07-D4B7-4056-B661-53A51578FCC2}" presName="sibTrans" presStyleCnt="0"/>
      <dgm:spPr/>
    </dgm:pt>
    <dgm:pt modelId="{25E25E26-34B1-48CE-8BF0-AFB1B1192F18}" type="pres">
      <dgm:prSet presAssocID="{D3E0941C-CEAC-403F-95B5-1925CFF3E9FB}" presName="textNode" presStyleLbl="node1" presStyleIdx="3" presStyleCnt="5">
        <dgm:presLayoutVars>
          <dgm:bulletEnabled val="1"/>
        </dgm:presLayoutVars>
      </dgm:prSet>
      <dgm:spPr/>
    </dgm:pt>
    <dgm:pt modelId="{3732F58E-6733-410B-A531-44536BA976B2}" type="pres">
      <dgm:prSet presAssocID="{ABDD62E1-28E2-4561-BE37-61103252A142}" presName="sibTrans" presStyleCnt="0"/>
      <dgm:spPr/>
    </dgm:pt>
    <dgm:pt modelId="{550786B8-7302-4A45-A106-A98B99BAE1A1}" type="pres">
      <dgm:prSet presAssocID="{7D2B7777-D92B-4F50-89A9-CDF31AB86003}" presName="textNode" presStyleLbl="node1" presStyleIdx="4" presStyleCnt="5" custLinFactNeighborX="-25403" custLinFactNeighborY="-1499">
        <dgm:presLayoutVars>
          <dgm:bulletEnabled val="1"/>
        </dgm:presLayoutVars>
      </dgm:prSet>
      <dgm:spPr/>
    </dgm:pt>
  </dgm:ptLst>
  <dgm:cxnLst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79AA9837-907E-44DD-8EE8-2813544DDCA9}" type="presOf" srcId="{7D2B7777-D92B-4F50-89A9-CDF31AB86003}" destId="{550786B8-7302-4A45-A106-A98B99BAE1A1}" srcOrd="0" destOrd="0" presId="urn:microsoft.com/office/officeart/2005/8/layout/hProcess9"/>
    <dgm:cxn modelId="{DE252C5E-1366-4D6E-8513-2754D1FA91CF}" srcId="{AB9470EE-FD85-47C3-A83E-74D5B3363A6E}" destId="{6E2C9904-97A2-4D2F-BF53-242A29F40409}" srcOrd="1" destOrd="0" parTransId="{E9DD8A38-8B8D-4458-9E1D-F6F571FDF80E}" sibTransId="{BCD17F80-4AD3-44F8-9973-529BD6B057E7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AABEC055-B2E9-4426-8190-6AA62AFC024D}" type="presOf" srcId="{AB9470EE-FD85-47C3-A83E-74D5B3363A6E}" destId="{17D71EC2-D7A2-4CDD-A469-576595A0E024}" srcOrd="0" destOrd="0" presId="urn:microsoft.com/office/officeart/2005/8/layout/hProcess9"/>
    <dgm:cxn modelId="{49BF9357-BD03-4532-9365-4EE43C64C946}" type="presOf" srcId="{6E2C9904-97A2-4D2F-BF53-242A29F40409}" destId="{1F7A9015-160C-4818-A45B-17EBAE650CC0}" srcOrd="0" destOrd="0" presId="urn:microsoft.com/office/officeart/2005/8/layout/hProcess9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33570FA2-22AF-4B4F-8BFB-C050443548F6}" type="presOf" srcId="{19930EFC-8B01-48DA-AA81-3C70447FCE73}" destId="{9C35D3AD-D2E2-4A3B-8F61-88BBAAD08CB0}" srcOrd="0" destOrd="0" presId="urn:microsoft.com/office/officeart/2005/8/layout/hProcess9"/>
    <dgm:cxn modelId="{14C5B3B2-5344-4245-83B4-C499D076BAB1}" type="presOf" srcId="{D3E0941C-CEAC-403F-95B5-1925CFF3E9FB}" destId="{25E25E26-34B1-48CE-8BF0-AFB1B1192F18}" srcOrd="0" destOrd="0" presId="urn:microsoft.com/office/officeart/2005/8/layout/hProcess9"/>
    <dgm:cxn modelId="{DF2E2ADE-8DD9-41D0-AFB7-BE372AEEAFBF}" type="presOf" srcId="{6B82F6BD-B4D6-49E8-8B15-62B904092009}" destId="{6997A234-45C1-4E33-889D-A7848CA3230C}" srcOrd="0" destOrd="0" presId="urn:microsoft.com/office/officeart/2005/8/layout/hProcess9"/>
    <dgm:cxn modelId="{1664B0F8-E1A6-4084-9324-AD837CDB4ED2}" type="presParOf" srcId="{17D71EC2-D7A2-4CDD-A469-576595A0E024}" destId="{5FD39DCB-72C4-46EF-A3BB-3FABFF212A29}" srcOrd="0" destOrd="0" presId="urn:microsoft.com/office/officeart/2005/8/layout/hProcess9"/>
    <dgm:cxn modelId="{C7F50F10-EAC4-4699-A2BC-F84F31BDC9FE}" type="presParOf" srcId="{17D71EC2-D7A2-4CDD-A469-576595A0E024}" destId="{67490EE8-5275-43FF-8074-253D471EE58A}" srcOrd="1" destOrd="0" presId="urn:microsoft.com/office/officeart/2005/8/layout/hProcess9"/>
    <dgm:cxn modelId="{1DE4382B-6F32-4373-BB90-A52F0E7B5D0A}" type="presParOf" srcId="{67490EE8-5275-43FF-8074-253D471EE58A}" destId="{9C35D3AD-D2E2-4A3B-8F61-88BBAAD08CB0}" srcOrd="0" destOrd="0" presId="urn:microsoft.com/office/officeart/2005/8/layout/hProcess9"/>
    <dgm:cxn modelId="{BC2748AC-7110-438E-84FE-1AA00B9ADF61}" type="presParOf" srcId="{67490EE8-5275-43FF-8074-253D471EE58A}" destId="{1D2627BB-3009-4E8F-9A8E-61FE66B609B5}" srcOrd="1" destOrd="0" presId="urn:microsoft.com/office/officeart/2005/8/layout/hProcess9"/>
    <dgm:cxn modelId="{FEB585F2-3CF0-4B77-BF8E-206E6A59A1DB}" type="presParOf" srcId="{67490EE8-5275-43FF-8074-253D471EE58A}" destId="{1F7A9015-160C-4818-A45B-17EBAE650CC0}" srcOrd="2" destOrd="0" presId="urn:microsoft.com/office/officeart/2005/8/layout/hProcess9"/>
    <dgm:cxn modelId="{07A26705-B83B-42F2-8B08-6CA9754B1E08}" type="presParOf" srcId="{67490EE8-5275-43FF-8074-253D471EE58A}" destId="{610BCE5E-1F35-445E-BC78-44648831BDFB}" srcOrd="3" destOrd="0" presId="urn:microsoft.com/office/officeart/2005/8/layout/hProcess9"/>
    <dgm:cxn modelId="{3A62E181-C446-4A2E-9A90-B299F71FF67F}" type="presParOf" srcId="{67490EE8-5275-43FF-8074-253D471EE58A}" destId="{6997A234-45C1-4E33-889D-A7848CA3230C}" srcOrd="4" destOrd="0" presId="urn:microsoft.com/office/officeart/2005/8/layout/hProcess9"/>
    <dgm:cxn modelId="{1BBEA849-C063-422F-9DA5-9B7432B5489B}" type="presParOf" srcId="{67490EE8-5275-43FF-8074-253D471EE58A}" destId="{5F52FF13-2331-4100-AB14-2C015B8CCF59}" srcOrd="5" destOrd="0" presId="urn:microsoft.com/office/officeart/2005/8/layout/hProcess9"/>
    <dgm:cxn modelId="{D9C688C8-1165-4B7C-8AF0-64BA8C179F94}" type="presParOf" srcId="{67490EE8-5275-43FF-8074-253D471EE58A}" destId="{25E25E26-34B1-48CE-8BF0-AFB1B1192F18}" srcOrd="6" destOrd="0" presId="urn:microsoft.com/office/officeart/2005/8/layout/hProcess9"/>
    <dgm:cxn modelId="{0FDC73FE-2A26-4F9A-9D4B-8704511E1C9A}" type="presParOf" srcId="{67490EE8-5275-43FF-8074-253D471EE58A}" destId="{3732F58E-6733-410B-A531-44536BA976B2}" srcOrd="7" destOrd="0" presId="urn:microsoft.com/office/officeart/2005/8/layout/hProcess9"/>
    <dgm:cxn modelId="{54C161CB-AF93-45D3-86C3-FF85063E5EF2}" type="presParOf" srcId="{67490EE8-5275-43FF-8074-253D471EE58A}" destId="{550786B8-7302-4A45-A106-A98B99BAE1A1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Chevron3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HK"/>
        </a:p>
      </dgm:t>
    </dgm:pt>
    <dgm:pt modelId="{19930EFC-8B01-48DA-AA81-3C70447FCE73}">
      <dgm:prSet phldrT="[文字]" custT="1"/>
      <dgm:spPr>
        <a:solidFill>
          <a:srgbClr val="196B24"/>
        </a:solidFill>
      </dgm:spPr>
      <dgm:t>
        <a:bodyPr/>
        <a:lstStyle/>
        <a:p>
          <a:r>
            <a:rPr lang="en-HK" altLang="zh-TW" sz="1600" b="1" dirty="0"/>
            <a:t>Setting Theme &amp; Goals</a:t>
          </a:r>
          <a:endParaRPr lang="en-US" sz="1600" b="1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6B82F6BD-B4D6-49E8-8B15-62B904092009}">
      <dgm:prSet custT="1"/>
      <dgm:spPr/>
      <dgm:t>
        <a:bodyPr/>
        <a:lstStyle/>
        <a:p>
          <a:r>
            <a:rPr lang="en-HK" altLang="zh-TW" sz="1600" b="1" dirty="0"/>
            <a:t>Preparing Activity </a:t>
          </a:r>
          <a:br>
            <a:rPr lang="en-HK" altLang="zh-TW" sz="1600" b="1" dirty="0"/>
          </a:br>
          <a:r>
            <a:rPr lang="en-HK" altLang="zh-TW" sz="1600" b="1" dirty="0"/>
            <a:t>Proposal</a:t>
          </a:r>
          <a:endParaRPr lang="en-US" sz="1600" b="1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D3E0941C-CEAC-403F-95B5-1925CFF3E9FB}">
      <dgm:prSet custT="1"/>
      <dgm:spPr>
        <a:solidFill>
          <a:schemeClr val="accent2"/>
        </a:solidFill>
      </dgm:spPr>
      <dgm:t>
        <a:bodyPr/>
        <a:lstStyle/>
        <a:p>
          <a:r>
            <a:rPr lang="en-HK" altLang="zh-TW" sz="1600" b="1" dirty="0"/>
            <a:t>Operation &amp; Logistics</a:t>
          </a:r>
          <a:endParaRPr lang="en-US" sz="1600" b="1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7D2B7777-D92B-4F50-89A9-CDF31AB86003}">
      <dgm:prSet custT="1"/>
      <dgm:spPr/>
      <dgm:t>
        <a:bodyPr/>
        <a:lstStyle/>
        <a:p>
          <a:r>
            <a:rPr lang="en-HK" altLang="zh-TW" sz="1600" b="1" dirty="0"/>
            <a:t>Post-activity Evaluation</a:t>
          </a:r>
          <a:endParaRPr lang="en-US" sz="1600" b="1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D0B12C08-F272-4F17-BFB2-3472A733AC0D}">
      <dgm:prSet phldrT="[文字]" custT="1"/>
      <dgm:spPr>
        <a:solidFill>
          <a:srgbClr val="196B24"/>
        </a:solidFill>
      </dgm:spPr>
      <dgm:t>
        <a:bodyPr/>
        <a:lstStyle/>
        <a:p>
          <a:r>
            <a:rPr lang="en-HK" altLang="zh-TW" sz="1600" b="1" dirty="0"/>
            <a:t>Reviewing Resources</a:t>
          </a:r>
          <a:endParaRPr lang="en-US" sz="1600" b="1" dirty="0"/>
        </a:p>
      </dgm:t>
    </dgm:pt>
    <dgm:pt modelId="{26A7809D-48DE-49D3-9090-82FF94A69DEB}" type="parTrans" cxnId="{80E91E08-5DA9-4885-A52D-B9C4F56FE165}">
      <dgm:prSet/>
      <dgm:spPr/>
      <dgm:t>
        <a:bodyPr/>
        <a:lstStyle/>
        <a:p>
          <a:endParaRPr lang="en-US"/>
        </a:p>
      </dgm:t>
    </dgm:pt>
    <dgm:pt modelId="{4978BE79-9784-402A-A460-C2DABB56E086}" type="sibTrans" cxnId="{80E91E08-5DA9-4885-A52D-B9C4F56FE165}">
      <dgm:prSet/>
      <dgm:spPr/>
      <dgm:t>
        <a:bodyPr/>
        <a:lstStyle/>
        <a:p>
          <a:endParaRPr lang="en-US"/>
        </a:p>
      </dgm:t>
    </dgm:pt>
    <dgm:pt modelId="{B57A203A-F10E-416D-A0D0-CCF708BC00B7}" type="pres">
      <dgm:prSet presAssocID="{AB9470EE-FD85-47C3-A83E-74D5B3363A6E}" presName="Name0" presStyleCnt="0">
        <dgm:presLayoutVars>
          <dgm:dir/>
          <dgm:resizeHandles val="exact"/>
        </dgm:presLayoutVars>
      </dgm:prSet>
      <dgm:spPr/>
    </dgm:pt>
    <dgm:pt modelId="{C6438B3B-E448-4C2A-A991-0781FCC1A45D}" type="pres">
      <dgm:prSet presAssocID="{19930EFC-8B01-48DA-AA81-3C70447FCE73}" presName="parTxOnly" presStyleLbl="node1" presStyleIdx="0" presStyleCnt="5">
        <dgm:presLayoutVars>
          <dgm:bulletEnabled val="1"/>
        </dgm:presLayoutVars>
      </dgm:prSet>
      <dgm:spPr/>
    </dgm:pt>
    <dgm:pt modelId="{F4FFBD13-EC25-4B1C-8A89-B773EDEBF339}" type="pres">
      <dgm:prSet presAssocID="{4E091508-2998-40A7-970C-0B3773FD8FFA}" presName="parSpace" presStyleCnt="0"/>
      <dgm:spPr/>
    </dgm:pt>
    <dgm:pt modelId="{42603BAC-528C-49DB-9A6C-F0011AD73AB6}" type="pres">
      <dgm:prSet presAssocID="{D0B12C08-F272-4F17-BFB2-3472A733AC0D}" presName="parTxOnly" presStyleLbl="node1" presStyleIdx="1" presStyleCnt="5">
        <dgm:presLayoutVars>
          <dgm:bulletEnabled val="1"/>
        </dgm:presLayoutVars>
      </dgm:prSet>
      <dgm:spPr/>
    </dgm:pt>
    <dgm:pt modelId="{2541C558-6206-4AC8-BC66-29A149192AF9}" type="pres">
      <dgm:prSet presAssocID="{4978BE79-9784-402A-A460-C2DABB56E086}" presName="parSpace" presStyleCnt="0"/>
      <dgm:spPr/>
    </dgm:pt>
    <dgm:pt modelId="{D82D0E79-DC52-4FF8-9ED1-23CD983C5D8E}" type="pres">
      <dgm:prSet presAssocID="{6B82F6BD-B4D6-49E8-8B15-62B904092009}" presName="parTxOnly" presStyleLbl="node1" presStyleIdx="2" presStyleCnt="5">
        <dgm:presLayoutVars>
          <dgm:bulletEnabled val="1"/>
        </dgm:presLayoutVars>
      </dgm:prSet>
      <dgm:spPr/>
    </dgm:pt>
    <dgm:pt modelId="{AD19C60E-8A0A-4C56-B372-E637F8B46E92}" type="pres">
      <dgm:prSet presAssocID="{CFDAFF07-D4B7-4056-B661-53A51578FCC2}" presName="parSpace" presStyleCnt="0"/>
      <dgm:spPr/>
    </dgm:pt>
    <dgm:pt modelId="{5ECFFB98-DCFE-41D5-86A7-33E403E52A7D}" type="pres">
      <dgm:prSet presAssocID="{D3E0941C-CEAC-403F-95B5-1925CFF3E9FB}" presName="parTxOnly" presStyleLbl="node1" presStyleIdx="3" presStyleCnt="5">
        <dgm:presLayoutVars>
          <dgm:bulletEnabled val="1"/>
        </dgm:presLayoutVars>
      </dgm:prSet>
      <dgm:spPr/>
    </dgm:pt>
    <dgm:pt modelId="{531E6CC2-8A0E-4F15-B661-A5D3F5CD720F}" type="pres">
      <dgm:prSet presAssocID="{ABDD62E1-28E2-4561-BE37-61103252A142}" presName="parSpace" presStyleCnt="0"/>
      <dgm:spPr/>
    </dgm:pt>
    <dgm:pt modelId="{92617F4B-4D6B-46B2-B368-348C3C098A6A}" type="pres">
      <dgm:prSet presAssocID="{7D2B7777-D92B-4F50-89A9-CDF31AB8600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80E91E08-5DA9-4885-A52D-B9C4F56FE165}" srcId="{AB9470EE-FD85-47C3-A83E-74D5B3363A6E}" destId="{D0B12C08-F272-4F17-BFB2-3472A733AC0D}" srcOrd="1" destOrd="0" parTransId="{26A7809D-48DE-49D3-9090-82FF94A69DEB}" sibTransId="{4978BE79-9784-402A-A460-C2DABB56E086}"/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A433116C-D5C3-47E0-9CE3-5DE5BF3F2484}" type="presOf" srcId="{19930EFC-8B01-48DA-AA81-3C70447FCE73}" destId="{C6438B3B-E448-4C2A-A991-0781FCC1A45D}" srcOrd="0" destOrd="0" presId="urn:microsoft.com/office/officeart/2005/8/layout/hChevron3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D6CF9180-13FA-4601-B409-65C1CB4C60A9}" type="presOf" srcId="{AB9470EE-FD85-47C3-A83E-74D5B3363A6E}" destId="{B57A203A-F10E-416D-A0D0-CCF708BC00B7}" srcOrd="0" destOrd="0" presId="urn:microsoft.com/office/officeart/2005/8/layout/hChevron3"/>
    <dgm:cxn modelId="{89A14E86-D5BA-4FE9-904D-6FDC6D89A1D1}" type="presOf" srcId="{7D2B7777-D92B-4F50-89A9-CDF31AB86003}" destId="{92617F4B-4D6B-46B2-B368-348C3C098A6A}" srcOrd="0" destOrd="0" presId="urn:microsoft.com/office/officeart/2005/8/layout/hChevron3"/>
    <dgm:cxn modelId="{C5C63D89-4A52-43E6-A387-4E98A3ECA222}" type="presOf" srcId="{D0B12C08-F272-4F17-BFB2-3472A733AC0D}" destId="{42603BAC-528C-49DB-9A6C-F0011AD73AB6}" srcOrd="0" destOrd="0" presId="urn:microsoft.com/office/officeart/2005/8/layout/hChevron3"/>
    <dgm:cxn modelId="{A05B8D8B-9332-4CCD-86FC-7BDBE83B3B7D}" type="presOf" srcId="{6B82F6BD-B4D6-49E8-8B15-62B904092009}" destId="{D82D0E79-DC52-4FF8-9ED1-23CD983C5D8E}" srcOrd="0" destOrd="0" presId="urn:microsoft.com/office/officeart/2005/8/layout/hChevron3"/>
    <dgm:cxn modelId="{D3F53C8C-C181-4DAB-BB6D-FF75812DA713}" type="presOf" srcId="{D3E0941C-CEAC-403F-95B5-1925CFF3E9FB}" destId="{5ECFFB98-DCFE-41D5-86A7-33E403E52A7D}" srcOrd="0" destOrd="0" presId="urn:microsoft.com/office/officeart/2005/8/layout/hChevron3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2227E2A2-1FF4-4606-99BA-FC0CB7818393}" type="presParOf" srcId="{B57A203A-F10E-416D-A0D0-CCF708BC00B7}" destId="{C6438B3B-E448-4C2A-A991-0781FCC1A45D}" srcOrd="0" destOrd="0" presId="urn:microsoft.com/office/officeart/2005/8/layout/hChevron3"/>
    <dgm:cxn modelId="{C5BE251B-1BE2-4455-9E4A-F27CEBAF0ADE}" type="presParOf" srcId="{B57A203A-F10E-416D-A0D0-CCF708BC00B7}" destId="{F4FFBD13-EC25-4B1C-8A89-B773EDEBF339}" srcOrd="1" destOrd="0" presId="urn:microsoft.com/office/officeart/2005/8/layout/hChevron3"/>
    <dgm:cxn modelId="{37F73684-BB8B-488F-A76D-5D520592BF55}" type="presParOf" srcId="{B57A203A-F10E-416D-A0D0-CCF708BC00B7}" destId="{42603BAC-528C-49DB-9A6C-F0011AD73AB6}" srcOrd="2" destOrd="0" presId="urn:microsoft.com/office/officeart/2005/8/layout/hChevron3"/>
    <dgm:cxn modelId="{3C8E71A1-4337-4324-9149-3F89E0F53A7A}" type="presParOf" srcId="{B57A203A-F10E-416D-A0D0-CCF708BC00B7}" destId="{2541C558-6206-4AC8-BC66-29A149192AF9}" srcOrd="3" destOrd="0" presId="urn:microsoft.com/office/officeart/2005/8/layout/hChevron3"/>
    <dgm:cxn modelId="{9AED4183-4DDD-4867-BFE2-81A4C96A1125}" type="presParOf" srcId="{B57A203A-F10E-416D-A0D0-CCF708BC00B7}" destId="{D82D0E79-DC52-4FF8-9ED1-23CD983C5D8E}" srcOrd="4" destOrd="0" presId="urn:microsoft.com/office/officeart/2005/8/layout/hChevron3"/>
    <dgm:cxn modelId="{0E739051-DA51-4AA6-A670-3E46D02BEE0F}" type="presParOf" srcId="{B57A203A-F10E-416D-A0D0-CCF708BC00B7}" destId="{AD19C60E-8A0A-4C56-B372-E637F8B46E92}" srcOrd="5" destOrd="0" presId="urn:microsoft.com/office/officeart/2005/8/layout/hChevron3"/>
    <dgm:cxn modelId="{ACEF4A2D-3CD7-476B-8388-4023BD2523D7}" type="presParOf" srcId="{B57A203A-F10E-416D-A0D0-CCF708BC00B7}" destId="{5ECFFB98-DCFE-41D5-86A7-33E403E52A7D}" srcOrd="6" destOrd="0" presId="urn:microsoft.com/office/officeart/2005/8/layout/hChevron3"/>
    <dgm:cxn modelId="{BE37D991-4BE3-405F-B3A7-5F0F72F359C3}" type="presParOf" srcId="{B57A203A-F10E-416D-A0D0-CCF708BC00B7}" destId="{531E6CC2-8A0E-4F15-B661-A5D3F5CD720F}" srcOrd="7" destOrd="0" presId="urn:microsoft.com/office/officeart/2005/8/layout/hChevron3"/>
    <dgm:cxn modelId="{D3A20267-365E-4B49-A9D6-F09A1CE8334F}" type="presParOf" srcId="{B57A203A-F10E-416D-A0D0-CCF708BC00B7}" destId="{92617F4B-4D6B-46B2-B368-348C3C098A6A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Chevron3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HK"/>
        </a:p>
      </dgm:t>
    </dgm:pt>
    <dgm:pt modelId="{19930EFC-8B01-48DA-AA81-3C70447FCE73}">
      <dgm:prSet phldrT="[文字]" custT="1"/>
      <dgm:spPr>
        <a:solidFill>
          <a:srgbClr val="196B24"/>
        </a:solidFill>
      </dgm:spPr>
      <dgm:t>
        <a:bodyPr/>
        <a:lstStyle/>
        <a:p>
          <a:r>
            <a:rPr lang="en-HK" altLang="zh-TW" sz="1600" b="1" dirty="0"/>
            <a:t>Setting Theme &amp; Goals</a:t>
          </a:r>
          <a:endParaRPr lang="en-US" sz="1600" b="1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6B82F6BD-B4D6-49E8-8B15-62B904092009}">
      <dgm:prSet custT="1"/>
      <dgm:spPr/>
      <dgm:t>
        <a:bodyPr/>
        <a:lstStyle/>
        <a:p>
          <a:r>
            <a:rPr lang="en-HK" altLang="zh-TW" sz="1600" b="1" dirty="0"/>
            <a:t>Preparing Activity </a:t>
          </a:r>
          <a:br>
            <a:rPr lang="en-HK" altLang="zh-TW" sz="1600" b="1" dirty="0"/>
          </a:br>
          <a:r>
            <a:rPr lang="en-HK" altLang="zh-TW" sz="1600" b="1" dirty="0"/>
            <a:t>Proposal</a:t>
          </a:r>
          <a:endParaRPr lang="en-US" sz="1600" b="1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D3E0941C-CEAC-403F-95B5-1925CFF3E9FB}">
      <dgm:prSet custT="1"/>
      <dgm:spPr>
        <a:solidFill>
          <a:schemeClr val="accent2"/>
        </a:solidFill>
      </dgm:spPr>
      <dgm:t>
        <a:bodyPr/>
        <a:lstStyle/>
        <a:p>
          <a:r>
            <a:rPr lang="en-HK" altLang="zh-TW" sz="1600" b="1" dirty="0"/>
            <a:t>Operation &amp; Logistics</a:t>
          </a:r>
          <a:endParaRPr lang="en-US" sz="1600" b="1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7D2B7777-D92B-4F50-89A9-CDF31AB86003}">
      <dgm:prSet custT="1"/>
      <dgm:spPr/>
      <dgm:t>
        <a:bodyPr/>
        <a:lstStyle/>
        <a:p>
          <a:r>
            <a:rPr lang="en-HK" altLang="zh-TW" sz="1600" b="1" dirty="0"/>
            <a:t>Post-activity Evaluation</a:t>
          </a:r>
          <a:endParaRPr lang="en-US" sz="1600" b="1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D0B12C08-F272-4F17-BFB2-3472A733AC0D}">
      <dgm:prSet phldrT="[文字]" custT="1"/>
      <dgm:spPr>
        <a:solidFill>
          <a:srgbClr val="196B24"/>
        </a:solidFill>
      </dgm:spPr>
      <dgm:t>
        <a:bodyPr/>
        <a:lstStyle/>
        <a:p>
          <a:r>
            <a:rPr lang="en-HK" altLang="zh-TW" sz="1600" b="1" dirty="0"/>
            <a:t>Reviewing Resources</a:t>
          </a:r>
          <a:endParaRPr lang="en-US" sz="1600" b="1" dirty="0"/>
        </a:p>
      </dgm:t>
    </dgm:pt>
    <dgm:pt modelId="{26A7809D-48DE-49D3-9090-82FF94A69DEB}" type="parTrans" cxnId="{80E91E08-5DA9-4885-A52D-B9C4F56FE165}">
      <dgm:prSet/>
      <dgm:spPr/>
      <dgm:t>
        <a:bodyPr/>
        <a:lstStyle/>
        <a:p>
          <a:endParaRPr lang="en-US"/>
        </a:p>
      </dgm:t>
    </dgm:pt>
    <dgm:pt modelId="{4978BE79-9784-402A-A460-C2DABB56E086}" type="sibTrans" cxnId="{80E91E08-5DA9-4885-A52D-B9C4F56FE165}">
      <dgm:prSet/>
      <dgm:spPr/>
      <dgm:t>
        <a:bodyPr/>
        <a:lstStyle/>
        <a:p>
          <a:endParaRPr lang="en-US"/>
        </a:p>
      </dgm:t>
    </dgm:pt>
    <dgm:pt modelId="{B57A203A-F10E-416D-A0D0-CCF708BC00B7}" type="pres">
      <dgm:prSet presAssocID="{AB9470EE-FD85-47C3-A83E-74D5B3363A6E}" presName="Name0" presStyleCnt="0">
        <dgm:presLayoutVars>
          <dgm:dir/>
          <dgm:resizeHandles val="exact"/>
        </dgm:presLayoutVars>
      </dgm:prSet>
      <dgm:spPr/>
    </dgm:pt>
    <dgm:pt modelId="{C6438B3B-E448-4C2A-A991-0781FCC1A45D}" type="pres">
      <dgm:prSet presAssocID="{19930EFC-8B01-48DA-AA81-3C70447FCE73}" presName="parTxOnly" presStyleLbl="node1" presStyleIdx="0" presStyleCnt="5">
        <dgm:presLayoutVars>
          <dgm:bulletEnabled val="1"/>
        </dgm:presLayoutVars>
      </dgm:prSet>
      <dgm:spPr/>
    </dgm:pt>
    <dgm:pt modelId="{F4FFBD13-EC25-4B1C-8A89-B773EDEBF339}" type="pres">
      <dgm:prSet presAssocID="{4E091508-2998-40A7-970C-0B3773FD8FFA}" presName="parSpace" presStyleCnt="0"/>
      <dgm:spPr/>
    </dgm:pt>
    <dgm:pt modelId="{42603BAC-528C-49DB-9A6C-F0011AD73AB6}" type="pres">
      <dgm:prSet presAssocID="{D0B12C08-F272-4F17-BFB2-3472A733AC0D}" presName="parTxOnly" presStyleLbl="node1" presStyleIdx="1" presStyleCnt="5">
        <dgm:presLayoutVars>
          <dgm:bulletEnabled val="1"/>
        </dgm:presLayoutVars>
      </dgm:prSet>
      <dgm:spPr/>
    </dgm:pt>
    <dgm:pt modelId="{2541C558-6206-4AC8-BC66-29A149192AF9}" type="pres">
      <dgm:prSet presAssocID="{4978BE79-9784-402A-A460-C2DABB56E086}" presName="parSpace" presStyleCnt="0"/>
      <dgm:spPr/>
    </dgm:pt>
    <dgm:pt modelId="{D82D0E79-DC52-4FF8-9ED1-23CD983C5D8E}" type="pres">
      <dgm:prSet presAssocID="{6B82F6BD-B4D6-49E8-8B15-62B904092009}" presName="parTxOnly" presStyleLbl="node1" presStyleIdx="2" presStyleCnt="5">
        <dgm:presLayoutVars>
          <dgm:bulletEnabled val="1"/>
        </dgm:presLayoutVars>
      </dgm:prSet>
      <dgm:spPr/>
    </dgm:pt>
    <dgm:pt modelId="{AD19C60E-8A0A-4C56-B372-E637F8B46E92}" type="pres">
      <dgm:prSet presAssocID="{CFDAFF07-D4B7-4056-B661-53A51578FCC2}" presName="parSpace" presStyleCnt="0"/>
      <dgm:spPr/>
    </dgm:pt>
    <dgm:pt modelId="{5ECFFB98-DCFE-41D5-86A7-33E403E52A7D}" type="pres">
      <dgm:prSet presAssocID="{D3E0941C-CEAC-403F-95B5-1925CFF3E9FB}" presName="parTxOnly" presStyleLbl="node1" presStyleIdx="3" presStyleCnt="5">
        <dgm:presLayoutVars>
          <dgm:bulletEnabled val="1"/>
        </dgm:presLayoutVars>
      </dgm:prSet>
      <dgm:spPr/>
    </dgm:pt>
    <dgm:pt modelId="{531E6CC2-8A0E-4F15-B661-A5D3F5CD720F}" type="pres">
      <dgm:prSet presAssocID="{ABDD62E1-28E2-4561-BE37-61103252A142}" presName="parSpace" presStyleCnt="0"/>
      <dgm:spPr/>
    </dgm:pt>
    <dgm:pt modelId="{92617F4B-4D6B-46B2-B368-348C3C098A6A}" type="pres">
      <dgm:prSet presAssocID="{7D2B7777-D92B-4F50-89A9-CDF31AB8600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80E91E08-5DA9-4885-A52D-B9C4F56FE165}" srcId="{AB9470EE-FD85-47C3-A83E-74D5B3363A6E}" destId="{D0B12C08-F272-4F17-BFB2-3472A733AC0D}" srcOrd="1" destOrd="0" parTransId="{26A7809D-48DE-49D3-9090-82FF94A69DEB}" sibTransId="{4978BE79-9784-402A-A460-C2DABB56E086}"/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A433116C-D5C3-47E0-9CE3-5DE5BF3F2484}" type="presOf" srcId="{19930EFC-8B01-48DA-AA81-3C70447FCE73}" destId="{C6438B3B-E448-4C2A-A991-0781FCC1A45D}" srcOrd="0" destOrd="0" presId="urn:microsoft.com/office/officeart/2005/8/layout/hChevron3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D6CF9180-13FA-4601-B409-65C1CB4C60A9}" type="presOf" srcId="{AB9470EE-FD85-47C3-A83E-74D5B3363A6E}" destId="{B57A203A-F10E-416D-A0D0-CCF708BC00B7}" srcOrd="0" destOrd="0" presId="urn:microsoft.com/office/officeart/2005/8/layout/hChevron3"/>
    <dgm:cxn modelId="{89A14E86-D5BA-4FE9-904D-6FDC6D89A1D1}" type="presOf" srcId="{7D2B7777-D92B-4F50-89A9-CDF31AB86003}" destId="{92617F4B-4D6B-46B2-B368-348C3C098A6A}" srcOrd="0" destOrd="0" presId="urn:microsoft.com/office/officeart/2005/8/layout/hChevron3"/>
    <dgm:cxn modelId="{C5C63D89-4A52-43E6-A387-4E98A3ECA222}" type="presOf" srcId="{D0B12C08-F272-4F17-BFB2-3472A733AC0D}" destId="{42603BAC-528C-49DB-9A6C-F0011AD73AB6}" srcOrd="0" destOrd="0" presId="urn:microsoft.com/office/officeart/2005/8/layout/hChevron3"/>
    <dgm:cxn modelId="{A05B8D8B-9332-4CCD-86FC-7BDBE83B3B7D}" type="presOf" srcId="{6B82F6BD-B4D6-49E8-8B15-62B904092009}" destId="{D82D0E79-DC52-4FF8-9ED1-23CD983C5D8E}" srcOrd="0" destOrd="0" presId="urn:microsoft.com/office/officeart/2005/8/layout/hChevron3"/>
    <dgm:cxn modelId="{D3F53C8C-C181-4DAB-BB6D-FF75812DA713}" type="presOf" srcId="{D3E0941C-CEAC-403F-95B5-1925CFF3E9FB}" destId="{5ECFFB98-DCFE-41D5-86A7-33E403E52A7D}" srcOrd="0" destOrd="0" presId="urn:microsoft.com/office/officeart/2005/8/layout/hChevron3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2227E2A2-1FF4-4606-99BA-FC0CB7818393}" type="presParOf" srcId="{B57A203A-F10E-416D-A0D0-CCF708BC00B7}" destId="{C6438B3B-E448-4C2A-A991-0781FCC1A45D}" srcOrd="0" destOrd="0" presId="urn:microsoft.com/office/officeart/2005/8/layout/hChevron3"/>
    <dgm:cxn modelId="{C5BE251B-1BE2-4455-9E4A-F27CEBAF0ADE}" type="presParOf" srcId="{B57A203A-F10E-416D-A0D0-CCF708BC00B7}" destId="{F4FFBD13-EC25-4B1C-8A89-B773EDEBF339}" srcOrd="1" destOrd="0" presId="urn:microsoft.com/office/officeart/2005/8/layout/hChevron3"/>
    <dgm:cxn modelId="{37F73684-BB8B-488F-A76D-5D520592BF55}" type="presParOf" srcId="{B57A203A-F10E-416D-A0D0-CCF708BC00B7}" destId="{42603BAC-528C-49DB-9A6C-F0011AD73AB6}" srcOrd="2" destOrd="0" presId="urn:microsoft.com/office/officeart/2005/8/layout/hChevron3"/>
    <dgm:cxn modelId="{3C8E71A1-4337-4324-9149-3F89E0F53A7A}" type="presParOf" srcId="{B57A203A-F10E-416D-A0D0-CCF708BC00B7}" destId="{2541C558-6206-4AC8-BC66-29A149192AF9}" srcOrd="3" destOrd="0" presId="urn:microsoft.com/office/officeart/2005/8/layout/hChevron3"/>
    <dgm:cxn modelId="{9AED4183-4DDD-4867-BFE2-81A4C96A1125}" type="presParOf" srcId="{B57A203A-F10E-416D-A0D0-CCF708BC00B7}" destId="{D82D0E79-DC52-4FF8-9ED1-23CD983C5D8E}" srcOrd="4" destOrd="0" presId="urn:microsoft.com/office/officeart/2005/8/layout/hChevron3"/>
    <dgm:cxn modelId="{0E739051-DA51-4AA6-A670-3E46D02BEE0F}" type="presParOf" srcId="{B57A203A-F10E-416D-A0D0-CCF708BC00B7}" destId="{AD19C60E-8A0A-4C56-B372-E637F8B46E92}" srcOrd="5" destOrd="0" presId="urn:microsoft.com/office/officeart/2005/8/layout/hChevron3"/>
    <dgm:cxn modelId="{ACEF4A2D-3CD7-476B-8388-4023BD2523D7}" type="presParOf" srcId="{B57A203A-F10E-416D-A0D0-CCF708BC00B7}" destId="{5ECFFB98-DCFE-41D5-86A7-33E403E52A7D}" srcOrd="6" destOrd="0" presId="urn:microsoft.com/office/officeart/2005/8/layout/hChevron3"/>
    <dgm:cxn modelId="{BE37D991-4BE3-405F-B3A7-5F0F72F359C3}" type="presParOf" srcId="{B57A203A-F10E-416D-A0D0-CCF708BC00B7}" destId="{531E6CC2-8A0E-4F15-B661-A5D3F5CD720F}" srcOrd="7" destOrd="0" presId="urn:microsoft.com/office/officeart/2005/8/layout/hChevron3"/>
    <dgm:cxn modelId="{D3A20267-365E-4B49-A9D6-F09A1CE8334F}" type="presParOf" srcId="{B57A203A-F10E-416D-A0D0-CCF708BC00B7}" destId="{92617F4B-4D6B-46B2-B368-348C3C098A6A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Chevron3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HK"/>
        </a:p>
      </dgm:t>
    </dgm:pt>
    <dgm:pt modelId="{19930EFC-8B01-48DA-AA81-3C70447FCE73}">
      <dgm:prSet phldrT="[文字]" custT="1"/>
      <dgm:spPr>
        <a:solidFill>
          <a:srgbClr val="196B24"/>
        </a:solidFill>
      </dgm:spPr>
      <dgm:t>
        <a:bodyPr/>
        <a:lstStyle/>
        <a:p>
          <a:r>
            <a:rPr lang="en-HK" altLang="zh-TW" sz="1600" b="1" dirty="0"/>
            <a:t>Setting Theme &amp; Goals</a:t>
          </a:r>
          <a:endParaRPr lang="en-US" sz="1600" b="1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6B82F6BD-B4D6-49E8-8B15-62B904092009}">
      <dgm:prSet custT="1"/>
      <dgm:spPr/>
      <dgm:t>
        <a:bodyPr/>
        <a:lstStyle/>
        <a:p>
          <a:r>
            <a:rPr lang="en-HK" altLang="zh-TW" sz="1600" b="1" dirty="0"/>
            <a:t>Preparing Activity </a:t>
          </a:r>
          <a:br>
            <a:rPr lang="en-HK" altLang="zh-TW" sz="1600" b="1" dirty="0"/>
          </a:br>
          <a:r>
            <a:rPr lang="en-HK" altLang="zh-TW" sz="1600" b="1" dirty="0"/>
            <a:t>Proposal</a:t>
          </a:r>
          <a:endParaRPr lang="en-US" sz="1600" b="1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D3E0941C-CEAC-403F-95B5-1925CFF3E9FB}">
      <dgm:prSet custT="1"/>
      <dgm:spPr>
        <a:solidFill>
          <a:schemeClr val="accent2"/>
        </a:solidFill>
      </dgm:spPr>
      <dgm:t>
        <a:bodyPr/>
        <a:lstStyle/>
        <a:p>
          <a:r>
            <a:rPr lang="en-HK" altLang="zh-TW" sz="1600" b="1" dirty="0"/>
            <a:t>Operation &amp; Logistics</a:t>
          </a:r>
          <a:endParaRPr lang="en-US" sz="1600" b="1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7D2B7777-D92B-4F50-89A9-CDF31AB86003}">
      <dgm:prSet custT="1"/>
      <dgm:spPr/>
      <dgm:t>
        <a:bodyPr/>
        <a:lstStyle/>
        <a:p>
          <a:r>
            <a:rPr lang="en-HK" altLang="zh-TW" sz="1600" b="1" dirty="0"/>
            <a:t>Post-activity Evaluation</a:t>
          </a:r>
          <a:endParaRPr lang="en-US" sz="1600" b="1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D0B12C08-F272-4F17-BFB2-3472A733AC0D}">
      <dgm:prSet phldrT="[文字]" custT="1"/>
      <dgm:spPr>
        <a:solidFill>
          <a:srgbClr val="196B24"/>
        </a:solidFill>
      </dgm:spPr>
      <dgm:t>
        <a:bodyPr/>
        <a:lstStyle/>
        <a:p>
          <a:r>
            <a:rPr lang="en-HK" altLang="zh-TW" sz="1600" b="1" dirty="0"/>
            <a:t>Reviewing Resources</a:t>
          </a:r>
          <a:endParaRPr lang="en-US" sz="1600" b="1" dirty="0"/>
        </a:p>
      </dgm:t>
    </dgm:pt>
    <dgm:pt modelId="{26A7809D-48DE-49D3-9090-82FF94A69DEB}" type="parTrans" cxnId="{80E91E08-5DA9-4885-A52D-B9C4F56FE165}">
      <dgm:prSet/>
      <dgm:spPr/>
      <dgm:t>
        <a:bodyPr/>
        <a:lstStyle/>
        <a:p>
          <a:endParaRPr lang="en-US"/>
        </a:p>
      </dgm:t>
    </dgm:pt>
    <dgm:pt modelId="{4978BE79-9784-402A-A460-C2DABB56E086}" type="sibTrans" cxnId="{80E91E08-5DA9-4885-A52D-B9C4F56FE165}">
      <dgm:prSet/>
      <dgm:spPr/>
      <dgm:t>
        <a:bodyPr/>
        <a:lstStyle/>
        <a:p>
          <a:endParaRPr lang="en-US"/>
        </a:p>
      </dgm:t>
    </dgm:pt>
    <dgm:pt modelId="{B57A203A-F10E-416D-A0D0-CCF708BC00B7}" type="pres">
      <dgm:prSet presAssocID="{AB9470EE-FD85-47C3-A83E-74D5B3363A6E}" presName="Name0" presStyleCnt="0">
        <dgm:presLayoutVars>
          <dgm:dir/>
          <dgm:resizeHandles val="exact"/>
        </dgm:presLayoutVars>
      </dgm:prSet>
      <dgm:spPr/>
    </dgm:pt>
    <dgm:pt modelId="{C6438B3B-E448-4C2A-A991-0781FCC1A45D}" type="pres">
      <dgm:prSet presAssocID="{19930EFC-8B01-48DA-AA81-3C70447FCE73}" presName="parTxOnly" presStyleLbl="node1" presStyleIdx="0" presStyleCnt="5">
        <dgm:presLayoutVars>
          <dgm:bulletEnabled val="1"/>
        </dgm:presLayoutVars>
      </dgm:prSet>
      <dgm:spPr/>
    </dgm:pt>
    <dgm:pt modelId="{F4FFBD13-EC25-4B1C-8A89-B773EDEBF339}" type="pres">
      <dgm:prSet presAssocID="{4E091508-2998-40A7-970C-0B3773FD8FFA}" presName="parSpace" presStyleCnt="0"/>
      <dgm:spPr/>
    </dgm:pt>
    <dgm:pt modelId="{42603BAC-528C-49DB-9A6C-F0011AD73AB6}" type="pres">
      <dgm:prSet presAssocID="{D0B12C08-F272-4F17-BFB2-3472A733AC0D}" presName="parTxOnly" presStyleLbl="node1" presStyleIdx="1" presStyleCnt="5">
        <dgm:presLayoutVars>
          <dgm:bulletEnabled val="1"/>
        </dgm:presLayoutVars>
      </dgm:prSet>
      <dgm:spPr/>
    </dgm:pt>
    <dgm:pt modelId="{2541C558-6206-4AC8-BC66-29A149192AF9}" type="pres">
      <dgm:prSet presAssocID="{4978BE79-9784-402A-A460-C2DABB56E086}" presName="parSpace" presStyleCnt="0"/>
      <dgm:spPr/>
    </dgm:pt>
    <dgm:pt modelId="{D82D0E79-DC52-4FF8-9ED1-23CD983C5D8E}" type="pres">
      <dgm:prSet presAssocID="{6B82F6BD-B4D6-49E8-8B15-62B904092009}" presName="parTxOnly" presStyleLbl="node1" presStyleIdx="2" presStyleCnt="5">
        <dgm:presLayoutVars>
          <dgm:bulletEnabled val="1"/>
        </dgm:presLayoutVars>
      </dgm:prSet>
      <dgm:spPr/>
    </dgm:pt>
    <dgm:pt modelId="{AD19C60E-8A0A-4C56-B372-E637F8B46E92}" type="pres">
      <dgm:prSet presAssocID="{CFDAFF07-D4B7-4056-B661-53A51578FCC2}" presName="parSpace" presStyleCnt="0"/>
      <dgm:spPr/>
    </dgm:pt>
    <dgm:pt modelId="{5ECFFB98-DCFE-41D5-86A7-33E403E52A7D}" type="pres">
      <dgm:prSet presAssocID="{D3E0941C-CEAC-403F-95B5-1925CFF3E9FB}" presName="parTxOnly" presStyleLbl="node1" presStyleIdx="3" presStyleCnt="5">
        <dgm:presLayoutVars>
          <dgm:bulletEnabled val="1"/>
        </dgm:presLayoutVars>
      </dgm:prSet>
      <dgm:spPr/>
    </dgm:pt>
    <dgm:pt modelId="{531E6CC2-8A0E-4F15-B661-A5D3F5CD720F}" type="pres">
      <dgm:prSet presAssocID="{ABDD62E1-28E2-4561-BE37-61103252A142}" presName="parSpace" presStyleCnt="0"/>
      <dgm:spPr/>
    </dgm:pt>
    <dgm:pt modelId="{92617F4B-4D6B-46B2-B368-348C3C098A6A}" type="pres">
      <dgm:prSet presAssocID="{7D2B7777-D92B-4F50-89A9-CDF31AB8600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80E91E08-5DA9-4885-A52D-B9C4F56FE165}" srcId="{AB9470EE-FD85-47C3-A83E-74D5B3363A6E}" destId="{D0B12C08-F272-4F17-BFB2-3472A733AC0D}" srcOrd="1" destOrd="0" parTransId="{26A7809D-48DE-49D3-9090-82FF94A69DEB}" sibTransId="{4978BE79-9784-402A-A460-C2DABB56E086}"/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A433116C-D5C3-47E0-9CE3-5DE5BF3F2484}" type="presOf" srcId="{19930EFC-8B01-48DA-AA81-3C70447FCE73}" destId="{C6438B3B-E448-4C2A-A991-0781FCC1A45D}" srcOrd="0" destOrd="0" presId="urn:microsoft.com/office/officeart/2005/8/layout/hChevron3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D6CF9180-13FA-4601-B409-65C1CB4C60A9}" type="presOf" srcId="{AB9470EE-FD85-47C3-A83E-74D5B3363A6E}" destId="{B57A203A-F10E-416D-A0D0-CCF708BC00B7}" srcOrd="0" destOrd="0" presId="urn:microsoft.com/office/officeart/2005/8/layout/hChevron3"/>
    <dgm:cxn modelId="{89A14E86-D5BA-4FE9-904D-6FDC6D89A1D1}" type="presOf" srcId="{7D2B7777-D92B-4F50-89A9-CDF31AB86003}" destId="{92617F4B-4D6B-46B2-B368-348C3C098A6A}" srcOrd="0" destOrd="0" presId="urn:microsoft.com/office/officeart/2005/8/layout/hChevron3"/>
    <dgm:cxn modelId="{C5C63D89-4A52-43E6-A387-4E98A3ECA222}" type="presOf" srcId="{D0B12C08-F272-4F17-BFB2-3472A733AC0D}" destId="{42603BAC-528C-49DB-9A6C-F0011AD73AB6}" srcOrd="0" destOrd="0" presId="urn:microsoft.com/office/officeart/2005/8/layout/hChevron3"/>
    <dgm:cxn modelId="{A05B8D8B-9332-4CCD-86FC-7BDBE83B3B7D}" type="presOf" srcId="{6B82F6BD-B4D6-49E8-8B15-62B904092009}" destId="{D82D0E79-DC52-4FF8-9ED1-23CD983C5D8E}" srcOrd="0" destOrd="0" presId="urn:microsoft.com/office/officeart/2005/8/layout/hChevron3"/>
    <dgm:cxn modelId="{D3F53C8C-C181-4DAB-BB6D-FF75812DA713}" type="presOf" srcId="{D3E0941C-CEAC-403F-95B5-1925CFF3E9FB}" destId="{5ECFFB98-DCFE-41D5-86A7-33E403E52A7D}" srcOrd="0" destOrd="0" presId="urn:microsoft.com/office/officeart/2005/8/layout/hChevron3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2227E2A2-1FF4-4606-99BA-FC0CB7818393}" type="presParOf" srcId="{B57A203A-F10E-416D-A0D0-CCF708BC00B7}" destId="{C6438B3B-E448-4C2A-A991-0781FCC1A45D}" srcOrd="0" destOrd="0" presId="urn:microsoft.com/office/officeart/2005/8/layout/hChevron3"/>
    <dgm:cxn modelId="{C5BE251B-1BE2-4455-9E4A-F27CEBAF0ADE}" type="presParOf" srcId="{B57A203A-F10E-416D-A0D0-CCF708BC00B7}" destId="{F4FFBD13-EC25-4B1C-8A89-B773EDEBF339}" srcOrd="1" destOrd="0" presId="urn:microsoft.com/office/officeart/2005/8/layout/hChevron3"/>
    <dgm:cxn modelId="{37F73684-BB8B-488F-A76D-5D520592BF55}" type="presParOf" srcId="{B57A203A-F10E-416D-A0D0-CCF708BC00B7}" destId="{42603BAC-528C-49DB-9A6C-F0011AD73AB6}" srcOrd="2" destOrd="0" presId="urn:microsoft.com/office/officeart/2005/8/layout/hChevron3"/>
    <dgm:cxn modelId="{3C8E71A1-4337-4324-9149-3F89E0F53A7A}" type="presParOf" srcId="{B57A203A-F10E-416D-A0D0-CCF708BC00B7}" destId="{2541C558-6206-4AC8-BC66-29A149192AF9}" srcOrd="3" destOrd="0" presId="urn:microsoft.com/office/officeart/2005/8/layout/hChevron3"/>
    <dgm:cxn modelId="{9AED4183-4DDD-4867-BFE2-81A4C96A1125}" type="presParOf" srcId="{B57A203A-F10E-416D-A0D0-CCF708BC00B7}" destId="{D82D0E79-DC52-4FF8-9ED1-23CD983C5D8E}" srcOrd="4" destOrd="0" presId="urn:microsoft.com/office/officeart/2005/8/layout/hChevron3"/>
    <dgm:cxn modelId="{0E739051-DA51-4AA6-A670-3E46D02BEE0F}" type="presParOf" srcId="{B57A203A-F10E-416D-A0D0-CCF708BC00B7}" destId="{AD19C60E-8A0A-4C56-B372-E637F8B46E92}" srcOrd="5" destOrd="0" presId="urn:microsoft.com/office/officeart/2005/8/layout/hChevron3"/>
    <dgm:cxn modelId="{ACEF4A2D-3CD7-476B-8388-4023BD2523D7}" type="presParOf" srcId="{B57A203A-F10E-416D-A0D0-CCF708BC00B7}" destId="{5ECFFB98-DCFE-41D5-86A7-33E403E52A7D}" srcOrd="6" destOrd="0" presId="urn:microsoft.com/office/officeart/2005/8/layout/hChevron3"/>
    <dgm:cxn modelId="{BE37D991-4BE3-405F-B3A7-5F0F72F359C3}" type="presParOf" srcId="{B57A203A-F10E-416D-A0D0-CCF708BC00B7}" destId="{531E6CC2-8A0E-4F15-B661-A5D3F5CD720F}" srcOrd="7" destOrd="0" presId="urn:microsoft.com/office/officeart/2005/8/layout/hChevron3"/>
    <dgm:cxn modelId="{D3A20267-365E-4B49-A9D6-F09A1CE8334F}" type="presParOf" srcId="{B57A203A-F10E-416D-A0D0-CCF708BC00B7}" destId="{92617F4B-4D6B-46B2-B368-348C3C098A6A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Chevron3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HK"/>
        </a:p>
      </dgm:t>
    </dgm:pt>
    <dgm:pt modelId="{19930EFC-8B01-48DA-AA81-3C70447FCE73}">
      <dgm:prSet phldrT="[文字]" custT="1"/>
      <dgm:spPr>
        <a:solidFill>
          <a:srgbClr val="196B24"/>
        </a:solidFill>
      </dgm:spPr>
      <dgm:t>
        <a:bodyPr/>
        <a:lstStyle/>
        <a:p>
          <a:r>
            <a:rPr lang="en-HK" altLang="zh-TW" sz="1600" b="1" dirty="0"/>
            <a:t>Setting Theme &amp; Goals</a:t>
          </a:r>
          <a:endParaRPr lang="en-US" sz="1600" b="1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6B82F6BD-B4D6-49E8-8B15-62B904092009}">
      <dgm:prSet custT="1"/>
      <dgm:spPr/>
      <dgm:t>
        <a:bodyPr/>
        <a:lstStyle/>
        <a:p>
          <a:r>
            <a:rPr lang="en-HK" altLang="zh-TW" sz="1600" b="1" dirty="0"/>
            <a:t>Preparing Activity </a:t>
          </a:r>
          <a:br>
            <a:rPr lang="en-HK" altLang="zh-TW" sz="1600" b="1" dirty="0"/>
          </a:br>
          <a:r>
            <a:rPr lang="en-HK" altLang="zh-TW" sz="1600" b="1" dirty="0"/>
            <a:t>Proposal</a:t>
          </a:r>
          <a:endParaRPr lang="en-US" sz="1600" b="1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D3E0941C-CEAC-403F-95B5-1925CFF3E9FB}">
      <dgm:prSet custT="1"/>
      <dgm:spPr>
        <a:solidFill>
          <a:schemeClr val="accent2"/>
        </a:solidFill>
      </dgm:spPr>
      <dgm:t>
        <a:bodyPr/>
        <a:lstStyle/>
        <a:p>
          <a:r>
            <a:rPr lang="en-HK" altLang="zh-TW" sz="1600" b="1" dirty="0"/>
            <a:t>Operation &amp; Logistics</a:t>
          </a:r>
          <a:endParaRPr lang="en-US" sz="1600" b="1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7D2B7777-D92B-4F50-89A9-CDF31AB86003}">
      <dgm:prSet custT="1"/>
      <dgm:spPr/>
      <dgm:t>
        <a:bodyPr/>
        <a:lstStyle/>
        <a:p>
          <a:r>
            <a:rPr lang="en-HK" altLang="zh-TW" sz="1600" b="1" dirty="0"/>
            <a:t>Post-activity Evaluation</a:t>
          </a:r>
          <a:endParaRPr lang="en-US" sz="1600" b="1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D0B12C08-F272-4F17-BFB2-3472A733AC0D}">
      <dgm:prSet phldrT="[文字]" custT="1"/>
      <dgm:spPr>
        <a:solidFill>
          <a:srgbClr val="196B24"/>
        </a:solidFill>
      </dgm:spPr>
      <dgm:t>
        <a:bodyPr/>
        <a:lstStyle/>
        <a:p>
          <a:r>
            <a:rPr lang="en-HK" altLang="zh-TW" sz="1600" b="1" dirty="0"/>
            <a:t>Reviewing Resources</a:t>
          </a:r>
          <a:endParaRPr lang="en-US" sz="1600" b="1" dirty="0"/>
        </a:p>
      </dgm:t>
    </dgm:pt>
    <dgm:pt modelId="{26A7809D-48DE-49D3-9090-82FF94A69DEB}" type="parTrans" cxnId="{80E91E08-5DA9-4885-A52D-B9C4F56FE165}">
      <dgm:prSet/>
      <dgm:spPr/>
      <dgm:t>
        <a:bodyPr/>
        <a:lstStyle/>
        <a:p>
          <a:endParaRPr lang="en-US"/>
        </a:p>
      </dgm:t>
    </dgm:pt>
    <dgm:pt modelId="{4978BE79-9784-402A-A460-C2DABB56E086}" type="sibTrans" cxnId="{80E91E08-5DA9-4885-A52D-B9C4F56FE165}">
      <dgm:prSet/>
      <dgm:spPr/>
      <dgm:t>
        <a:bodyPr/>
        <a:lstStyle/>
        <a:p>
          <a:endParaRPr lang="en-US"/>
        </a:p>
      </dgm:t>
    </dgm:pt>
    <dgm:pt modelId="{B57A203A-F10E-416D-A0D0-CCF708BC00B7}" type="pres">
      <dgm:prSet presAssocID="{AB9470EE-FD85-47C3-A83E-74D5B3363A6E}" presName="Name0" presStyleCnt="0">
        <dgm:presLayoutVars>
          <dgm:dir/>
          <dgm:resizeHandles val="exact"/>
        </dgm:presLayoutVars>
      </dgm:prSet>
      <dgm:spPr/>
    </dgm:pt>
    <dgm:pt modelId="{C6438B3B-E448-4C2A-A991-0781FCC1A45D}" type="pres">
      <dgm:prSet presAssocID="{19930EFC-8B01-48DA-AA81-3C70447FCE73}" presName="parTxOnly" presStyleLbl="node1" presStyleIdx="0" presStyleCnt="5">
        <dgm:presLayoutVars>
          <dgm:bulletEnabled val="1"/>
        </dgm:presLayoutVars>
      </dgm:prSet>
      <dgm:spPr/>
    </dgm:pt>
    <dgm:pt modelId="{F4FFBD13-EC25-4B1C-8A89-B773EDEBF339}" type="pres">
      <dgm:prSet presAssocID="{4E091508-2998-40A7-970C-0B3773FD8FFA}" presName="parSpace" presStyleCnt="0"/>
      <dgm:spPr/>
    </dgm:pt>
    <dgm:pt modelId="{42603BAC-528C-49DB-9A6C-F0011AD73AB6}" type="pres">
      <dgm:prSet presAssocID="{D0B12C08-F272-4F17-BFB2-3472A733AC0D}" presName="parTxOnly" presStyleLbl="node1" presStyleIdx="1" presStyleCnt="5">
        <dgm:presLayoutVars>
          <dgm:bulletEnabled val="1"/>
        </dgm:presLayoutVars>
      </dgm:prSet>
      <dgm:spPr/>
    </dgm:pt>
    <dgm:pt modelId="{2541C558-6206-4AC8-BC66-29A149192AF9}" type="pres">
      <dgm:prSet presAssocID="{4978BE79-9784-402A-A460-C2DABB56E086}" presName="parSpace" presStyleCnt="0"/>
      <dgm:spPr/>
    </dgm:pt>
    <dgm:pt modelId="{D82D0E79-DC52-4FF8-9ED1-23CD983C5D8E}" type="pres">
      <dgm:prSet presAssocID="{6B82F6BD-B4D6-49E8-8B15-62B904092009}" presName="parTxOnly" presStyleLbl="node1" presStyleIdx="2" presStyleCnt="5">
        <dgm:presLayoutVars>
          <dgm:bulletEnabled val="1"/>
        </dgm:presLayoutVars>
      </dgm:prSet>
      <dgm:spPr/>
    </dgm:pt>
    <dgm:pt modelId="{AD19C60E-8A0A-4C56-B372-E637F8B46E92}" type="pres">
      <dgm:prSet presAssocID="{CFDAFF07-D4B7-4056-B661-53A51578FCC2}" presName="parSpace" presStyleCnt="0"/>
      <dgm:spPr/>
    </dgm:pt>
    <dgm:pt modelId="{5ECFFB98-DCFE-41D5-86A7-33E403E52A7D}" type="pres">
      <dgm:prSet presAssocID="{D3E0941C-CEAC-403F-95B5-1925CFF3E9FB}" presName="parTxOnly" presStyleLbl="node1" presStyleIdx="3" presStyleCnt="5">
        <dgm:presLayoutVars>
          <dgm:bulletEnabled val="1"/>
        </dgm:presLayoutVars>
      </dgm:prSet>
      <dgm:spPr/>
    </dgm:pt>
    <dgm:pt modelId="{531E6CC2-8A0E-4F15-B661-A5D3F5CD720F}" type="pres">
      <dgm:prSet presAssocID="{ABDD62E1-28E2-4561-BE37-61103252A142}" presName="parSpace" presStyleCnt="0"/>
      <dgm:spPr/>
    </dgm:pt>
    <dgm:pt modelId="{92617F4B-4D6B-46B2-B368-348C3C098A6A}" type="pres">
      <dgm:prSet presAssocID="{7D2B7777-D92B-4F50-89A9-CDF31AB8600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80E91E08-5DA9-4885-A52D-B9C4F56FE165}" srcId="{AB9470EE-FD85-47C3-A83E-74D5B3363A6E}" destId="{D0B12C08-F272-4F17-BFB2-3472A733AC0D}" srcOrd="1" destOrd="0" parTransId="{26A7809D-48DE-49D3-9090-82FF94A69DEB}" sibTransId="{4978BE79-9784-402A-A460-C2DABB56E086}"/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A433116C-D5C3-47E0-9CE3-5DE5BF3F2484}" type="presOf" srcId="{19930EFC-8B01-48DA-AA81-3C70447FCE73}" destId="{C6438B3B-E448-4C2A-A991-0781FCC1A45D}" srcOrd="0" destOrd="0" presId="urn:microsoft.com/office/officeart/2005/8/layout/hChevron3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D6CF9180-13FA-4601-B409-65C1CB4C60A9}" type="presOf" srcId="{AB9470EE-FD85-47C3-A83E-74D5B3363A6E}" destId="{B57A203A-F10E-416D-A0D0-CCF708BC00B7}" srcOrd="0" destOrd="0" presId="urn:microsoft.com/office/officeart/2005/8/layout/hChevron3"/>
    <dgm:cxn modelId="{89A14E86-D5BA-4FE9-904D-6FDC6D89A1D1}" type="presOf" srcId="{7D2B7777-D92B-4F50-89A9-CDF31AB86003}" destId="{92617F4B-4D6B-46B2-B368-348C3C098A6A}" srcOrd="0" destOrd="0" presId="urn:microsoft.com/office/officeart/2005/8/layout/hChevron3"/>
    <dgm:cxn modelId="{C5C63D89-4A52-43E6-A387-4E98A3ECA222}" type="presOf" srcId="{D0B12C08-F272-4F17-BFB2-3472A733AC0D}" destId="{42603BAC-528C-49DB-9A6C-F0011AD73AB6}" srcOrd="0" destOrd="0" presId="urn:microsoft.com/office/officeart/2005/8/layout/hChevron3"/>
    <dgm:cxn modelId="{A05B8D8B-9332-4CCD-86FC-7BDBE83B3B7D}" type="presOf" srcId="{6B82F6BD-B4D6-49E8-8B15-62B904092009}" destId="{D82D0E79-DC52-4FF8-9ED1-23CD983C5D8E}" srcOrd="0" destOrd="0" presId="urn:microsoft.com/office/officeart/2005/8/layout/hChevron3"/>
    <dgm:cxn modelId="{D3F53C8C-C181-4DAB-BB6D-FF75812DA713}" type="presOf" srcId="{D3E0941C-CEAC-403F-95B5-1925CFF3E9FB}" destId="{5ECFFB98-DCFE-41D5-86A7-33E403E52A7D}" srcOrd="0" destOrd="0" presId="urn:microsoft.com/office/officeart/2005/8/layout/hChevron3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2227E2A2-1FF4-4606-99BA-FC0CB7818393}" type="presParOf" srcId="{B57A203A-F10E-416D-A0D0-CCF708BC00B7}" destId="{C6438B3B-E448-4C2A-A991-0781FCC1A45D}" srcOrd="0" destOrd="0" presId="urn:microsoft.com/office/officeart/2005/8/layout/hChevron3"/>
    <dgm:cxn modelId="{C5BE251B-1BE2-4455-9E4A-F27CEBAF0ADE}" type="presParOf" srcId="{B57A203A-F10E-416D-A0D0-CCF708BC00B7}" destId="{F4FFBD13-EC25-4B1C-8A89-B773EDEBF339}" srcOrd="1" destOrd="0" presId="urn:microsoft.com/office/officeart/2005/8/layout/hChevron3"/>
    <dgm:cxn modelId="{37F73684-BB8B-488F-A76D-5D520592BF55}" type="presParOf" srcId="{B57A203A-F10E-416D-A0D0-CCF708BC00B7}" destId="{42603BAC-528C-49DB-9A6C-F0011AD73AB6}" srcOrd="2" destOrd="0" presId="urn:microsoft.com/office/officeart/2005/8/layout/hChevron3"/>
    <dgm:cxn modelId="{3C8E71A1-4337-4324-9149-3F89E0F53A7A}" type="presParOf" srcId="{B57A203A-F10E-416D-A0D0-CCF708BC00B7}" destId="{2541C558-6206-4AC8-BC66-29A149192AF9}" srcOrd="3" destOrd="0" presId="urn:microsoft.com/office/officeart/2005/8/layout/hChevron3"/>
    <dgm:cxn modelId="{9AED4183-4DDD-4867-BFE2-81A4C96A1125}" type="presParOf" srcId="{B57A203A-F10E-416D-A0D0-CCF708BC00B7}" destId="{D82D0E79-DC52-4FF8-9ED1-23CD983C5D8E}" srcOrd="4" destOrd="0" presId="urn:microsoft.com/office/officeart/2005/8/layout/hChevron3"/>
    <dgm:cxn modelId="{0E739051-DA51-4AA6-A670-3E46D02BEE0F}" type="presParOf" srcId="{B57A203A-F10E-416D-A0D0-CCF708BC00B7}" destId="{AD19C60E-8A0A-4C56-B372-E637F8B46E92}" srcOrd="5" destOrd="0" presId="urn:microsoft.com/office/officeart/2005/8/layout/hChevron3"/>
    <dgm:cxn modelId="{ACEF4A2D-3CD7-476B-8388-4023BD2523D7}" type="presParOf" srcId="{B57A203A-F10E-416D-A0D0-CCF708BC00B7}" destId="{5ECFFB98-DCFE-41D5-86A7-33E403E52A7D}" srcOrd="6" destOrd="0" presId="urn:microsoft.com/office/officeart/2005/8/layout/hChevron3"/>
    <dgm:cxn modelId="{BE37D991-4BE3-405F-B3A7-5F0F72F359C3}" type="presParOf" srcId="{B57A203A-F10E-416D-A0D0-CCF708BC00B7}" destId="{531E6CC2-8A0E-4F15-B661-A5D3F5CD720F}" srcOrd="7" destOrd="0" presId="urn:microsoft.com/office/officeart/2005/8/layout/hChevron3"/>
    <dgm:cxn modelId="{D3A20267-365E-4B49-A9D6-F09A1CE8334F}" type="presParOf" srcId="{B57A203A-F10E-416D-A0D0-CCF708BC00B7}" destId="{92617F4B-4D6B-46B2-B368-348C3C098A6A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Chevron3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HK"/>
        </a:p>
      </dgm:t>
    </dgm:pt>
    <dgm:pt modelId="{19930EFC-8B01-48DA-AA81-3C70447FCE73}">
      <dgm:prSet phldrT="[文字]" custT="1"/>
      <dgm:spPr>
        <a:solidFill>
          <a:srgbClr val="196B24"/>
        </a:solidFill>
      </dgm:spPr>
      <dgm:t>
        <a:bodyPr/>
        <a:lstStyle/>
        <a:p>
          <a:r>
            <a:rPr lang="en-HK" altLang="zh-TW" sz="1600" b="1" dirty="0"/>
            <a:t>Setting Theme &amp; Goals</a:t>
          </a:r>
          <a:endParaRPr lang="en-US" sz="1600" b="1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6B82F6BD-B4D6-49E8-8B15-62B904092009}">
      <dgm:prSet custT="1"/>
      <dgm:spPr/>
      <dgm:t>
        <a:bodyPr/>
        <a:lstStyle/>
        <a:p>
          <a:r>
            <a:rPr lang="en-HK" altLang="zh-TW" sz="1600" b="1" dirty="0"/>
            <a:t>Preparing Activity </a:t>
          </a:r>
          <a:br>
            <a:rPr lang="en-HK" altLang="zh-TW" sz="1600" b="1" dirty="0"/>
          </a:br>
          <a:r>
            <a:rPr lang="en-HK" altLang="zh-TW" sz="1600" b="1" dirty="0"/>
            <a:t>Proposal</a:t>
          </a:r>
          <a:endParaRPr lang="en-US" sz="1600" b="1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D3E0941C-CEAC-403F-95B5-1925CFF3E9FB}">
      <dgm:prSet custT="1"/>
      <dgm:spPr>
        <a:solidFill>
          <a:schemeClr val="accent2"/>
        </a:solidFill>
      </dgm:spPr>
      <dgm:t>
        <a:bodyPr/>
        <a:lstStyle/>
        <a:p>
          <a:r>
            <a:rPr lang="en-HK" altLang="zh-TW" sz="1600" b="1" dirty="0"/>
            <a:t>Operation &amp; Logistics</a:t>
          </a:r>
          <a:endParaRPr lang="en-US" sz="1600" b="1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7D2B7777-D92B-4F50-89A9-CDF31AB86003}">
      <dgm:prSet custT="1"/>
      <dgm:spPr/>
      <dgm:t>
        <a:bodyPr/>
        <a:lstStyle/>
        <a:p>
          <a:r>
            <a:rPr lang="en-HK" altLang="zh-TW" sz="1600" b="1" dirty="0"/>
            <a:t>Post-activity Evaluation</a:t>
          </a:r>
          <a:endParaRPr lang="en-US" sz="1600" b="1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D0B12C08-F272-4F17-BFB2-3472A733AC0D}">
      <dgm:prSet phldrT="[文字]" custT="1"/>
      <dgm:spPr>
        <a:solidFill>
          <a:srgbClr val="196B24"/>
        </a:solidFill>
      </dgm:spPr>
      <dgm:t>
        <a:bodyPr/>
        <a:lstStyle/>
        <a:p>
          <a:r>
            <a:rPr lang="en-HK" altLang="zh-TW" sz="1600" b="1" dirty="0"/>
            <a:t>Reviewing Resources</a:t>
          </a:r>
          <a:endParaRPr lang="en-US" sz="1600" b="1" dirty="0"/>
        </a:p>
      </dgm:t>
    </dgm:pt>
    <dgm:pt modelId="{26A7809D-48DE-49D3-9090-82FF94A69DEB}" type="parTrans" cxnId="{80E91E08-5DA9-4885-A52D-B9C4F56FE165}">
      <dgm:prSet/>
      <dgm:spPr/>
      <dgm:t>
        <a:bodyPr/>
        <a:lstStyle/>
        <a:p>
          <a:endParaRPr lang="en-US"/>
        </a:p>
      </dgm:t>
    </dgm:pt>
    <dgm:pt modelId="{4978BE79-9784-402A-A460-C2DABB56E086}" type="sibTrans" cxnId="{80E91E08-5DA9-4885-A52D-B9C4F56FE165}">
      <dgm:prSet/>
      <dgm:spPr/>
      <dgm:t>
        <a:bodyPr/>
        <a:lstStyle/>
        <a:p>
          <a:endParaRPr lang="en-US"/>
        </a:p>
      </dgm:t>
    </dgm:pt>
    <dgm:pt modelId="{B57A203A-F10E-416D-A0D0-CCF708BC00B7}" type="pres">
      <dgm:prSet presAssocID="{AB9470EE-FD85-47C3-A83E-74D5B3363A6E}" presName="Name0" presStyleCnt="0">
        <dgm:presLayoutVars>
          <dgm:dir/>
          <dgm:resizeHandles val="exact"/>
        </dgm:presLayoutVars>
      </dgm:prSet>
      <dgm:spPr/>
    </dgm:pt>
    <dgm:pt modelId="{C6438B3B-E448-4C2A-A991-0781FCC1A45D}" type="pres">
      <dgm:prSet presAssocID="{19930EFC-8B01-48DA-AA81-3C70447FCE73}" presName="parTxOnly" presStyleLbl="node1" presStyleIdx="0" presStyleCnt="5">
        <dgm:presLayoutVars>
          <dgm:bulletEnabled val="1"/>
        </dgm:presLayoutVars>
      </dgm:prSet>
      <dgm:spPr/>
    </dgm:pt>
    <dgm:pt modelId="{F4FFBD13-EC25-4B1C-8A89-B773EDEBF339}" type="pres">
      <dgm:prSet presAssocID="{4E091508-2998-40A7-970C-0B3773FD8FFA}" presName="parSpace" presStyleCnt="0"/>
      <dgm:spPr/>
    </dgm:pt>
    <dgm:pt modelId="{42603BAC-528C-49DB-9A6C-F0011AD73AB6}" type="pres">
      <dgm:prSet presAssocID="{D0B12C08-F272-4F17-BFB2-3472A733AC0D}" presName="parTxOnly" presStyleLbl="node1" presStyleIdx="1" presStyleCnt="5">
        <dgm:presLayoutVars>
          <dgm:bulletEnabled val="1"/>
        </dgm:presLayoutVars>
      </dgm:prSet>
      <dgm:spPr/>
    </dgm:pt>
    <dgm:pt modelId="{2541C558-6206-4AC8-BC66-29A149192AF9}" type="pres">
      <dgm:prSet presAssocID="{4978BE79-9784-402A-A460-C2DABB56E086}" presName="parSpace" presStyleCnt="0"/>
      <dgm:spPr/>
    </dgm:pt>
    <dgm:pt modelId="{D82D0E79-DC52-4FF8-9ED1-23CD983C5D8E}" type="pres">
      <dgm:prSet presAssocID="{6B82F6BD-B4D6-49E8-8B15-62B904092009}" presName="parTxOnly" presStyleLbl="node1" presStyleIdx="2" presStyleCnt="5">
        <dgm:presLayoutVars>
          <dgm:bulletEnabled val="1"/>
        </dgm:presLayoutVars>
      </dgm:prSet>
      <dgm:spPr/>
    </dgm:pt>
    <dgm:pt modelId="{AD19C60E-8A0A-4C56-B372-E637F8B46E92}" type="pres">
      <dgm:prSet presAssocID="{CFDAFF07-D4B7-4056-B661-53A51578FCC2}" presName="parSpace" presStyleCnt="0"/>
      <dgm:spPr/>
    </dgm:pt>
    <dgm:pt modelId="{5ECFFB98-DCFE-41D5-86A7-33E403E52A7D}" type="pres">
      <dgm:prSet presAssocID="{D3E0941C-CEAC-403F-95B5-1925CFF3E9FB}" presName="parTxOnly" presStyleLbl="node1" presStyleIdx="3" presStyleCnt="5">
        <dgm:presLayoutVars>
          <dgm:bulletEnabled val="1"/>
        </dgm:presLayoutVars>
      </dgm:prSet>
      <dgm:spPr/>
    </dgm:pt>
    <dgm:pt modelId="{531E6CC2-8A0E-4F15-B661-A5D3F5CD720F}" type="pres">
      <dgm:prSet presAssocID="{ABDD62E1-28E2-4561-BE37-61103252A142}" presName="parSpace" presStyleCnt="0"/>
      <dgm:spPr/>
    </dgm:pt>
    <dgm:pt modelId="{92617F4B-4D6B-46B2-B368-348C3C098A6A}" type="pres">
      <dgm:prSet presAssocID="{7D2B7777-D92B-4F50-89A9-CDF31AB8600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80E91E08-5DA9-4885-A52D-B9C4F56FE165}" srcId="{AB9470EE-FD85-47C3-A83E-74D5B3363A6E}" destId="{D0B12C08-F272-4F17-BFB2-3472A733AC0D}" srcOrd="1" destOrd="0" parTransId="{26A7809D-48DE-49D3-9090-82FF94A69DEB}" sibTransId="{4978BE79-9784-402A-A460-C2DABB56E086}"/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A433116C-D5C3-47E0-9CE3-5DE5BF3F2484}" type="presOf" srcId="{19930EFC-8B01-48DA-AA81-3C70447FCE73}" destId="{C6438B3B-E448-4C2A-A991-0781FCC1A45D}" srcOrd="0" destOrd="0" presId="urn:microsoft.com/office/officeart/2005/8/layout/hChevron3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D6CF9180-13FA-4601-B409-65C1CB4C60A9}" type="presOf" srcId="{AB9470EE-FD85-47C3-A83E-74D5B3363A6E}" destId="{B57A203A-F10E-416D-A0D0-CCF708BC00B7}" srcOrd="0" destOrd="0" presId="urn:microsoft.com/office/officeart/2005/8/layout/hChevron3"/>
    <dgm:cxn modelId="{89A14E86-D5BA-4FE9-904D-6FDC6D89A1D1}" type="presOf" srcId="{7D2B7777-D92B-4F50-89A9-CDF31AB86003}" destId="{92617F4B-4D6B-46B2-B368-348C3C098A6A}" srcOrd="0" destOrd="0" presId="urn:microsoft.com/office/officeart/2005/8/layout/hChevron3"/>
    <dgm:cxn modelId="{C5C63D89-4A52-43E6-A387-4E98A3ECA222}" type="presOf" srcId="{D0B12C08-F272-4F17-BFB2-3472A733AC0D}" destId="{42603BAC-528C-49DB-9A6C-F0011AD73AB6}" srcOrd="0" destOrd="0" presId="urn:microsoft.com/office/officeart/2005/8/layout/hChevron3"/>
    <dgm:cxn modelId="{A05B8D8B-9332-4CCD-86FC-7BDBE83B3B7D}" type="presOf" srcId="{6B82F6BD-B4D6-49E8-8B15-62B904092009}" destId="{D82D0E79-DC52-4FF8-9ED1-23CD983C5D8E}" srcOrd="0" destOrd="0" presId="urn:microsoft.com/office/officeart/2005/8/layout/hChevron3"/>
    <dgm:cxn modelId="{D3F53C8C-C181-4DAB-BB6D-FF75812DA713}" type="presOf" srcId="{D3E0941C-CEAC-403F-95B5-1925CFF3E9FB}" destId="{5ECFFB98-DCFE-41D5-86A7-33E403E52A7D}" srcOrd="0" destOrd="0" presId="urn:microsoft.com/office/officeart/2005/8/layout/hChevron3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2227E2A2-1FF4-4606-99BA-FC0CB7818393}" type="presParOf" srcId="{B57A203A-F10E-416D-A0D0-CCF708BC00B7}" destId="{C6438B3B-E448-4C2A-A991-0781FCC1A45D}" srcOrd="0" destOrd="0" presId="urn:microsoft.com/office/officeart/2005/8/layout/hChevron3"/>
    <dgm:cxn modelId="{C5BE251B-1BE2-4455-9E4A-F27CEBAF0ADE}" type="presParOf" srcId="{B57A203A-F10E-416D-A0D0-CCF708BC00B7}" destId="{F4FFBD13-EC25-4B1C-8A89-B773EDEBF339}" srcOrd="1" destOrd="0" presId="urn:microsoft.com/office/officeart/2005/8/layout/hChevron3"/>
    <dgm:cxn modelId="{37F73684-BB8B-488F-A76D-5D520592BF55}" type="presParOf" srcId="{B57A203A-F10E-416D-A0D0-CCF708BC00B7}" destId="{42603BAC-528C-49DB-9A6C-F0011AD73AB6}" srcOrd="2" destOrd="0" presId="urn:microsoft.com/office/officeart/2005/8/layout/hChevron3"/>
    <dgm:cxn modelId="{3C8E71A1-4337-4324-9149-3F89E0F53A7A}" type="presParOf" srcId="{B57A203A-F10E-416D-A0D0-CCF708BC00B7}" destId="{2541C558-6206-4AC8-BC66-29A149192AF9}" srcOrd="3" destOrd="0" presId="urn:microsoft.com/office/officeart/2005/8/layout/hChevron3"/>
    <dgm:cxn modelId="{9AED4183-4DDD-4867-BFE2-81A4C96A1125}" type="presParOf" srcId="{B57A203A-F10E-416D-A0D0-CCF708BC00B7}" destId="{D82D0E79-DC52-4FF8-9ED1-23CD983C5D8E}" srcOrd="4" destOrd="0" presId="urn:microsoft.com/office/officeart/2005/8/layout/hChevron3"/>
    <dgm:cxn modelId="{0E739051-DA51-4AA6-A670-3E46D02BEE0F}" type="presParOf" srcId="{B57A203A-F10E-416D-A0D0-CCF708BC00B7}" destId="{AD19C60E-8A0A-4C56-B372-E637F8B46E92}" srcOrd="5" destOrd="0" presId="urn:microsoft.com/office/officeart/2005/8/layout/hChevron3"/>
    <dgm:cxn modelId="{ACEF4A2D-3CD7-476B-8388-4023BD2523D7}" type="presParOf" srcId="{B57A203A-F10E-416D-A0D0-CCF708BC00B7}" destId="{5ECFFB98-DCFE-41D5-86A7-33E403E52A7D}" srcOrd="6" destOrd="0" presId="urn:microsoft.com/office/officeart/2005/8/layout/hChevron3"/>
    <dgm:cxn modelId="{BE37D991-4BE3-405F-B3A7-5F0F72F359C3}" type="presParOf" srcId="{B57A203A-F10E-416D-A0D0-CCF708BC00B7}" destId="{531E6CC2-8A0E-4F15-B661-A5D3F5CD720F}" srcOrd="7" destOrd="0" presId="urn:microsoft.com/office/officeart/2005/8/layout/hChevron3"/>
    <dgm:cxn modelId="{D3A20267-365E-4B49-A9D6-F09A1CE8334F}" type="presParOf" srcId="{B57A203A-F10E-416D-A0D0-CCF708BC00B7}" destId="{92617F4B-4D6B-46B2-B368-348C3C098A6A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Chevron3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HK"/>
        </a:p>
      </dgm:t>
    </dgm:pt>
    <dgm:pt modelId="{19930EFC-8B01-48DA-AA81-3C70447FCE73}">
      <dgm:prSet phldrT="[文字]" custT="1"/>
      <dgm:spPr>
        <a:solidFill>
          <a:srgbClr val="196B24"/>
        </a:solidFill>
      </dgm:spPr>
      <dgm:t>
        <a:bodyPr/>
        <a:lstStyle/>
        <a:p>
          <a:r>
            <a:rPr lang="en-HK" altLang="zh-TW" sz="1600" b="1" dirty="0"/>
            <a:t>Setting Theme &amp; Goals</a:t>
          </a:r>
          <a:endParaRPr lang="en-US" sz="1600" b="1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6B82F6BD-B4D6-49E8-8B15-62B904092009}">
      <dgm:prSet custT="1"/>
      <dgm:spPr/>
      <dgm:t>
        <a:bodyPr/>
        <a:lstStyle/>
        <a:p>
          <a:r>
            <a:rPr lang="en-HK" altLang="zh-TW" sz="1600" b="1" dirty="0"/>
            <a:t>Preparing Activity </a:t>
          </a:r>
          <a:br>
            <a:rPr lang="en-HK" altLang="zh-TW" sz="1600" b="1" dirty="0"/>
          </a:br>
          <a:r>
            <a:rPr lang="en-HK" altLang="zh-TW" sz="1600" b="1" dirty="0"/>
            <a:t>Proposal</a:t>
          </a:r>
          <a:endParaRPr lang="en-US" sz="1600" b="1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D3E0941C-CEAC-403F-95B5-1925CFF3E9FB}">
      <dgm:prSet custT="1"/>
      <dgm:spPr/>
      <dgm:t>
        <a:bodyPr/>
        <a:lstStyle/>
        <a:p>
          <a:r>
            <a:rPr lang="en-HK" altLang="zh-TW" sz="1600" b="1" dirty="0"/>
            <a:t>Operation &amp; Logistics</a:t>
          </a:r>
          <a:endParaRPr lang="en-US" sz="1600" b="1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7D2B7777-D92B-4F50-89A9-CDF31AB86003}">
      <dgm:prSet custT="1"/>
      <dgm:spPr>
        <a:solidFill>
          <a:schemeClr val="accent2"/>
        </a:solidFill>
      </dgm:spPr>
      <dgm:t>
        <a:bodyPr/>
        <a:lstStyle/>
        <a:p>
          <a:r>
            <a:rPr lang="en-HK" altLang="zh-TW" sz="1600" b="1" dirty="0"/>
            <a:t>Post-activity Evaluation</a:t>
          </a:r>
          <a:endParaRPr lang="en-US" sz="1600" b="1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D0B12C08-F272-4F17-BFB2-3472A733AC0D}">
      <dgm:prSet phldrT="[文字]" custT="1"/>
      <dgm:spPr>
        <a:solidFill>
          <a:srgbClr val="196B24"/>
        </a:solidFill>
      </dgm:spPr>
      <dgm:t>
        <a:bodyPr/>
        <a:lstStyle/>
        <a:p>
          <a:r>
            <a:rPr lang="en-HK" altLang="zh-TW" sz="1600" b="1" dirty="0"/>
            <a:t>Reviewing Resources</a:t>
          </a:r>
          <a:endParaRPr lang="en-US" sz="1600" b="1" dirty="0"/>
        </a:p>
      </dgm:t>
    </dgm:pt>
    <dgm:pt modelId="{26A7809D-48DE-49D3-9090-82FF94A69DEB}" type="parTrans" cxnId="{80E91E08-5DA9-4885-A52D-B9C4F56FE165}">
      <dgm:prSet/>
      <dgm:spPr/>
      <dgm:t>
        <a:bodyPr/>
        <a:lstStyle/>
        <a:p>
          <a:endParaRPr lang="en-US"/>
        </a:p>
      </dgm:t>
    </dgm:pt>
    <dgm:pt modelId="{4978BE79-9784-402A-A460-C2DABB56E086}" type="sibTrans" cxnId="{80E91E08-5DA9-4885-A52D-B9C4F56FE165}">
      <dgm:prSet/>
      <dgm:spPr/>
      <dgm:t>
        <a:bodyPr/>
        <a:lstStyle/>
        <a:p>
          <a:endParaRPr lang="en-US"/>
        </a:p>
      </dgm:t>
    </dgm:pt>
    <dgm:pt modelId="{B57A203A-F10E-416D-A0D0-CCF708BC00B7}" type="pres">
      <dgm:prSet presAssocID="{AB9470EE-FD85-47C3-A83E-74D5B3363A6E}" presName="Name0" presStyleCnt="0">
        <dgm:presLayoutVars>
          <dgm:dir/>
          <dgm:resizeHandles val="exact"/>
        </dgm:presLayoutVars>
      </dgm:prSet>
      <dgm:spPr/>
    </dgm:pt>
    <dgm:pt modelId="{C6438B3B-E448-4C2A-A991-0781FCC1A45D}" type="pres">
      <dgm:prSet presAssocID="{19930EFC-8B01-48DA-AA81-3C70447FCE73}" presName="parTxOnly" presStyleLbl="node1" presStyleIdx="0" presStyleCnt="5">
        <dgm:presLayoutVars>
          <dgm:bulletEnabled val="1"/>
        </dgm:presLayoutVars>
      </dgm:prSet>
      <dgm:spPr/>
    </dgm:pt>
    <dgm:pt modelId="{F4FFBD13-EC25-4B1C-8A89-B773EDEBF339}" type="pres">
      <dgm:prSet presAssocID="{4E091508-2998-40A7-970C-0B3773FD8FFA}" presName="parSpace" presStyleCnt="0"/>
      <dgm:spPr/>
    </dgm:pt>
    <dgm:pt modelId="{42603BAC-528C-49DB-9A6C-F0011AD73AB6}" type="pres">
      <dgm:prSet presAssocID="{D0B12C08-F272-4F17-BFB2-3472A733AC0D}" presName="parTxOnly" presStyleLbl="node1" presStyleIdx="1" presStyleCnt="5">
        <dgm:presLayoutVars>
          <dgm:bulletEnabled val="1"/>
        </dgm:presLayoutVars>
      </dgm:prSet>
      <dgm:spPr/>
    </dgm:pt>
    <dgm:pt modelId="{2541C558-6206-4AC8-BC66-29A149192AF9}" type="pres">
      <dgm:prSet presAssocID="{4978BE79-9784-402A-A460-C2DABB56E086}" presName="parSpace" presStyleCnt="0"/>
      <dgm:spPr/>
    </dgm:pt>
    <dgm:pt modelId="{D82D0E79-DC52-4FF8-9ED1-23CD983C5D8E}" type="pres">
      <dgm:prSet presAssocID="{6B82F6BD-B4D6-49E8-8B15-62B904092009}" presName="parTxOnly" presStyleLbl="node1" presStyleIdx="2" presStyleCnt="5">
        <dgm:presLayoutVars>
          <dgm:bulletEnabled val="1"/>
        </dgm:presLayoutVars>
      </dgm:prSet>
      <dgm:spPr/>
    </dgm:pt>
    <dgm:pt modelId="{AD19C60E-8A0A-4C56-B372-E637F8B46E92}" type="pres">
      <dgm:prSet presAssocID="{CFDAFF07-D4B7-4056-B661-53A51578FCC2}" presName="parSpace" presStyleCnt="0"/>
      <dgm:spPr/>
    </dgm:pt>
    <dgm:pt modelId="{5ECFFB98-DCFE-41D5-86A7-33E403E52A7D}" type="pres">
      <dgm:prSet presAssocID="{D3E0941C-CEAC-403F-95B5-1925CFF3E9FB}" presName="parTxOnly" presStyleLbl="node1" presStyleIdx="3" presStyleCnt="5">
        <dgm:presLayoutVars>
          <dgm:bulletEnabled val="1"/>
        </dgm:presLayoutVars>
      </dgm:prSet>
      <dgm:spPr/>
    </dgm:pt>
    <dgm:pt modelId="{531E6CC2-8A0E-4F15-B661-A5D3F5CD720F}" type="pres">
      <dgm:prSet presAssocID="{ABDD62E1-28E2-4561-BE37-61103252A142}" presName="parSpace" presStyleCnt="0"/>
      <dgm:spPr/>
    </dgm:pt>
    <dgm:pt modelId="{92617F4B-4D6B-46B2-B368-348C3C098A6A}" type="pres">
      <dgm:prSet presAssocID="{7D2B7777-D92B-4F50-89A9-CDF31AB8600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80E91E08-5DA9-4885-A52D-B9C4F56FE165}" srcId="{AB9470EE-FD85-47C3-A83E-74D5B3363A6E}" destId="{D0B12C08-F272-4F17-BFB2-3472A733AC0D}" srcOrd="1" destOrd="0" parTransId="{26A7809D-48DE-49D3-9090-82FF94A69DEB}" sibTransId="{4978BE79-9784-402A-A460-C2DABB56E086}"/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A433116C-D5C3-47E0-9CE3-5DE5BF3F2484}" type="presOf" srcId="{19930EFC-8B01-48DA-AA81-3C70447FCE73}" destId="{C6438B3B-E448-4C2A-A991-0781FCC1A45D}" srcOrd="0" destOrd="0" presId="urn:microsoft.com/office/officeart/2005/8/layout/hChevron3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D6CF9180-13FA-4601-B409-65C1CB4C60A9}" type="presOf" srcId="{AB9470EE-FD85-47C3-A83E-74D5B3363A6E}" destId="{B57A203A-F10E-416D-A0D0-CCF708BC00B7}" srcOrd="0" destOrd="0" presId="urn:microsoft.com/office/officeart/2005/8/layout/hChevron3"/>
    <dgm:cxn modelId="{89A14E86-D5BA-4FE9-904D-6FDC6D89A1D1}" type="presOf" srcId="{7D2B7777-D92B-4F50-89A9-CDF31AB86003}" destId="{92617F4B-4D6B-46B2-B368-348C3C098A6A}" srcOrd="0" destOrd="0" presId="urn:microsoft.com/office/officeart/2005/8/layout/hChevron3"/>
    <dgm:cxn modelId="{C5C63D89-4A52-43E6-A387-4E98A3ECA222}" type="presOf" srcId="{D0B12C08-F272-4F17-BFB2-3472A733AC0D}" destId="{42603BAC-528C-49DB-9A6C-F0011AD73AB6}" srcOrd="0" destOrd="0" presId="urn:microsoft.com/office/officeart/2005/8/layout/hChevron3"/>
    <dgm:cxn modelId="{A05B8D8B-9332-4CCD-86FC-7BDBE83B3B7D}" type="presOf" srcId="{6B82F6BD-B4D6-49E8-8B15-62B904092009}" destId="{D82D0E79-DC52-4FF8-9ED1-23CD983C5D8E}" srcOrd="0" destOrd="0" presId="urn:microsoft.com/office/officeart/2005/8/layout/hChevron3"/>
    <dgm:cxn modelId="{D3F53C8C-C181-4DAB-BB6D-FF75812DA713}" type="presOf" srcId="{D3E0941C-CEAC-403F-95B5-1925CFF3E9FB}" destId="{5ECFFB98-DCFE-41D5-86A7-33E403E52A7D}" srcOrd="0" destOrd="0" presId="urn:microsoft.com/office/officeart/2005/8/layout/hChevron3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2227E2A2-1FF4-4606-99BA-FC0CB7818393}" type="presParOf" srcId="{B57A203A-F10E-416D-A0D0-CCF708BC00B7}" destId="{C6438B3B-E448-4C2A-A991-0781FCC1A45D}" srcOrd="0" destOrd="0" presId="urn:microsoft.com/office/officeart/2005/8/layout/hChevron3"/>
    <dgm:cxn modelId="{C5BE251B-1BE2-4455-9E4A-F27CEBAF0ADE}" type="presParOf" srcId="{B57A203A-F10E-416D-A0D0-CCF708BC00B7}" destId="{F4FFBD13-EC25-4B1C-8A89-B773EDEBF339}" srcOrd="1" destOrd="0" presId="urn:microsoft.com/office/officeart/2005/8/layout/hChevron3"/>
    <dgm:cxn modelId="{37F73684-BB8B-488F-A76D-5D520592BF55}" type="presParOf" srcId="{B57A203A-F10E-416D-A0D0-CCF708BC00B7}" destId="{42603BAC-528C-49DB-9A6C-F0011AD73AB6}" srcOrd="2" destOrd="0" presId="urn:microsoft.com/office/officeart/2005/8/layout/hChevron3"/>
    <dgm:cxn modelId="{3C8E71A1-4337-4324-9149-3F89E0F53A7A}" type="presParOf" srcId="{B57A203A-F10E-416D-A0D0-CCF708BC00B7}" destId="{2541C558-6206-4AC8-BC66-29A149192AF9}" srcOrd="3" destOrd="0" presId="urn:microsoft.com/office/officeart/2005/8/layout/hChevron3"/>
    <dgm:cxn modelId="{9AED4183-4DDD-4867-BFE2-81A4C96A1125}" type="presParOf" srcId="{B57A203A-F10E-416D-A0D0-CCF708BC00B7}" destId="{D82D0E79-DC52-4FF8-9ED1-23CD983C5D8E}" srcOrd="4" destOrd="0" presId="urn:microsoft.com/office/officeart/2005/8/layout/hChevron3"/>
    <dgm:cxn modelId="{0E739051-DA51-4AA6-A670-3E46D02BEE0F}" type="presParOf" srcId="{B57A203A-F10E-416D-A0D0-CCF708BC00B7}" destId="{AD19C60E-8A0A-4C56-B372-E637F8B46E92}" srcOrd="5" destOrd="0" presId="urn:microsoft.com/office/officeart/2005/8/layout/hChevron3"/>
    <dgm:cxn modelId="{ACEF4A2D-3CD7-476B-8388-4023BD2523D7}" type="presParOf" srcId="{B57A203A-F10E-416D-A0D0-CCF708BC00B7}" destId="{5ECFFB98-DCFE-41D5-86A7-33E403E52A7D}" srcOrd="6" destOrd="0" presId="urn:microsoft.com/office/officeart/2005/8/layout/hChevron3"/>
    <dgm:cxn modelId="{BE37D991-4BE3-405F-B3A7-5F0F72F359C3}" type="presParOf" srcId="{B57A203A-F10E-416D-A0D0-CCF708BC00B7}" destId="{531E6CC2-8A0E-4F15-B661-A5D3F5CD720F}" srcOrd="7" destOrd="0" presId="urn:microsoft.com/office/officeart/2005/8/layout/hChevron3"/>
    <dgm:cxn modelId="{D3A20267-365E-4B49-A9D6-F09A1CE8334F}" type="presParOf" srcId="{B57A203A-F10E-416D-A0D0-CCF708BC00B7}" destId="{92617F4B-4D6B-46B2-B368-348C3C098A6A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F33331C-44E3-454B-8BA6-9578DF177B8D}" type="doc">
      <dgm:prSet loTypeId="urn:microsoft.com/office/officeart/2005/8/layout/pyramid3" loCatId="pyramid" qsTypeId="urn:microsoft.com/office/officeart/2005/8/quickstyle/3d5" qsCatId="3D" csTypeId="urn:microsoft.com/office/officeart/2005/8/colors/colorful2" csCatId="colorful" phldr="1"/>
      <dgm:spPr/>
      <dgm:t>
        <a:bodyPr/>
        <a:lstStyle/>
        <a:p>
          <a:endParaRPr lang="en-HK"/>
        </a:p>
      </dgm:t>
    </dgm:pt>
    <dgm:pt modelId="{047D9271-5A4E-46F4-AA3F-A8DCF994FF3A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en-HK" altLang="zh-TW" sz="3600" b="1" dirty="0">
              <a:latin typeface="+mn-lt"/>
              <a:ea typeface="+mn-ea"/>
            </a:rPr>
            <a:t>Minimise</a:t>
          </a:r>
          <a:endParaRPr lang="zh-TW" altLang="en-US" sz="3600" b="1" dirty="0">
            <a:latin typeface="+mn-lt"/>
            <a:ea typeface="+mn-ea"/>
          </a:endParaRPr>
        </a:p>
      </dgm:t>
    </dgm:pt>
    <dgm:pt modelId="{A72A4DA7-E821-40A5-8322-FC7653B6DB43}" type="parTrans" cxnId="{8F6FDA53-E34F-4262-9927-D56A2ED59619}">
      <dgm:prSet/>
      <dgm:spPr/>
      <dgm:t>
        <a:bodyPr/>
        <a:lstStyle/>
        <a:p>
          <a:pPr algn="ctr"/>
          <a:endParaRPr lang="zh-TW" altLang="en-US">
            <a:latin typeface="+mn-ea"/>
            <a:ea typeface="+mn-ea"/>
          </a:endParaRPr>
        </a:p>
      </dgm:t>
    </dgm:pt>
    <dgm:pt modelId="{EF150168-C5F2-42BF-9A48-6D529EDBBE0E}" type="sibTrans" cxnId="{8F6FDA53-E34F-4262-9927-D56A2ED59619}">
      <dgm:prSet/>
      <dgm:spPr/>
      <dgm:t>
        <a:bodyPr/>
        <a:lstStyle/>
        <a:p>
          <a:pPr algn="ctr"/>
          <a:endParaRPr lang="zh-TW" altLang="en-US">
            <a:latin typeface="+mn-ea"/>
            <a:ea typeface="+mn-ea"/>
          </a:endParaRPr>
        </a:p>
      </dgm:t>
    </dgm:pt>
    <dgm:pt modelId="{5A9E7B39-965D-4D2C-AAB1-1A9E31878178}">
      <dgm:prSet phldrT="[Text]" custT="1"/>
      <dgm:spPr>
        <a:solidFill>
          <a:schemeClr val="accent6"/>
        </a:solidFill>
      </dgm:spPr>
      <dgm:t>
        <a:bodyPr/>
        <a:lstStyle/>
        <a:p>
          <a:pPr algn="ctr">
            <a:lnSpc>
              <a:spcPts val="4000"/>
            </a:lnSpc>
            <a:spcAft>
              <a:spcPts val="0"/>
            </a:spcAft>
          </a:pPr>
          <a:r>
            <a:rPr lang="en-HK" altLang="zh-TW" sz="3600" b="1" dirty="0">
              <a:latin typeface="+mn-lt"/>
              <a:ea typeface="+mn-ea"/>
            </a:rPr>
            <a:t>Reuse </a:t>
          </a:r>
          <a:r>
            <a:rPr lang="en-US" altLang="zh-TW" sz="3600" b="1" dirty="0">
              <a:latin typeface="+mn-lt"/>
              <a:ea typeface="+mn-ea"/>
            </a:rPr>
            <a:t>/</a:t>
          </a:r>
        </a:p>
        <a:p>
          <a:pPr algn="ctr">
            <a:lnSpc>
              <a:spcPts val="4000"/>
            </a:lnSpc>
            <a:spcAft>
              <a:spcPts val="0"/>
            </a:spcAft>
          </a:pPr>
          <a:r>
            <a:rPr lang="en-HK" altLang="zh-TW" sz="3600" b="1" dirty="0">
              <a:latin typeface="+mn-lt"/>
              <a:ea typeface="+mn-ea"/>
            </a:rPr>
            <a:t>Replace</a:t>
          </a:r>
          <a:endParaRPr lang="zh-TW" altLang="en-US" sz="3600" b="1" dirty="0">
            <a:latin typeface="+mn-lt"/>
            <a:ea typeface="+mn-ea"/>
          </a:endParaRPr>
        </a:p>
      </dgm:t>
    </dgm:pt>
    <dgm:pt modelId="{F9911410-5A98-4A4E-9F8B-5E81D5951D5F}" type="parTrans" cxnId="{32D65781-A2DC-4313-A065-79570A0578ED}">
      <dgm:prSet/>
      <dgm:spPr/>
      <dgm:t>
        <a:bodyPr/>
        <a:lstStyle/>
        <a:p>
          <a:pPr algn="ctr"/>
          <a:endParaRPr lang="zh-TW" altLang="en-US">
            <a:latin typeface="+mn-ea"/>
            <a:ea typeface="+mn-ea"/>
          </a:endParaRPr>
        </a:p>
      </dgm:t>
    </dgm:pt>
    <dgm:pt modelId="{2D44348A-BFF8-43D3-85F7-26D65DFFA953}" type="sibTrans" cxnId="{32D65781-A2DC-4313-A065-79570A0578ED}">
      <dgm:prSet/>
      <dgm:spPr/>
      <dgm:t>
        <a:bodyPr/>
        <a:lstStyle/>
        <a:p>
          <a:pPr algn="ctr"/>
          <a:endParaRPr lang="zh-TW" altLang="en-US">
            <a:latin typeface="+mn-ea"/>
            <a:ea typeface="+mn-ea"/>
          </a:endParaRPr>
        </a:p>
      </dgm:t>
    </dgm:pt>
    <dgm:pt modelId="{D1796738-523E-4066-B139-2C2B007AA443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HK" altLang="zh-TW" sz="3600" b="1" dirty="0">
              <a:latin typeface="+mn-lt"/>
              <a:ea typeface="+mn-ea"/>
            </a:rPr>
            <a:t>Recycle</a:t>
          </a:r>
          <a:endParaRPr lang="zh-TW" altLang="en-US" sz="3600" b="1" dirty="0">
            <a:latin typeface="+mn-lt"/>
            <a:ea typeface="+mn-ea"/>
          </a:endParaRPr>
        </a:p>
      </dgm:t>
    </dgm:pt>
    <dgm:pt modelId="{9EBEDA1B-0804-4B41-A1B6-99B68A087F89}" type="parTrans" cxnId="{0C6DDF04-4AA6-457B-B9A5-73ABF9AEAF2F}">
      <dgm:prSet/>
      <dgm:spPr/>
      <dgm:t>
        <a:bodyPr/>
        <a:lstStyle/>
        <a:p>
          <a:pPr algn="ctr"/>
          <a:endParaRPr lang="zh-TW" altLang="en-US">
            <a:latin typeface="+mn-ea"/>
            <a:ea typeface="+mn-ea"/>
          </a:endParaRPr>
        </a:p>
      </dgm:t>
    </dgm:pt>
    <dgm:pt modelId="{50E88938-AD56-4977-AFDD-B6BEE376F526}" type="sibTrans" cxnId="{0C6DDF04-4AA6-457B-B9A5-73ABF9AEAF2F}">
      <dgm:prSet/>
      <dgm:spPr/>
      <dgm:t>
        <a:bodyPr/>
        <a:lstStyle/>
        <a:p>
          <a:pPr algn="ctr"/>
          <a:endParaRPr lang="zh-TW" altLang="en-US">
            <a:latin typeface="+mn-ea"/>
            <a:ea typeface="+mn-ea"/>
          </a:endParaRPr>
        </a:p>
      </dgm:t>
    </dgm:pt>
    <dgm:pt modelId="{62978FF6-769D-46E8-A04C-B4D049AAD684}" type="pres">
      <dgm:prSet presAssocID="{2F33331C-44E3-454B-8BA6-9578DF177B8D}" presName="Name0" presStyleCnt="0">
        <dgm:presLayoutVars>
          <dgm:dir/>
          <dgm:animLvl val="lvl"/>
          <dgm:resizeHandles val="exact"/>
        </dgm:presLayoutVars>
      </dgm:prSet>
      <dgm:spPr/>
    </dgm:pt>
    <dgm:pt modelId="{AACE745E-82EB-41B8-B5C0-7923A08B1B88}" type="pres">
      <dgm:prSet presAssocID="{047D9271-5A4E-46F4-AA3F-A8DCF994FF3A}" presName="Name8" presStyleCnt="0"/>
      <dgm:spPr/>
    </dgm:pt>
    <dgm:pt modelId="{1711C125-A86E-43A1-BA22-53BD4C546205}" type="pres">
      <dgm:prSet presAssocID="{047D9271-5A4E-46F4-AA3F-A8DCF994FF3A}" presName="level" presStyleLbl="node1" presStyleIdx="0" presStyleCnt="3">
        <dgm:presLayoutVars>
          <dgm:chMax val="1"/>
          <dgm:bulletEnabled val="1"/>
        </dgm:presLayoutVars>
      </dgm:prSet>
      <dgm:spPr/>
    </dgm:pt>
    <dgm:pt modelId="{DB206657-EAD5-4871-9690-1AEE476B2E08}" type="pres">
      <dgm:prSet presAssocID="{047D9271-5A4E-46F4-AA3F-A8DCF994FF3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2A6AD51-7623-44CB-9047-5AA06173F5F9}" type="pres">
      <dgm:prSet presAssocID="{5A9E7B39-965D-4D2C-AAB1-1A9E31878178}" presName="Name8" presStyleCnt="0"/>
      <dgm:spPr/>
    </dgm:pt>
    <dgm:pt modelId="{776E43EF-7434-48FA-9DCE-68479BF644AE}" type="pres">
      <dgm:prSet presAssocID="{5A9E7B39-965D-4D2C-AAB1-1A9E31878178}" presName="level" presStyleLbl="node1" presStyleIdx="1" presStyleCnt="3">
        <dgm:presLayoutVars>
          <dgm:chMax val="1"/>
          <dgm:bulletEnabled val="1"/>
        </dgm:presLayoutVars>
      </dgm:prSet>
      <dgm:spPr/>
    </dgm:pt>
    <dgm:pt modelId="{FA94A8A0-50A0-47E4-84F8-49741E1DBADB}" type="pres">
      <dgm:prSet presAssocID="{5A9E7B39-965D-4D2C-AAB1-1A9E3187817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9B44320-7648-4576-8C36-B776AB9CF6A3}" type="pres">
      <dgm:prSet presAssocID="{D1796738-523E-4066-B139-2C2B007AA443}" presName="Name8" presStyleCnt="0"/>
      <dgm:spPr/>
    </dgm:pt>
    <dgm:pt modelId="{83A798F5-34AA-4044-BB72-39FD6BE4D826}" type="pres">
      <dgm:prSet presAssocID="{D1796738-523E-4066-B139-2C2B007AA443}" presName="level" presStyleLbl="node1" presStyleIdx="2" presStyleCnt="3">
        <dgm:presLayoutVars>
          <dgm:chMax val="1"/>
          <dgm:bulletEnabled val="1"/>
        </dgm:presLayoutVars>
      </dgm:prSet>
      <dgm:spPr/>
    </dgm:pt>
    <dgm:pt modelId="{94E1A002-B099-4DD3-83E8-365B07622466}" type="pres">
      <dgm:prSet presAssocID="{D1796738-523E-4066-B139-2C2B007AA44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4BDA3C02-B6D8-4090-A775-A38E98116267}" type="presOf" srcId="{5A9E7B39-965D-4D2C-AAB1-1A9E31878178}" destId="{FA94A8A0-50A0-47E4-84F8-49741E1DBADB}" srcOrd="1" destOrd="0" presId="urn:microsoft.com/office/officeart/2005/8/layout/pyramid3"/>
    <dgm:cxn modelId="{FAF66604-DBEC-462C-8300-9CC056E49785}" type="presOf" srcId="{D1796738-523E-4066-B139-2C2B007AA443}" destId="{83A798F5-34AA-4044-BB72-39FD6BE4D826}" srcOrd="0" destOrd="0" presId="urn:microsoft.com/office/officeart/2005/8/layout/pyramid3"/>
    <dgm:cxn modelId="{0C6DDF04-4AA6-457B-B9A5-73ABF9AEAF2F}" srcId="{2F33331C-44E3-454B-8BA6-9578DF177B8D}" destId="{D1796738-523E-4066-B139-2C2B007AA443}" srcOrd="2" destOrd="0" parTransId="{9EBEDA1B-0804-4B41-A1B6-99B68A087F89}" sibTransId="{50E88938-AD56-4977-AFDD-B6BEE376F526}"/>
    <dgm:cxn modelId="{5FF2C248-1B9F-4ACB-B955-2A45D9E27E24}" type="presOf" srcId="{047D9271-5A4E-46F4-AA3F-A8DCF994FF3A}" destId="{DB206657-EAD5-4871-9690-1AEE476B2E08}" srcOrd="1" destOrd="0" presId="urn:microsoft.com/office/officeart/2005/8/layout/pyramid3"/>
    <dgm:cxn modelId="{8F6FDA53-E34F-4262-9927-D56A2ED59619}" srcId="{2F33331C-44E3-454B-8BA6-9578DF177B8D}" destId="{047D9271-5A4E-46F4-AA3F-A8DCF994FF3A}" srcOrd="0" destOrd="0" parTransId="{A72A4DA7-E821-40A5-8322-FC7653B6DB43}" sibTransId="{EF150168-C5F2-42BF-9A48-6D529EDBBE0E}"/>
    <dgm:cxn modelId="{32D65781-A2DC-4313-A065-79570A0578ED}" srcId="{2F33331C-44E3-454B-8BA6-9578DF177B8D}" destId="{5A9E7B39-965D-4D2C-AAB1-1A9E31878178}" srcOrd="1" destOrd="0" parTransId="{F9911410-5A98-4A4E-9F8B-5E81D5951D5F}" sibTransId="{2D44348A-BFF8-43D3-85F7-26D65DFFA953}"/>
    <dgm:cxn modelId="{77EFFDBD-3942-4044-97D8-63B15B4BEBF1}" type="presOf" srcId="{D1796738-523E-4066-B139-2C2B007AA443}" destId="{94E1A002-B099-4DD3-83E8-365B07622466}" srcOrd="1" destOrd="0" presId="urn:microsoft.com/office/officeart/2005/8/layout/pyramid3"/>
    <dgm:cxn modelId="{9F1C1ACC-58BA-4198-AAFD-355493F34BDC}" type="presOf" srcId="{2F33331C-44E3-454B-8BA6-9578DF177B8D}" destId="{62978FF6-769D-46E8-A04C-B4D049AAD684}" srcOrd="0" destOrd="0" presId="urn:microsoft.com/office/officeart/2005/8/layout/pyramid3"/>
    <dgm:cxn modelId="{AD3E26D4-3B7E-4EA6-A84E-0A900ECD7A12}" type="presOf" srcId="{5A9E7B39-965D-4D2C-AAB1-1A9E31878178}" destId="{776E43EF-7434-48FA-9DCE-68479BF644AE}" srcOrd="0" destOrd="0" presId="urn:microsoft.com/office/officeart/2005/8/layout/pyramid3"/>
    <dgm:cxn modelId="{B0B594F7-30E1-47C3-8C52-E63C7D7FDF32}" type="presOf" srcId="{047D9271-5A4E-46F4-AA3F-A8DCF994FF3A}" destId="{1711C125-A86E-43A1-BA22-53BD4C546205}" srcOrd="0" destOrd="0" presId="urn:microsoft.com/office/officeart/2005/8/layout/pyramid3"/>
    <dgm:cxn modelId="{3DEE3E11-5084-48C4-BAE0-A85902135C39}" type="presParOf" srcId="{62978FF6-769D-46E8-A04C-B4D049AAD684}" destId="{AACE745E-82EB-41B8-B5C0-7923A08B1B88}" srcOrd="0" destOrd="0" presId="urn:microsoft.com/office/officeart/2005/8/layout/pyramid3"/>
    <dgm:cxn modelId="{CCAC6D62-7607-4796-AFE8-5943053209F4}" type="presParOf" srcId="{AACE745E-82EB-41B8-B5C0-7923A08B1B88}" destId="{1711C125-A86E-43A1-BA22-53BD4C546205}" srcOrd="0" destOrd="0" presId="urn:microsoft.com/office/officeart/2005/8/layout/pyramid3"/>
    <dgm:cxn modelId="{44D84DAA-BE5F-460F-A7D9-467F714DB791}" type="presParOf" srcId="{AACE745E-82EB-41B8-B5C0-7923A08B1B88}" destId="{DB206657-EAD5-4871-9690-1AEE476B2E08}" srcOrd="1" destOrd="0" presId="urn:microsoft.com/office/officeart/2005/8/layout/pyramid3"/>
    <dgm:cxn modelId="{0B70A67A-4783-45B4-BF8B-41FE41D0201D}" type="presParOf" srcId="{62978FF6-769D-46E8-A04C-B4D049AAD684}" destId="{72A6AD51-7623-44CB-9047-5AA06173F5F9}" srcOrd="1" destOrd="0" presId="urn:microsoft.com/office/officeart/2005/8/layout/pyramid3"/>
    <dgm:cxn modelId="{1B14CB18-35F0-4CEE-A7CD-74DAF57F3E57}" type="presParOf" srcId="{72A6AD51-7623-44CB-9047-5AA06173F5F9}" destId="{776E43EF-7434-48FA-9DCE-68479BF644AE}" srcOrd="0" destOrd="0" presId="urn:microsoft.com/office/officeart/2005/8/layout/pyramid3"/>
    <dgm:cxn modelId="{5BD12148-96C1-4180-944E-5573A92AA844}" type="presParOf" srcId="{72A6AD51-7623-44CB-9047-5AA06173F5F9}" destId="{FA94A8A0-50A0-47E4-84F8-49741E1DBADB}" srcOrd="1" destOrd="0" presId="urn:microsoft.com/office/officeart/2005/8/layout/pyramid3"/>
    <dgm:cxn modelId="{4D60CC11-5D55-46D7-9A21-5784C8F54F5F}" type="presParOf" srcId="{62978FF6-769D-46E8-A04C-B4D049AAD684}" destId="{C9B44320-7648-4576-8C36-B776AB9CF6A3}" srcOrd="2" destOrd="0" presId="urn:microsoft.com/office/officeart/2005/8/layout/pyramid3"/>
    <dgm:cxn modelId="{D1703D8E-4328-40E8-8E5D-92B803977C84}" type="presParOf" srcId="{C9B44320-7648-4576-8C36-B776AB9CF6A3}" destId="{83A798F5-34AA-4044-BB72-39FD6BE4D826}" srcOrd="0" destOrd="0" presId="urn:microsoft.com/office/officeart/2005/8/layout/pyramid3"/>
    <dgm:cxn modelId="{8668FB4C-0F4D-4BF6-A3A6-3436BAC72681}" type="presParOf" srcId="{C9B44320-7648-4576-8C36-B776AB9CF6A3}" destId="{94E1A002-B099-4DD3-83E8-365B07622466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2B15244-DE70-45F8-8117-D85F977CB381}" type="doc">
      <dgm:prSet loTypeId="urn:microsoft.com/office/officeart/2005/8/layout/defaul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F2B70AD-017C-46B5-BBAB-F05CFCC4C758}">
      <dgm:prSet custT="1"/>
      <dgm:spPr/>
      <dgm:t>
        <a:bodyPr/>
        <a:lstStyle/>
        <a:p>
          <a:r>
            <a:rPr lang="en-US" sz="2400" b="0" dirty="0"/>
            <a:t>Objectives</a:t>
          </a:r>
        </a:p>
      </dgm:t>
    </dgm:pt>
    <dgm:pt modelId="{E1305C96-4E84-4853-8A9B-4BCF7D5D0F5C}" type="parTrans" cxnId="{5E11B334-73BC-40FC-B660-9EB320CA905E}">
      <dgm:prSet/>
      <dgm:spPr/>
      <dgm:t>
        <a:bodyPr/>
        <a:lstStyle/>
        <a:p>
          <a:endParaRPr lang="en-US" sz="1400" b="0"/>
        </a:p>
      </dgm:t>
    </dgm:pt>
    <dgm:pt modelId="{7E555EC3-B448-40D4-9E4D-50B6082DB774}" type="sibTrans" cxnId="{5E11B334-73BC-40FC-B660-9EB320CA905E}">
      <dgm:prSet/>
      <dgm:spPr/>
      <dgm:t>
        <a:bodyPr/>
        <a:lstStyle/>
        <a:p>
          <a:endParaRPr lang="en-US" sz="1400" b="0"/>
        </a:p>
      </dgm:t>
    </dgm:pt>
    <dgm:pt modelId="{AD9C11F8-0C51-4181-8133-C80ACE1A5341}">
      <dgm:prSet custT="1"/>
      <dgm:spPr/>
      <dgm:t>
        <a:bodyPr/>
        <a:lstStyle/>
        <a:p>
          <a:r>
            <a:rPr lang="en-HK" altLang="zh-TW" sz="2400" b="0" dirty="0"/>
            <a:t>Expected Outcomes / Goals</a:t>
          </a:r>
          <a:endParaRPr lang="en-US" sz="2400" b="0" dirty="0"/>
        </a:p>
      </dgm:t>
    </dgm:pt>
    <dgm:pt modelId="{8A52CB2E-B9A8-4270-B634-ED49A2ADF27F}" type="parTrans" cxnId="{B71434B5-D8F2-4B8C-A6A3-2CC41404B7D3}">
      <dgm:prSet/>
      <dgm:spPr/>
      <dgm:t>
        <a:bodyPr/>
        <a:lstStyle/>
        <a:p>
          <a:endParaRPr lang="en-US" sz="1400" b="0"/>
        </a:p>
      </dgm:t>
    </dgm:pt>
    <dgm:pt modelId="{2ECED33A-FA3B-4FD2-BC79-69C51AD3E53B}" type="sibTrans" cxnId="{B71434B5-D8F2-4B8C-A6A3-2CC41404B7D3}">
      <dgm:prSet/>
      <dgm:spPr/>
      <dgm:t>
        <a:bodyPr/>
        <a:lstStyle/>
        <a:p>
          <a:endParaRPr lang="en-US" sz="1400" b="0"/>
        </a:p>
      </dgm:t>
    </dgm:pt>
    <dgm:pt modelId="{7C784659-F7E2-458A-8D7B-D2D8BEF46C11}">
      <dgm:prSet custT="1"/>
      <dgm:spPr/>
      <dgm:t>
        <a:bodyPr/>
        <a:lstStyle/>
        <a:p>
          <a:r>
            <a:rPr lang="en-HK" altLang="zh-TW" sz="2400" b="0" dirty="0"/>
            <a:t>Venue</a:t>
          </a:r>
          <a:endParaRPr lang="en-US" sz="2400" b="0" dirty="0"/>
        </a:p>
      </dgm:t>
    </dgm:pt>
    <dgm:pt modelId="{391D9EDB-043F-4167-B0A2-16F00E65E313}" type="parTrans" cxnId="{55DD2FBA-1453-44A5-84C6-EC3F895C16AE}">
      <dgm:prSet/>
      <dgm:spPr/>
      <dgm:t>
        <a:bodyPr/>
        <a:lstStyle/>
        <a:p>
          <a:endParaRPr lang="en-US" sz="1400" b="0"/>
        </a:p>
      </dgm:t>
    </dgm:pt>
    <dgm:pt modelId="{5529401C-086E-4DA7-90A8-0782C95085FA}" type="sibTrans" cxnId="{55DD2FBA-1453-44A5-84C6-EC3F895C16AE}">
      <dgm:prSet/>
      <dgm:spPr/>
      <dgm:t>
        <a:bodyPr/>
        <a:lstStyle/>
        <a:p>
          <a:endParaRPr lang="en-US" sz="1400" b="0"/>
        </a:p>
      </dgm:t>
    </dgm:pt>
    <dgm:pt modelId="{7B118A90-C61B-405E-A205-A379BDC4F9E2}">
      <dgm:prSet custT="1"/>
      <dgm:spPr/>
      <dgm:t>
        <a:bodyPr/>
        <a:lstStyle/>
        <a:p>
          <a:r>
            <a:rPr lang="en-HK" altLang="zh-TW" sz="2400" b="0" dirty="0"/>
            <a:t>Resources needed</a:t>
          </a:r>
          <a:endParaRPr lang="en-US" sz="2400" b="0" dirty="0"/>
        </a:p>
      </dgm:t>
    </dgm:pt>
    <dgm:pt modelId="{8C01E8B5-CCFB-4721-AFCD-50FDEADB175C}" type="parTrans" cxnId="{755389BD-CAAC-45BE-88CB-805BDA52C33E}">
      <dgm:prSet/>
      <dgm:spPr/>
      <dgm:t>
        <a:bodyPr/>
        <a:lstStyle/>
        <a:p>
          <a:endParaRPr lang="en-US" sz="1400" b="0"/>
        </a:p>
      </dgm:t>
    </dgm:pt>
    <dgm:pt modelId="{D172594E-8A88-4260-BBEC-EE07D7B3CBEC}" type="sibTrans" cxnId="{755389BD-CAAC-45BE-88CB-805BDA52C33E}">
      <dgm:prSet/>
      <dgm:spPr/>
      <dgm:t>
        <a:bodyPr/>
        <a:lstStyle/>
        <a:p>
          <a:endParaRPr lang="en-US" sz="1400" b="0"/>
        </a:p>
      </dgm:t>
    </dgm:pt>
    <dgm:pt modelId="{7722334B-1526-4AF2-BFEC-EA71280144F8}">
      <dgm:prSet custT="1"/>
      <dgm:spPr/>
      <dgm:t>
        <a:bodyPr/>
        <a:lstStyle/>
        <a:p>
          <a:r>
            <a:rPr lang="en-HK" altLang="zh-TW" sz="2000" b="0" dirty="0"/>
            <a:t>Potential Challenges and Solutions</a:t>
          </a:r>
          <a:endParaRPr lang="en-US" sz="2000" b="0" dirty="0"/>
        </a:p>
      </dgm:t>
    </dgm:pt>
    <dgm:pt modelId="{280FD645-CB5A-4675-85AB-66C853DACEAF}" type="parTrans" cxnId="{75279DDF-10DD-4B90-B284-335F36C5DB3E}">
      <dgm:prSet/>
      <dgm:spPr/>
      <dgm:t>
        <a:bodyPr/>
        <a:lstStyle/>
        <a:p>
          <a:endParaRPr lang="en-US" sz="1400" b="0"/>
        </a:p>
      </dgm:t>
    </dgm:pt>
    <dgm:pt modelId="{ECF938AF-494A-4DB3-BFEB-3E2C585E6136}" type="sibTrans" cxnId="{75279DDF-10DD-4B90-B284-335F36C5DB3E}">
      <dgm:prSet/>
      <dgm:spPr/>
      <dgm:t>
        <a:bodyPr/>
        <a:lstStyle/>
        <a:p>
          <a:endParaRPr lang="en-US" sz="1400" b="0"/>
        </a:p>
      </dgm:t>
    </dgm:pt>
    <dgm:pt modelId="{1BF7574B-BABD-4890-BF9B-0FB07334D2D4}">
      <dgm:prSet custT="1"/>
      <dgm:spPr/>
      <dgm:t>
        <a:bodyPr/>
        <a:lstStyle/>
        <a:p>
          <a:r>
            <a:rPr lang="en-HK" altLang="zh-TW" sz="2400" b="0" dirty="0"/>
            <a:t>Date &amp; Time</a:t>
          </a:r>
          <a:endParaRPr lang="en-US" sz="2400" b="0" dirty="0"/>
        </a:p>
      </dgm:t>
    </dgm:pt>
    <dgm:pt modelId="{9E412963-3B14-48FC-B4F3-9916B9B0FA98}" type="parTrans" cxnId="{C807C80D-4467-4D21-AEF7-CA9427DBF89D}">
      <dgm:prSet/>
      <dgm:spPr/>
      <dgm:t>
        <a:bodyPr/>
        <a:lstStyle/>
        <a:p>
          <a:endParaRPr lang="en-US" sz="1400"/>
        </a:p>
      </dgm:t>
    </dgm:pt>
    <dgm:pt modelId="{222E7A9A-8799-4327-950A-74C289F43EBF}" type="sibTrans" cxnId="{C807C80D-4467-4D21-AEF7-CA9427DBF89D}">
      <dgm:prSet/>
      <dgm:spPr/>
      <dgm:t>
        <a:bodyPr/>
        <a:lstStyle/>
        <a:p>
          <a:endParaRPr lang="en-US" sz="1400"/>
        </a:p>
      </dgm:t>
    </dgm:pt>
    <dgm:pt modelId="{6A23991A-DBCE-4F8A-B705-3425A9686C44}">
      <dgm:prSet custT="1"/>
      <dgm:spPr/>
      <dgm:t>
        <a:bodyPr/>
        <a:lstStyle/>
        <a:p>
          <a:r>
            <a:rPr lang="en-US" sz="2400" b="0" dirty="0"/>
            <a:t>Target</a:t>
          </a:r>
        </a:p>
      </dgm:t>
    </dgm:pt>
    <dgm:pt modelId="{9035D438-22DC-499D-B5D6-ADEAE8408F10}" type="parTrans" cxnId="{DFD4959A-1CC5-4593-A9CD-3DFE72369E2D}">
      <dgm:prSet/>
      <dgm:spPr/>
      <dgm:t>
        <a:bodyPr/>
        <a:lstStyle/>
        <a:p>
          <a:endParaRPr lang="en-US"/>
        </a:p>
      </dgm:t>
    </dgm:pt>
    <dgm:pt modelId="{E072F591-B887-4FF9-A541-BC54B98CCB66}" type="sibTrans" cxnId="{DFD4959A-1CC5-4593-A9CD-3DFE72369E2D}">
      <dgm:prSet/>
      <dgm:spPr/>
      <dgm:t>
        <a:bodyPr/>
        <a:lstStyle/>
        <a:p>
          <a:endParaRPr lang="en-US"/>
        </a:p>
      </dgm:t>
    </dgm:pt>
    <dgm:pt modelId="{C7D69B54-5D99-43BD-B917-8BE3D56F44A3}">
      <dgm:prSet custT="1"/>
      <dgm:spPr/>
      <dgm:t>
        <a:bodyPr/>
        <a:lstStyle/>
        <a:p>
          <a:r>
            <a:rPr lang="en-HK" altLang="zh-TW" sz="2400" b="0" dirty="0"/>
            <a:t>Activity Content / Rundown</a:t>
          </a:r>
          <a:endParaRPr lang="en-US" sz="2400" b="0" dirty="0"/>
        </a:p>
      </dgm:t>
    </dgm:pt>
    <dgm:pt modelId="{4D8ACF1B-AF2A-4B8E-92CD-D6BA32F3F749}" type="parTrans" cxnId="{1F56E821-B2B3-44FB-A986-E2A889D08AE6}">
      <dgm:prSet/>
      <dgm:spPr/>
      <dgm:t>
        <a:bodyPr/>
        <a:lstStyle/>
        <a:p>
          <a:endParaRPr lang="en-US"/>
        </a:p>
      </dgm:t>
    </dgm:pt>
    <dgm:pt modelId="{AC855CB3-860E-4710-B976-2D9F33DA98AF}" type="sibTrans" cxnId="{1F56E821-B2B3-44FB-A986-E2A889D08AE6}">
      <dgm:prSet/>
      <dgm:spPr/>
      <dgm:t>
        <a:bodyPr/>
        <a:lstStyle/>
        <a:p>
          <a:endParaRPr lang="en-US"/>
        </a:p>
      </dgm:t>
    </dgm:pt>
    <dgm:pt modelId="{414700AC-A590-43FB-9CB2-A282525E6CD0}" type="pres">
      <dgm:prSet presAssocID="{52B15244-DE70-45F8-8117-D85F977CB381}" presName="diagram" presStyleCnt="0">
        <dgm:presLayoutVars>
          <dgm:dir/>
          <dgm:resizeHandles val="exact"/>
        </dgm:presLayoutVars>
      </dgm:prSet>
      <dgm:spPr/>
    </dgm:pt>
    <dgm:pt modelId="{CCEEAE77-A947-44F8-A10F-B4B9BF1BF0AE}" type="pres">
      <dgm:prSet presAssocID="{CF2B70AD-017C-46B5-BBAB-F05CFCC4C758}" presName="node" presStyleLbl="node1" presStyleIdx="0" presStyleCnt="8" custScaleX="17062" custScaleY="17062" custLinFactNeighborX="13996" custLinFactNeighborY="14408">
        <dgm:presLayoutVars>
          <dgm:bulletEnabled val="1"/>
        </dgm:presLayoutVars>
      </dgm:prSet>
      <dgm:spPr/>
    </dgm:pt>
    <dgm:pt modelId="{A0316796-A8F9-49DE-8ACF-63C66314128E}" type="pres">
      <dgm:prSet presAssocID="{7E555EC3-B448-40D4-9E4D-50B6082DB774}" presName="sibTrans" presStyleCnt="0"/>
      <dgm:spPr/>
    </dgm:pt>
    <dgm:pt modelId="{45C2390E-144A-476E-850A-E1365A365CD3}" type="pres">
      <dgm:prSet presAssocID="{AD9C11F8-0C51-4181-8133-C80ACE1A5341}" presName="node" presStyleLbl="node1" presStyleIdx="1" presStyleCnt="8" custScaleX="17062" custScaleY="17062" custLinFactNeighborX="2438" custLinFactNeighborY="-7913">
        <dgm:presLayoutVars>
          <dgm:bulletEnabled val="1"/>
        </dgm:presLayoutVars>
      </dgm:prSet>
      <dgm:spPr/>
    </dgm:pt>
    <dgm:pt modelId="{4871C13D-25BF-49A2-A77A-A8DF2F0202D7}" type="pres">
      <dgm:prSet presAssocID="{2ECED33A-FA3B-4FD2-BC79-69C51AD3E53B}" presName="sibTrans" presStyleCnt="0"/>
      <dgm:spPr/>
    </dgm:pt>
    <dgm:pt modelId="{4C6F219A-DD70-41E5-8BCC-CDB46D52EA1C}" type="pres">
      <dgm:prSet presAssocID="{1BF7574B-BABD-4890-BF9B-0FB07334D2D4}" presName="node" presStyleLbl="node1" presStyleIdx="2" presStyleCnt="8" custScaleX="17062" custScaleY="17062" custLinFactNeighborX="1597" custLinFactNeighborY="-7427">
        <dgm:presLayoutVars>
          <dgm:bulletEnabled val="1"/>
        </dgm:presLayoutVars>
      </dgm:prSet>
      <dgm:spPr/>
    </dgm:pt>
    <dgm:pt modelId="{8DD2F666-A32F-4C28-AB40-8B5C351F195A}" type="pres">
      <dgm:prSet presAssocID="{222E7A9A-8799-4327-950A-74C289F43EBF}" presName="sibTrans" presStyleCnt="0"/>
      <dgm:spPr/>
    </dgm:pt>
    <dgm:pt modelId="{CEC4002A-20AA-485A-8B9F-99D1522CD270}" type="pres">
      <dgm:prSet presAssocID="{7C784659-F7E2-458A-8D7B-D2D8BEF46C11}" presName="node" presStyleLbl="node1" presStyleIdx="3" presStyleCnt="8" custScaleX="17062" custScaleY="17062" custLinFactNeighborX="-10077" custLinFactNeighborY="11056">
        <dgm:presLayoutVars>
          <dgm:bulletEnabled val="1"/>
        </dgm:presLayoutVars>
      </dgm:prSet>
      <dgm:spPr/>
    </dgm:pt>
    <dgm:pt modelId="{BFCC8CFA-0C12-4739-95FB-C0CEBA607984}" type="pres">
      <dgm:prSet presAssocID="{5529401C-086E-4DA7-90A8-0782C95085FA}" presName="sibTrans" presStyleCnt="0"/>
      <dgm:spPr/>
    </dgm:pt>
    <dgm:pt modelId="{EEB224EC-B505-427A-9602-106F53E04514}" type="pres">
      <dgm:prSet presAssocID="{6A23991A-DBCE-4F8A-B705-3425A9686C44}" presName="node" presStyleLbl="node1" presStyleIdx="4" presStyleCnt="8" custScaleX="17062" custScaleY="17062" custLinFactNeighborX="13947" custLinFactNeighborY="207">
        <dgm:presLayoutVars>
          <dgm:bulletEnabled val="1"/>
        </dgm:presLayoutVars>
      </dgm:prSet>
      <dgm:spPr/>
    </dgm:pt>
    <dgm:pt modelId="{1B91B34A-D7E7-4110-9294-9A9F249E82B0}" type="pres">
      <dgm:prSet presAssocID="{E072F591-B887-4FF9-A541-BC54B98CCB66}" presName="sibTrans" presStyleCnt="0"/>
      <dgm:spPr/>
    </dgm:pt>
    <dgm:pt modelId="{0E915676-4068-402D-9D67-74BDF5EA9426}" type="pres">
      <dgm:prSet presAssocID="{C7D69B54-5D99-43BD-B917-8BE3D56F44A3}" presName="node" presStyleLbl="node1" presStyleIdx="5" presStyleCnt="8" custScaleX="17062" custScaleY="17062" custLinFactNeighborX="4748" custLinFactNeighborY="10013">
        <dgm:presLayoutVars>
          <dgm:bulletEnabled val="1"/>
        </dgm:presLayoutVars>
      </dgm:prSet>
      <dgm:spPr/>
    </dgm:pt>
    <dgm:pt modelId="{FB22C836-B5CC-4B9A-BB4A-8CD484A9EEAB}" type="pres">
      <dgm:prSet presAssocID="{AC855CB3-860E-4710-B976-2D9F33DA98AF}" presName="sibTrans" presStyleCnt="0"/>
      <dgm:spPr/>
    </dgm:pt>
    <dgm:pt modelId="{645FBAD7-3E34-45B6-8C9E-1971D46DD503}" type="pres">
      <dgm:prSet presAssocID="{7B118A90-C61B-405E-A205-A379BDC4F9E2}" presName="node" presStyleLbl="node1" presStyleIdx="6" presStyleCnt="8" custScaleX="17062" custScaleY="17062" custLinFactNeighborX="-462" custLinFactNeighborY="9587">
        <dgm:presLayoutVars>
          <dgm:bulletEnabled val="1"/>
        </dgm:presLayoutVars>
      </dgm:prSet>
      <dgm:spPr/>
    </dgm:pt>
    <dgm:pt modelId="{0404CD2A-4136-450A-BC4B-55BE8127BFC0}" type="pres">
      <dgm:prSet presAssocID="{D172594E-8A88-4260-BBEC-EE07D7B3CBEC}" presName="sibTrans" presStyleCnt="0"/>
      <dgm:spPr/>
    </dgm:pt>
    <dgm:pt modelId="{C6CC35AE-4AD9-4DBE-8912-B42C2EE1887D}" type="pres">
      <dgm:prSet presAssocID="{7722334B-1526-4AF2-BFEC-EA71280144F8}" presName="node" presStyleLbl="node1" presStyleIdx="7" presStyleCnt="8" custScaleX="17062" custScaleY="17062" custLinFactNeighborX="-10077" custLinFactNeighborY="-3704">
        <dgm:presLayoutVars>
          <dgm:bulletEnabled val="1"/>
        </dgm:presLayoutVars>
      </dgm:prSet>
      <dgm:spPr/>
    </dgm:pt>
  </dgm:ptLst>
  <dgm:cxnLst>
    <dgm:cxn modelId="{C807C80D-4467-4D21-AEF7-CA9427DBF89D}" srcId="{52B15244-DE70-45F8-8117-D85F977CB381}" destId="{1BF7574B-BABD-4890-BF9B-0FB07334D2D4}" srcOrd="2" destOrd="0" parTransId="{9E412963-3B14-48FC-B4F3-9916B9B0FA98}" sibTransId="{222E7A9A-8799-4327-950A-74C289F43EBF}"/>
    <dgm:cxn modelId="{1F56E821-B2B3-44FB-A986-E2A889D08AE6}" srcId="{52B15244-DE70-45F8-8117-D85F977CB381}" destId="{C7D69B54-5D99-43BD-B917-8BE3D56F44A3}" srcOrd="5" destOrd="0" parTransId="{4D8ACF1B-AF2A-4B8E-92CD-D6BA32F3F749}" sibTransId="{AC855CB3-860E-4710-B976-2D9F33DA98AF}"/>
    <dgm:cxn modelId="{5E11B334-73BC-40FC-B660-9EB320CA905E}" srcId="{52B15244-DE70-45F8-8117-D85F977CB381}" destId="{CF2B70AD-017C-46B5-BBAB-F05CFCC4C758}" srcOrd="0" destOrd="0" parTransId="{E1305C96-4E84-4853-8A9B-4BCF7D5D0F5C}" sibTransId="{7E555EC3-B448-40D4-9E4D-50B6082DB774}"/>
    <dgm:cxn modelId="{FDDD145C-DAA4-4321-8082-F6FE98BF1F2A}" type="presOf" srcId="{7B118A90-C61B-405E-A205-A379BDC4F9E2}" destId="{645FBAD7-3E34-45B6-8C9E-1971D46DD503}" srcOrd="0" destOrd="0" presId="urn:microsoft.com/office/officeart/2005/8/layout/default"/>
    <dgm:cxn modelId="{D9F1F964-4A50-424B-8389-5EE98B1C3AB9}" type="presOf" srcId="{1BF7574B-BABD-4890-BF9B-0FB07334D2D4}" destId="{4C6F219A-DD70-41E5-8BCC-CDB46D52EA1C}" srcOrd="0" destOrd="0" presId="urn:microsoft.com/office/officeart/2005/8/layout/default"/>
    <dgm:cxn modelId="{1CB63767-52A7-413B-BF3B-17F6D4247E5C}" type="presOf" srcId="{6A23991A-DBCE-4F8A-B705-3425A9686C44}" destId="{EEB224EC-B505-427A-9602-106F53E04514}" srcOrd="0" destOrd="0" presId="urn:microsoft.com/office/officeart/2005/8/layout/default"/>
    <dgm:cxn modelId="{3C4F6554-7D09-4D93-BB00-22AC544A6506}" type="presOf" srcId="{7722334B-1526-4AF2-BFEC-EA71280144F8}" destId="{C6CC35AE-4AD9-4DBE-8912-B42C2EE1887D}" srcOrd="0" destOrd="0" presId="urn:microsoft.com/office/officeart/2005/8/layout/default"/>
    <dgm:cxn modelId="{C54A0277-7C2D-4822-B768-F0F7B00C63EC}" type="presOf" srcId="{C7D69B54-5D99-43BD-B917-8BE3D56F44A3}" destId="{0E915676-4068-402D-9D67-74BDF5EA9426}" srcOrd="0" destOrd="0" presId="urn:microsoft.com/office/officeart/2005/8/layout/default"/>
    <dgm:cxn modelId="{DFD4959A-1CC5-4593-A9CD-3DFE72369E2D}" srcId="{52B15244-DE70-45F8-8117-D85F977CB381}" destId="{6A23991A-DBCE-4F8A-B705-3425A9686C44}" srcOrd="4" destOrd="0" parTransId="{9035D438-22DC-499D-B5D6-ADEAE8408F10}" sibTransId="{E072F591-B887-4FF9-A541-BC54B98CCB66}"/>
    <dgm:cxn modelId="{B71434B5-D8F2-4B8C-A6A3-2CC41404B7D3}" srcId="{52B15244-DE70-45F8-8117-D85F977CB381}" destId="{AD9C11F8-0C51-4181-8133-C80ACE1A5341}" srcOrd="1" destOrd="0" parTransId="{8A52CB2E-B9A8-4270-B634-ED49A2ADF27F}" sibTransId="{2ECED33A-FA3B-4FD2-BC79-69C51AD3E53B}"/>
    <dgm:cxn modelId="{55DD2FBA-1453-44A5-84C6-EC3F895C16AE}" srcId="{52B15244-DE70-45F8-8117-D85F977CB381}" destId="{7C784659-F7E2-458A-8D7B-D2D8BEF46C11}" srcOrd="3" destOrd="0" parTransId="{391D9EDB-043F-4167-B0A2-16F00E65E313}" sibTransId="{5529401C-086E-4DA7-90A8-0782C95085FA}"/>
    <dgm:cxn modelId="{755389BD-CAAC-45BE-88CB-805BDA52C33E}" srcId="{52B15244-DE70-45F8-8117-D85F977CB381}" destId="{7B118A90-C61B-405E-A205-A379BDC4F9E2}" srcOrd="6" destOrd="0" parTransId="{8C01E8B5-CCFB-4721-AFCD-50FDEADB175C}" sibTransId="{D172594E-8A88-4260-BBEC-EE07D7B3CBEC}"/>
    <dgm:cxn modelId="{1D0EC4C1-8C9C-4818-B6A8-D4DDF7138323}" type="presOf" srcId="{CF2B70AD-017C-46B5-BBAB-F05CFCC4C758}" destId="{CCEEAE77-A947-44F8-A10F-B4B9BF1BF0AE}" srcOrd="0" destOrd="0" presId="urn:microsoft.com/office/officeart/2005/8/layout/default"/>
    <dgm:cxn modelId="{B3CC10D1-D754-47CB-A68F-5516336C2855}" type="presOf" srcId="{7C784659-F7E2-458A-8D7B-D2D8BEF46C11}" destId="{CEC4002A-20AA-485A-8B9F-99D1522CD270}" srcOrd="0" destOrd="0" presId="urn:microsoft.com/office/officeart/2005/8/layout/default"/>
    <dgm:cxn modelId="{75279DDF-10DD-4B90-B284-335F36C5DB3E}" srcId="{52B15244-DE70-45F8-8117-D85F977CB381}" destId="{7722334B-1526-4AF2-BFEC-EA71280144F8}" srcOrd="7" destOrd="0" parTransId="{280FD645-CB5A-4675-85AB-66C853DACEAF}" sibTransId="{ECF938AF-494A-4DB3-BFEB-3E2C585E6136}"/>
    <dgm:cxn modelId="{91BD10FA-BFAE-4D7F-815F-C5676734569E}" type="presOf" srcId="{52B15244-DE70-45F8-8117-D85F977CB381}" destId="{414700AC-A590-43FB-9CB2-A282525E6CD0}" srcOrd="0" destOrd="0" presId="urn:microsoft.com/office/officeart/2005/8/layout/default"/>
    <dgm:cxn modelId="{4EF8ABFA-9A9A-4254-8FB6-2A313051777B}" type="presOf" srcId="{AD9C11F8-0C51-4181-8133-C80ACE1A5341}" destId="{45C2390E-144A-476E-850A-E1365A365CD3}" srcOrd="0" destOrd="0" presId="urn:microsoft.com/office/officeart/2005/8/layout/default"/>
    <dgm:cxn modelId="{C392B329-08C8-44EE-8C30-ABF7242C6373}" type="presParOf" srcId="{414700AC-A590-43FB-9CB2-A282525E6CD0}" destId="{CCEEAE77-A947-44F8-A10F-B4B9BF1BF0AE}" srcOrd="0" destOrd="0" presId="urn:microsoft.com/office/officeart/2005/8/layout/default"/>
    <dgm:cxn modelId="{0BD0B016-8DB1-40A2-B0D0-C3C7B46BB5A1}" type="presParOf" srcId="{414700AC-A590-43FB-9CB2-A282525E6CD0}" destId="{A0316796-A8F9-49DE-8ACF-63C66314128E}" srcOrd="1" destOrd="0" presId="urn:microsoft.com/office/officeart/2005/8/layout/default"/>
    <dgm:cxn modelId="{891E3279-7B62-4BE4-9B9F-5760F57143A0}" type="presParOf" srcId="{414700AC-A590-43FB-9CB2-A282525E6CD0}" destId="{45C2390E-144A-476E-850A-E1365A365CD3}" srcOrd="2" destOrd="0" presId="urn:microsoft.com/office/officeart/2005/8/layout/default"/>
    <dgm:cxn modelId="{3D693CA2-8C21-4CD5-AF2C-AD89F8970744}" type="presParOf" srcId="{414700AC-A590-43FB-9CB2-A282525E6CD0}" destId="{4871C13D-25BF-49A2-A77A-A8DF2F0202D7}" srcOrd="3" destOrd="0" presId="urn:microsoft.com/office/officeart/2005/8/layout/default"/>
    <dgm:cxn modelId="{781AA55A-7CB9-4CBA-B82B-3463EEBDFF51}" type="presParOf" srcId="{414700AC-A590-43FB-9CB2-A282525E6CD0}" destId="{4C6F219A-DD70-41E5-8BCC-CDB46D52EA1C}" srcOrd="4" destOrd="0" presId="urn:microsoft.com/office/officeart/2005/8/layout/default"/>
    <dgm:cxn modelId="{5D1AC8E0-4A2B-4FFF-AAC1-14B3256E5DCF}" type="presParOf" srcId="{414700AC-A590-43FB-9CB2-A282525E6CD0}" destId="{8DD2F666-A32F-4C28-AB40-8B5C351F195A}" srcOrd="5" destOrd="0" presId="urn:microsoft.com/office/officeart/2005/8/layout/default"/>
    <dgm:cxn modelId="{CB103F49-F910-47B1-8470-6B6228C0C04E}" type="presParOf" srcId="{414700AC-A590-43FB-9CB2-A282525E6CD0}" destId="{CEC4002A-20AA-485A-8B9F-99D1522CD270}" srcOrd="6" destOrd="0" presId="urn:microsoft.com/office/officeart/2005/8/layout/default"/>
    <dgm:cxn modelId="{27157093-D24F-45E1-833A-2C56606F1447}" type="presParOf" srcId="{414700AC-A590-43FB-9CB2-A282525E6CD0}" destId="{BFCC8CFA-0C12-4739-95FB-C0CEBA607984}" srcOrd="7" destOrd="0" presId="urn:microsoft.com/office/officeart/2005/8/layout/default"/>
    <dgm:cxn modelId="{1CF930BF-17F6-404D-9E55-DA43F646B39E}" type="presParOf" srcId="{414700AC-A590-43FB-9CB2-A282525E6CD0}" destId="{EEB224EC-B505-427A-9602-106F53E04514}" srcOrd="8" destOrd="0" presId="urn:microsoft.com/office/officeart/2005/8/layout/default"/>
    <dgm:cxn modelId="{28235816-AC37-4364-9F53-52198F3EAD51}" type="presParOf" srcId="{414700AC-A590-43FB-9CB2-A282525E6CD0}" destId="{1B91B34A-D7E7-4110-9294-9A9F249E82B0}" srcOrd="9" destOrd="0" presId="urn:microsoft.com/office/officeart/2005/8/layout/default"/>
    <dgm:cxn modelId="{6057337B-6D81-41E4-A805-C02479116440}" type="presParOf" srcId="{414700AC-A590-43FB-9CB2-A282525E6CD0}" destId="{0E915676-4068-402D-9D67-74BDF5EA9426}" srcOrd="10" destOrd="0" presId="urn:microsoft.com/office/officeart/2005/8/layout/default"/>
    <dgm:cxn modelId="{033029E4-1EBF-4825-835A-5943C79A098C}" type="presParOf" srcId="{414700AC-A590-43FB-9CB2-A282525E6CD0}" destId="{FB22C836-B5CC-4B9A-BB4A-8CD484A9EEAB}" srcOrd="11" destOrd="0" presId="urn:microsoft.com/office/officeart/2005/8/layout/default"/>
    <dgm:cxn modelId="{0B41FAB5-B2FE-42A2-872E-A5E0337A8286}" type="presParOf" srcId="{414700AC-A590-43FB-9CB2-A282525E6CD0}" destId="{645FBAD7-3E34-45B6-8C9E-1971D46DD503}" srcOrd="12" destOrd="0" presId="urn:microsoft.com/office/officeart/2005/8/layout/default"/>
    <dgm:cxn modelId="{61FA39CC-26A5-4435-BF4F-93423A1222E0}" type="presParOf" srcId="{414700AC-A590-43FB-9CB2-A282525E6CD0}" destId="{0404CD2A-4136-450A-BC4B-55BE8127BFC0}" srcOrd="13" destOrd="0" presId="urn:microsoft.com/office/officeart/2005/8/layout/default"/>
    <dgm:cxn modelId="{9AC89B80-79F6-488B-A6E5-89BA871EF5E0}" type="presParOf" srcId="{414700AC-A590-43FB-9CB2-A282525E6CD0}" destId="{C6CC35AE-4AD9-4DBE-8912-B42C2EE1887D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Chevron3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HK"/>
        </a:p>
      </dgm:t>
    </dgm:pt>
    <dgm:pt modelId="{19930EFC-8B01-48DA-AA81-3C70447FCE73}">
      <dgm:prSet phldrT="[文字]" custT="1"/>
      <dgm:spPr>
        <a:solidFill>
          <a:schemeClr val="accent2"/>
        </a:solidFill>
      </dgm:spPr>
      <dgm:t>
        <a:bodyPr/>
        <a:lstStyle/>
        <a:p>
          <a:r>
            <a:rPr lang="en-HK" altLang="zh-TW" sz="1600" b="1" dirty="0"/>
            <a:t>Setting Theme &amp; Goals</a:t>
          </a:r>
          <a:endParaRPr lang="en-US" sz="1600" b="1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6B82F6BD-B4D6-49E8-8B15-62B904092009}">
      <dgm:prSet custT="1"/>
      <dgm:spPr/>
      <dgm:t>
        <a:bodyPr/>
        <a:lstStyle/>
        <a:p>
          <a:r>
            <a:rPr lang="en-HK" altLang="zh-TW" sz="1600" b="1" dirty="0"/>
            <a:t>Preparing Activity </a:t>
          </a:r>
          <a:br>
            <a:rPr lang="en-HK" altLang="zh-TW" sz="1600" b="1" dirty="0"/>
          </a:br>
          <a:r>
            <a:rPr lang="en-HK" altLang="zh-TW" sz="1600" b="1" dirty="0"/>
            <a:t>Proposal</a:t>
          </a:r>
          <a:endParaRPr lang="en-US" sz="1600" b="1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D3E0941C-CEAC-403F-95B5-1925CFF3E9FB}">
      <dgm:prSet custT="1"/>
      <dgm:spPr/>
      <dgm:t>
        <a:bodyPr/>
        <a:lstStyle/>
        <a:p>
          <a:r>
            <a:rPr lang="en-HK" altLang="zh-TW" sz="1600" b="1" dirty="0"/>
            <a:t>Operation &amp; Logistics</a:t>
          </a:r>
          <a:endParaRPr lang="en-US" sz="1600" b="1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7D2B7777-D92B-4F50-89A9-CDF31AB86003}">
      <dgm:prSet custT="1"/>
      <dgm:spPr/>
      <dgm:t>
        <a:bodyPr/>
        <a:lstStyle/>
        <a:p>
          <a:r>
            <a:rPr lang="en-HK" altLang="zh-TW" sz="1600" b="1" dirty="0"/>
            <a:t>Post-activity Evaluation</a:t>
          </a:r>
          <a:endParaRPr lang="en-US" sz="1600" b="1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D0B12C08-F272-4F17-BFB2-3472A733AC0D}">
      <dgm:prSet phldrT="[文字]" custT="1"/>
      <dgm:spPr>
        <a:solidFill>
          <a:srgbClr val="196B24"/>
        </a:solidFill>
      </dgm:spPr>
      <dgm:t>
        <a:bodyPr/>
        <a:lstStyle/>
        <a:p>
          <a:r>
            <a:rPr lang="en-HK" altLang="zh-TW" sz="1600" b="1" dirty="0"/>
            <a:t>Reviewing Resources</a:t>
          </a:r>
          <a:endParaRPr lang="en-US" sz="1600" b="1" dirty="0"/>
        </a:p>
      </dgm:t>
    </dgm:pt>
    <dgm:pt modelId="{26A7809D-48DE-49D3-9090-82FF94A69DEB}" type="parTrans" cxnId="{80E91E08-5DA9-4885-A52D-B9C4F56FE165}">
      <dgm:prSet/>
      <dgm:spPr/>
      <dgm:t>
        <a:bodyPr/>
        <a:lstStyle/>
        <a:p>
          <a:endParaRPr lang="en-US"/>
        </a:p>
      </dgm:t>
    </dgm:pt>
    <dgm:pt modelId="{4978BE79-9784-402A-A460-C2DABB56E086}" type="sibTrans" cxnId="{80E91E08-5DA9-4885-A52D-B9C4F56FE165}">
      <dgm:prSet/>
      <dgm:spPr/>
      <dgm:t>
        <a:bodyPr/>
        <a:lstStyle/>
        <a:p>
          <a:endParaRPr lang="en-US"/>
        </a:p>
      </dgm:t>
    </dgm:pt>
    <dgm:pt modelId="{B57A203A-F10E-416D-A0D0-CCF708BC00B7}" type="pres">
      <dgm:prSet presAssocID="{AB9470EE-FD85-47C3-A83E-74D5B3363A6E}" presName="Name0" presStyleCnt="0">
        <dgm:presLayoutVars>
          <dgm:dir/>
          <dgm:resizeHandles val="exact"/>
        </dgm:presLayoutVars>
      </dgm:prSet>
      <dgm:spPr/>
    </dgm:pt>
    <dgm:pt modelId="{C6438B3B-E448-4C2A-A991-0781FCC1A45D}" type="pres">
      <dgm:prSet presAssocID="{19930EFC-8B01-48DA-AA81-3C70447FCE73}" presName="parTxOnly" presStyleLbl="node1" presStyleIdx="0" presStyleCnt="5">
        <dgm:presLayoutVars>
          <dgm:bulletEnabled val="1"/>
        </dgm:presLayoutVars>
      </dgm:prSet>
      <dgm:spPr/>
    </dgm:pt>
    <dgm:pt modelId="{F4FFBD13-EC25-4B1C-8A89-B773EDEBF339}" type="pres">
      <dgm:prSet presAssocID="{4E091508-2998-40A7-970C-0B3773FD8FFA}" presName="parSpace" presStyleCnt="0"/>
      <dgm:spPr/>
    </dgm:pt>
    <dgm:pt modelId="{42603BAC-528C-49DB-9A6C-F0011AD73AB6}" type="pres">
      <dgm:prSet presAssocID="{D0B12C08-F272-4F17-BFB2-3472A733AC0D}" presName="parTxOnly" presStyleLbl="node1" presStyleIdx="1" presStyleCnt="5">
        <dgm:presLayoutVars>
          <dgm:bulletEnabled val="1"/>
        </dgm:presLayoutVars>
      </dgm:prSet>
      <dgm:spPr/>
    </dgm:pt>
    <dgm:pt modelId="{2541C558-6206-4AC8-BC66-29A149192AF9}" type="pres">
      <dgm:prSet presAssocID="{4978BE79-9784-402A-A460-C2DABB56E086}" presName="parSpace" presStyleCnt="0"/>
      <dgm:spPr/>
    </dgm:pt>
    <dgm:pt modelId="{D82D0E79-DC52-4FF8-9ED1-23CD983C5D8E}" type="pres">
      <dgm:prSet presAssocID="{6B82F6BD-B4D6-49E8-8B15-62B904092009}" presName="parTxOnly" presStyleLbl="node1" presStyleIdx="2" presStyleCnt="5">
        <dgm:presLayoutVars>
          <dgm:bulletEnabled val="1"/>
        </dgm:presLayoutVars>
      </dgm:prSet>
      <dgm:spPr/>
    </dgm:pt>
    <dgm:pt modelId="{AD19C60E-8A0A-4C56-B372-E637F8B46E92}" type="pres">
      <dgm:prSet presAssocID="{CFDAFF07-D4B7-4056-B661-53A51578FCC2}" presName="parSpace" presStyleCnt="0"/>
      <dgm:spPr/>
    </dgm:pt>
    <dgm:pt modelId="{5ECFFB98-DCFE-41D5-86A7-33E403E52A7D}" type="pres">
      <dgm:prSet presAssocID="{D3E0941C-CEAC-403F-95B5-1925CFF3E9FB}" presName="parTxOnly" presStyleLbl="node1" presStyleIdx="3" presStyleCnt="5">
        <dgm:presLayoutVars>
          <dgm:bulletEnabled val="1"/>
        </dgm:presLayoutVars>
      </dgm:prSet>
      <dgm:spPr/>
    </dgm:pt>
    <dgm:pt modelId="{531E6CC2-8A0E-4F15-B661-A5D3F5CD720F}" type="pres">
      <dgm:prSet presAssocID="{ABDD62E1-28E2-4561-BE37-61103252A142}" presName="parSpace" presStyleCnt="0"/>
      <dgm:spPr/>
    </dgm:pt>
    <dgm:pt modelId="{92617F4B-4D6B-46B2-B368-348C3C098A6A}" type="pres">
      <dgm:prSet presAssocID="{7D2B7777-D92B-4F50-89A9-CDF31AB8600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80E91E08-5DA9-4885-A52D-B9C4F56FE165}" srcId="{AB9470EE-FD85-47C3-A83E-74D5B3363A6E}" destId="{D0B12C08-F272-4F17-BFB2-3472A733AC0D}" srcOrd="1" destOrd="0" parTransId="{26A7809D-48DE-49D3-9090-82FF94A69DEB}" sibTransId="{4978BE79-9784-402A-A460-C2DABB56E086}"/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A433116C-D5C3-47E0-9CE3-5DE5BF3F2484}" type="presOf" srcId="{19930EFC-8B01-48DA-AA81-3C70447FCE73}" destId="{C6438B3B-E448-4C2A-A991-0781FCC1A45D}" srcOrd="0" destOrd="0" presId="urn:microsoft.com/office/officeart/2005/8/layout/hChevron3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D6CF9180-13FA-4601-B409-65C1CB4C60A9}" type="presOf" srcId="{AB9470EE-FD85-47C3-A83E-74D5B3363A6E}" destId="{B57A203A-F10E-416D-A0D0-CCF708BC00B7}" srcOrd="0" destOrd="0" presId="urn:microsoft.com/office/officeart/2005/8/layout/hChevron3"/>
    <dgm:cxn modelId="{89A14E86-D5BA-4FE9-904D-6FDC6D89A1D1}" type="presOf" srcId="{7D2B7777-D92B-4F50-89A9-CDF31AB86003}" destId="{92617F4B-4D6B-46B2-B368-348C3C098A6A}" srcOrd="0" destOrd="0" presId="urn:microsoft.com/office/officeart/2005/8/layout/hChevron3"/>
    <dgm:cxn modelId="{C5C63D89-4A52-43E6-A387-4E98A3ECA222}" type="presOf" srcId="{D0B12C08-F272-4F17-BFB2-3472A733AC0D}" destId="{42603BAC-528C-49DB-9A6C-F0011AD73AB6}" srcOrd="0" destOrd="0" presId="urn:microsoft.com/office/officeart/2005/8/layout/hChevron3"/>
    <dgm:cxn modelId="{A05B8D8B-9332-4CCD-86FC-7BDBE83B3B7D}" type="presOf" srcId="{6B82F6BD-B4D6-49E8-8B15-62B904092009}" destId="{D82D0E79-DC52-4FF8-9ED1-23CD983C5D8E}" srcOrd="0" destOrd="0" presId="urn:microsoft.com/office/officeart/2005/8/layout/hChevron3"/>
    <dgm:cxn modelId="{D3F53C8C-C181-4DAB-BB6D-FF75812DA713}" type="presOf" srcId="{D3E0941C-CEAC-403F-95B5-1925CFF3E9FB}" destId="{5ECFFB98-DCFE-41D5-86A7-33E403E52A7D}" srcOrd="0" destOrd="0" presId="urn:microsoft.com/office/officeart/2005/8/layout/hChevron3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2227E2A2-1FF4-4606-99BA-FC0CB7818393}" type="presParOf" srcId="{B57A203A-F10E-416D-A0D0-CCF708BC00B7}" destId="{C6438B3B-E448-4C2A-A991-0781FCC1A45D}" srcOrd="0" destOrd="0" presId="urn:microsoft.com/office/officeart/2005/8/layout/hChevron3"/>
    <dgm:cxn modelId="{C5BE251B-1BE2-4455-9E4A-F27CEBAF0ADE}" type="presParOf" srcId="{B57A203A-F10E-416D-A0D0-CCF708BC00B7}" destId="{F4FFBD13-EC25-4B1C-8A89-B773EDEBF339}" srcOrd="1" destOrd="0" presId="urn:microsoft.com/office/officeart/2005/8/layout/hChevron3"/>
    <dgm:cxn modelId="{37F73684-BB8B-488F-A76D-5D520592BF55}" type="presParOf" srcId="{B57A203A-F10E-416D-A0D0-CCF708BC00B7}" destId="{42603BAC-528C-49DB-9A6C-F0011AD73AB6}" srcOrd="2" destOrd="0" presId="urn:microsoft.com/office/officeart/2005/8/layout/hChevron3"/>
    <dgm:cxn modelId="{3C8E71A1-4337-4324-9149-3F89E0F53A7A}" type="presParOf" srcId="{B57A203A-F10E-416D-A0D0-CCF708BC00B7}" destId="{2541C558-6206-4AC8-BC66-29A149192AF9}" srcOrd="3" destOrd="0" presId="urn:microsoft.com/office/officeart/2005/8/layout/hChevron3"/>
    <dgm:cxn modelId="{9AED4183-4DDD-4867-BFE2-81A4C96A1125}" type="presParOf" srcId="{B57A203A-F10E-416D-A0D0-CCF708BC00B7}" destId="{D82D0E79-DC52-4FF8-9ED1-23CD983C5D8E}" srcOrd="4" destOrd="0" presId="urn:microsoft.com/office/officeart/2005/8/layout/hChevron3"/>
    <dgm:cxn modelId="{0E739051-DA51-4AA6-A670-3E46D02BEE0F}" type="presParOf" srcId="{B57A203A-F10E-416D-A0D0-CCF708BC00B7}" destId="{AD19C60E-8A0A-4C56-B372-E637F8B46E92}" srcOrd="5" destOrd="0" presId="urn:microsoft.com/office/officeart/2005/8/layout/hChevron3"/>
    <dgm:cxn modelId="{ACEF4A2D-3CD7-476B-8388-4023BD2523D7}" type="presParOf" srcId="{B57A203A-F10E-416D-A0D0-CCF708BC00B7}" destId="{5ECFFB98-DCFE-41D5-86A7-33E403E52A7D}" srcOrd="6" destOrd="0" presId="urn:microsoft.com/office/officeart/2005/8/layout/hChevron3"/>
    <dgm:cxn modelId="{BE37D991-4BE3-405F-B3A7-5F0F72F359C3}" type="presParOf" srcId="{B57A203A-F10E-416D-A0D0-CCF708BC00B7}" destId="{531E6CC2-8A0E-4F15-B661-A5D3F5CD720F}" srcOrd="7" destOrd="0" presId="urn:microsoft.com/office/officeart/2005/8/layout/hChevron3"/>
    <dgm:cxn modelId="{D3A20267-365E-4B49-A9D6-F09A1CE8334F}" type="presParOf" srcId="{B57A203A-F10E-416D-A0D0-CCF708BC00B7}" destId="{92617F4B-4D6B-46B2-B368-348C3C098A6A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10B403-E3A0-48D1-81C3-D7D327F8D92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7D2AA3E-AE3C-4B3A-B6FF-91A4FDA56DBD}">
      <dgm:prSet custT="1"/>
      <dgm:spPr/>
      <dgm:t>
        <a:bodyPr/>
        <a:lstStyle/>
        <a:p>
          <a:r>
            <a:rPr lang="en-HK" altLang="zh-TW" sz="2000" dirty="0"/>
            <a:t>“No waste generated in the activity”</a:t>
          </a:r>
          <a:endParaRPr lang="en-US" sz="2000" dirty="0"/>
        </a:p>
      </dgm:t>
    </dgm:pt>
    <dgm:pt modelId="{B706C3D7-A658-491F-A0EE-3A04A159C6E8}" type="parTrans" cxnId="{D9E5130E-C780-4A9D-A24D-4221E6C19F07}">
      <dgm:prSet/>
      <dgm:spPr/>
      <dgm:t>
        <a:bodyPr/>
        <a:lstStyle/>
        <a:p>
          <a:endParaRPr lang="en-US" sz="2400"/>
        </a:p>
      </dgm:t>
    </dgm:pt>
    <dgm:pt modelId="{614A1E54-712D-43D7-A05E-3D130CB85553}" type="sibTrans" cxnId="{D9E5130E-C780-4A9D-A24D-4221E6C19F07}">
      <dgm:prSet/>
      <dgm:spPr/>
      <dgm:t>
        <a:bodyPr/>
        <a:lstStyle/>
        <a:p>
          <a:endParaRPr lang="en-US" sz="2400"/>
        </a:p>
      </dgm:t>
    </dgm:pt>
    <dgm:pt modelId="{87238C3D-A24F-478C-8264-473D96A59EF2}">
      <dgm:prSet custT="1"/>
      <dgm:spPr/>
      <dgm:t>
        <a:bodyPr/>
        <a:lstStyle/>
        <a:p>
          <a:r>
            <a:rPr lang="en-HK" altLang="zh-TW" sz="2000" dirty="0"/>
            <a:t>“To be the Best of Green Schools in Hong Kong”</a:t>
          </a:r>
          <a:endParaRPr lang="en-US" sz="2000" dirty="0"/>
        </a:p>
      </dgm:t>
    </dgm:pt>
    <dgm:pt modelId="{7F13C3F1-7113-407F-A102-76B41BBE66A4}" type="parTrans" cxnId="{CCB68732-764F-4488-A003-F0FA88772B32}">
      <dgm:prSet/>
      <dgm:spPr/>
      <dgm:t>
        <a:bodyPr/>
        <a:lstStyle/>
        <a:p>
          <a:endParaRPr lang="en-US" sz="2400"/>
        </a:p>
      </dgm:t>
    </dgm:pt>
    <dgm:pt modelId="{E9781094-68C7-4A3D-907B-A108883424DF}" type="sibTrans" cxnId="{CCB68732-764F-4488-A003-F0FA88772B32}">
      <dgm:prSet/>
      <dgm:spPr/>
      <dgm:t>
        <a:bodyPr/>
        <a:lstStyle/>
        <a:p>
          <a:endParaRPr lang="en-US" sz="2400"/>
        </a:p>
      </dgm:t>
    </dgm:pt>
    <dgm:pt modelId="{412FAA89-C597-4E09-9BC7-2F2AD0C1E584}">
      <dgm:prSet custT="1"/>
      <dgm:spPr/>
      <dgm:t>
        <a:bodyPr/>
        <a:lstStyle/>
        <a:p>
          <a:r>
            <a:rPr lang="en-HK" altLang="zh-TW" sz="2000" dirty="0"/>
            <a:t>“To have more people showing concerns towards environmental protection”</a:t>
          </a:r>
          <a:endParaRPr lang="en-US" sz="2000" dirty="0"/>
        </a:p>
      </dgm:t>
    </dgm:pt>
    <dgm:pt modelId="{376ABBB2-8DD5-4CC3-B88A-7D307C5DAEF9}" type="parTrans" cxnId="{6D9C24A0-78BE-46CE-99BF-B4784CB486AF}">
      <dgm:prSet/>
      <dgm:spPr/>
      <dgm:t>
        <a:bodyPr/>
        <a:lstStyle/>
        <a:p>
          <a:endParaRPr lang="en-US" sz="1800"/>
        </a:p>
      </dgm:t>
    </dgm:pt>
    <dgm:pt modelId="{F1E6C708-A139-4E16-8DFA-5E04C476FB6F}" type="sibTrans" cxnId="{6D9C24A0-78BE-46CE-99BF-B4784CB486AF}">
      <dgm:prSet/>
      <dgm:spPr/>
      <dgm:t>
        <a:bodyPr/>
        <a:lstStyle/>
        <a:p>
          <a:endParaRPr lang="en-US" sz="1800"/>
        </a:p>
      </dgm:t>
    </dgm:pt>
    <dgm:pt modelId="{438D60F1-B867-49CC-9BC0-B0F63B13BCB4}">
      <dgm:prSet custT="1"/>
      <dgm:spPr/>
      <dgm:t>
        <a:bodyPr/>
        <a:lstStyle/>
        <a:p>
          <a:r>
            <a:rPr lang="en-HK" altLang="zh-TW" sz="2000" dirty="0"/>
            <a:t>“To achieve 90%/100% recycling rate in the activity”</a:t>
          </a:r>
          <a:endParaRPr lang="en-US" sz="2000" dirty="0"/>
        </a:p>
      </dgm:t>
    </dgm:pt>
    <dgm:pt modelId="{A2053128-1E95-4EE3-B5D9-8956AFD07586}" type="parTrans" cxnId="{1E6E3F4F-9F31-4A51-AA59-A757DC3D67EC}">
      <dgm:prSet/>
      <dgm:spPr/>
      <dgm:t>
        <a:bodyPr/>
        <a:lstStyle/>
        <a:p>
          <a:endParaRPr lang="en-US" sz="1800"/>
        </a:p>
      </dgm:t>
    </dgm:pt>
    <dgm:pt modelId="{B6769FDD-1689-4E64-AD76-A8CBFBA72DEB}" type="sibTrans" cxnId="{1E6E3F4F-9F31-4A51-AA59-A757DC3D67EC}">
      <dgm:prSet/>
      <dgm:spPr/>
      <dgm:t>
        <a:bodyPr/>
        <a:lstStyle/>
        <a:p>
          <a:endParaRPr lang="en-US" sz="1800"/>
        </a:p>
      </dgm:t>
    </dgm:pt>
    <dgm:pt modelId="{D6ED83C2-D282-4B24-9900-205904866ABC}" type="pres">
      <dgm:prSet presAssocID="{7D10B403-E3A0-48D1-81C3-D7D327F8D92D}" presName="linear" presStyleCnt="0">
        <dgm:presLayoutVars>
          <dgm:animLvl val="lvl"/>
          <dgm:resizeHandles val="exact"/>
        </dgm:presLayoutVars>
      </dgm:prSet>
      <dgm:spPr/>
    </dgm:pt>
    <dgm:pt modelId="{C851C3EE-FEEE-4F86-B8BA-9EF688F275C3}" type="pres">
      <dgm:prSet presAssocID="{97D2AA3E-AE3C-4B3A-B6FF-91A4FDA56DB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EDD560B-3822-4AC7-AE28-E926AF9DA3BF}" type="pres">
      <dgm:prSet presAssocID="{614A1E54-712D-43D7-A05E-3D130CB85553}" presName="spacer" presStyleCnt="0"/>
      <dgm:spPr/>
    </dgm:pt>
    <dgm:pt modelId="{77EEDB44-F0A7-4696-B6DE-3AF8785C295F}" type="pres">
      <dgm:prSet presAssocID="{438D60F1-B867-49CC-9BC0-B0F63B13BCB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3C82BCC-52DD-4AB6-83D1-DE1F6602593D}" type="pres">
      <dgm:prSet presAssocID="{B6769FDD-1689-4E64-AD76-A8CBFBA72DEB}" presName="spacer" presStyleCnt="0"/>
      <dgm:spPr/>
    </dgm:pt>
    <dgm:pt modelId="{539AA778-A3D9-425F-8F3E-0AA043C8DE43}" type="pres">
      <dgm:prSet presAssocID="{412FAA89-C597-4E09-9BC7-2F2AD0C1E584}" presName="parentText" presStyleLbl="node1" presStyleIdx="2" presStyleCnt="4" custLinFactNeighborY="8999">
        <dgm:presLayoutVars>
          <dgm:chMax val="0"/>
          <dgm:bulletEnabled val="1"/>
        </dgm:presLayoutVars>
      </dgm:prSet>
      <dgm:spPr/>
    </dgm:pt>
    <dgm:pt modelId="{1E87258B-0E04-4826-8095-5FA6AE4D8C59}" type="pres">
      <dgm:prSet presAssocID="{F1E6C708-A139-4E16-8DFA-5E04C476FB6F}" presName="spacer" presStyleCnt="0"/>
      <dgm:spPr/>
    </dgm:pt>
    <dgm:pt modelId="{1806D7A1-C618-453E-BA48-2756CE89CD29}" type="pres">
      <dgm:prSet presAssocID="{87238C3D-A24F-478C-8264-473D96A59EF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6140F0D-B4EB-4792-9DC2-1522A08F2326}" type="presOf" srcId="{438D60F1-B867-49CC-9BC0-B0F63B13BCB4}" destId="{77EEDB44-F0A7-4696-B6DE-3AF8785C295F}" srcOrd="0" destOrd="0" presId="urn:microsoft.com/office/officeart/2005/8/layout/vList2"/>
    <dgm:cxn modelId="{D9E5130E-C780-4A9D-A24D-4221E6C19F07}" srcId="{7D10B403-E3A0-48D1-81C3-D7D327F8D92D}" destId="{97D2AA3E-AE3C-4B3A-B6FF-91A4FDA56DBD}" srcOrd="0" destOrd="0" parTransId="{B706C3D7-A658-491F-A0EE-3A04A159C6E8}" sibTransId="{614A1E54-712D-43D7-A05E-3D130CB85553}"/>
    <dgm:cxn modelId="{BE405732-C68E-4301-9D92-BB4185112AA1}" type="presOf" srcId="{87238C3D-A24F-478C-8264-473D96A59EF2}" destId="{1806D7A1-C618-453E-BA48-2756CE89CD29}" srcOrd="0" destOrd="0" presId="urn:microsoft.com/office/officeart/2005/8/layout/vList2"/>
    <dgm:cxn modelId="{CCB68732-764F-4488-A003-F0FA88772B32}" srcId="{7D10B403-E3A0-48D1-81C3-D7D327F8D92D}" destId="{87238C3D-A24F-478C-8264-473D96A59EF2}" srcOrd="3" destOrd="0" parTransId="{7F13C3F1-7113-407F-A102-76B41BBE66A4}" sibTransId="{E9781094-68C7-4A3D-907B-A108883424DF}"/>
    <dgm:cxn modelId="{80DE4643-1191-4C0B-93CB-D642BE1A4D9B}" type="presOf" srcId="{97D2AA3E-AE3C-4B3A-B6FF-91A4FDA56DBD}" destId="{C851C3EE-FEEE-4F86-B8BA-9EF688F275C3}" srcOrd="0" destOrd="0" presId="urn:microsoft.com/office/officeart/2005/8/layout/vList2"/>
    <dgm:cxn modelId="{24852767-4C2E-42E7-8B61-955487101A7A}" type="presOf" srcId="{7D10B403-E3A0-48D1-81C3-D7D327F8D92D}" destId="{D6ED83C2-D282-4B24-9900-205904866ABC}" srcOrd="0" destOrd="0" presId="urn:microsoft.com/office/officeart/2005/8/layout/vList2"/>
    <dgm:cxn modelId="{1E6E3F4F-9F31-4A51-AA59-A757DC3D67EC}" srcId="{7D10B403-E3A0-48D1-81C3-D7D327F8D92D}" destId="{438D60F1-B867-49CC-9BC0-B0F63B13BCB4}" srcOrd="1" destOrd="0" parTransId="{A2053128-1E95-4EE3-B5D9-8956AFD07586}" sibTransId="{B6769FDD-1689-4E64-AD76-A8CBFBA72DEB}"/>
    <dgm:cxn modelId="{D0D92895-0BCB-47B3-9203-74CA878E63A5}" type="presOf" srcId="{412FAA89-C597-4E09-9BC7-2F2AD0C1E584}" destId="{539AA778-A3D9-425F-8F3E-0AA043C8DE43}" srcOrd="0" destOrd="0" presId="urn:microsoft.com/office/officeart/2005/8/layout/vList2"/>
    <dgm:cxn modelId="{6D9C24A0-78BE-46CE-99BF-B4784CB486AF}" srcId="{7D10B403-E3A0-48D1-81C3-D7D327F8D92D}" destId="{412FAA89-C597-4E09-9BC7-2F2AD0C1E584}" srcOrd="2" destOrd="0" parTransId="{376ABBB2-8DD5-4CC3-B88A-7D307C5DAEF9}" sibTransId="{F1E6C708-A139-4E16-8DFA-5E04C476FB6F}"/>
    <dgm:cxn modelId="{AF2DDCDB-01BB-446E-B7B0-5E769BBC3486}" type="presParOf" srcId="{D6ED83C2-D282-4B24-9900-205904866ABC}" destId="{C851C3EE-FEEE-4F86-B8BA-9EF688F275C3}" srcOrd="0" destOrd="0" presId="urn:microsoft.com/office/officeart/2005/8/layout/vList2"/>
    <dgm:cxn modelId="{8E16EC83-E7A8-4417-A68D-AE80C1E4D0F9}" type="presParOf" srcId="{D6ED83C2-D282-4B24-9900-205904866ABC}" destId="{AEDD560B-3822-4AC7-AE28-E926AF9DA3BF}" srcOrd="1" destOrd="0" presId="urn:microsoft.com/office/officeart/2005/8/layout/vList2"/>
    <dgm:cxn modelId="{94819772-88D9-4780-BA00-C13B14D51B6E}" type="presParOf" srcId="{D6ED83C2-D282-4B24-9900-205904866ABC}" destId="{77EEDB44-F0A7-4696-B6DE-3AF8785C295F}" srcOrd="2" destOrd="0" presId="urn:microsoft.com/office/officeart/2005/8/layout/vList2"/>
    <dgm:cxn modelId="{E188534D-7AF2-4C19-AB4B-E7607834FDA7}" type="presParOf" srcId="{D6ED83C2-D282-4B24-9900-205904866ABC}" destId="{43C82BCC-52DD-4AB6-83D1-DE1F6602593D}" srcOrd="3" destOrd="0" presId="urn:microsoft.com/office/officeart/2005/8/layout/vList2"/>
    <dgm:cxn modelId="{5E03D675-7782-44BC-8C2A-D7ECC00839EE}" type="presParOf" srcId="{D6ED83C2-D282-4B24-9900-205904866ABC}" destId="{539AA778-A3D9-425F-8F3E-0AA043C8DE43}" srcOrd="4" destOrd="0" presId="urn:microsoft.com/office/officeart/2005/8/layout/vList2"/>
    <dgm:cxn modelId="{BA67517A-F958-4BAA-BA7F-69A21EA6BCCA}" type="presParOf" srcId="{D6ED83C2-D282-4B24-9900-205904866ABC}" destId="{1E87258B-0E04-4826-8095-5FA6AE4D8C59}" srcOrd="5" destOrd="0" presId="urn:microsoft.com/office/officeart/2005/8/layout/vList2"/>
    <dgm:cxn modelId="{2D7B3D58-7D6B-4496-99F5-7BCEB39183EC}" type="presParOf" srcId="{D6ED83C2-D282-4B24-9900-205904866ABC}" destId="{1806D7A1-C618-453E-BA48-2756CE89CD2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10B403-E3A0-48D1-81C3-D7D327F8D92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91F0F35-BD6B-4074-B15D-366B6CA8E3D1}">
      <dgm:prSet custT="1"/>
      <dgm:spPr/>
      <dgm:t>
        <a:bodyPr/>
        <a:lstStyle/>
        <a:p>
          <a:r>
            <a:rPr lang="en-HK" altLang="zh-TW" sz="2000" dirty="0"/>
            <a:t>“No disposable drinks container in </a:t>
          </a:r>
          <a:r>
            <a:rPr lang="en-HK" altLang="zh-TW" sz="2000" dirty="0" err="1"/>
            <a:t>X’mas</a:t>
          </a:r>
          <a:r>
            <a:rPr lang="en-HK" altLang="zh-TW" sz="2000" dirty="0"/>
            <a:t> party”</a:t>
          </a:r>
          <a:endParaRPr lang="zh-TW" altLang="en-US" sz="2000" dirty="0"/>
        </a:p>
      </dgm:t>
    </dgm:pt>
    <dgm:pt modelId="{3E9D6EC1-D1E3-4614-BF42-0D7F595AE1B8}" type="parTrans" cxnId="{AB40C983-47FB-42C2-A544-F4098E7EF220}">
      <dgm:prSet/>
      <dgm:spPr/>
      <dgm:t>
        <a:bodyPr/>
        <a:lstStyle/>
        <a:p>
          <a:endParaRPr lang="en-US" sz="2000"/>
        </a:p>
      </dgm:t>
    </dgm:pt>
    <dgm:pt modelId="{217549CE-0E65-47CC-B45A-542E716199EA}" type="sibTrans" cxnId="{AB40C983-47FB-42C2-A544-F4098E7EF220}">
      <dgm:prSet/>
      <dgm:spPr/>
      <dgm:t>
        <a:bodyPr/>
        <a:lstStyle/>
        <a:p>
          <a:endParaRPr lang="en-US" sz="2000"/>
        </a:p>
      </dgm:t>
    </dgm:pt>
    <dgm:pt modelId="{9E5C3BF6-6A66-4B17-85C2-AD605E81AC18}">
      <dgm:prSet custT="1"/>
      <dgm:spPr/>
      <dgm:t>
        <a:bodyPr/>
        <a:lstStyle/>
        <a:p>
          <a:r>
            <a:rPr lang="en-HK" altLang="zh-TW" sz="2000" dirty="0"/>
            <a:t>“To achieve that unused electrical appliances is 100% turned off after school”</a:t>
          </a:r>
          <a:endParaRPr lang="zh-TW" altLang="en-US" sz="2000" dirty="0"/>
        </a:p>
      </dgm:t>
    </dgm:pt>
    <dgm:pt modelId="{807188A4-C13E-41CF-A656-6A3BC5FB6B59}" type="parTrans" cxnId="{B91EA730-42DF-4E4D-AD30-9060FD1C2209}">
      <dgm:prSet/>
      <dgm:spPr/>
      <dgm:t>
        <a:bodyPr/>
        <a:lstStyle/>
        <a:p>
          <a:endParaRPr lang="en-US" sz="2000"/>
        </a:p>
      </dgm:t>
    </dgm:pt>
    <dgm:pt modelId="{C972EB85-CD76-493B-9424-9D77FCD11F62}" type="sibTrans" cxnId="{B91EA730-42DF-4E4D-AD30-9060FD1C2209}">
      <dgm:prSet/>
      <dgm:spPr/>
      <dgm:t>
        <a:bodyPr/>
        <a:lstStyle/>
        <a:p>
          <a:endParaRPr lang="en-US" sz="2000"/>
        </a:p>
      </dgm:t>
    </dgm:pt>
    <dgm:pt modelId="{319B2246-CF6A-474F-B37D-078BEBB1E255}">
      <dgm:prSet custT="1"/>
      <dgm:spPr/>
      <dgm:t>
        <a:bodyPr/>
        <a:lstStyle/>
        <a:p>
          <a:r>
            <a:rPr lang="en-HK" altLang="zh-TW" sz="2000" dirty="0"/>
            <a:t>“No recyclable waste in the rubbish bins of classroom”</a:t>
          </a:r>
          <a:r>
            <a:rPr lang="zh-TW" altLang="en-US" sz="2000" dirty="0"/>
            <a:t> </a:t>
          </a:r>
        </a:p>
      </dgm:t>
    </dgm:pt>
    <dgm:pt modelId="{9DC2DE5D-46FA-4D0A-BD02-4CAC1770DAED}" type="parTrans" cxnId="{D31EB58F-6479-44DC-B83D-60E06D9773EB}">
      <dgm:prSet/>
      <dgm:spPr/>
      <dgm:t>
        <a:bodyPr/>
        <a:lstStyle/>
        <a:p>
          <a:endParaRPr lang="en-US" sz="2000"/>
        </a:p>
      </dgm:t>
    </dgm:pt>
    <dgm:pt modelId="{FBA55EFE-630F-439D-8918-529F56FB4137}" type="sibTrans" cxnId="{D31EB58F-6479-44DC-B83D-60E06D9773EB}">
      <dgm:prSet/>
      <dgm:spPr/>
      <dgm:t>
        <a:bodyPr/>
        <a:lstStyle/>
        <a:p>
          <a:endParaRPr lang="en-US" sz="2000"/>
        </a:p>
      </dgm:t>
    </dgm:pt>
    <dgm:pt modelId="{C57C3DBD-C6EC-4416-85BD-607CFA65E94F}">
      <dgm:prSet custT="1"/>
      <dgm:spPr/>
      <dgm:t>
        <a:bodyPr/>
        <a:lstStyle/>
        <a:p>
          <a:r>
            <a:rPr lang="en-HK" altLang="zh-TW" sz="2000" dirty="0"/>
            <a:t>“At least 50% of schoolmates understand that what biodiversity is”</a:t>
          </a:r>
          <a:r>
            <a:rPr lang="zh-TW" altLang="en-US" sz="2000" dirty="0"/>
            <a:t> </a:t>
          </a:r>
        </a:p>
      </dgm:t>
    </dgm:pt>
    <dgm:pt modelId="{A663606D-7410-419B-8FB0-8DF7CEEC7160}" type="parTrans" cxnId="{59BE675F-AED4-4CFE-B2AD-D6255AD3BB68}">
      <dgm:prSet/>
      <dgm:spPr/>
      <dgm:t>
        <a:bodyPr/>
        <a:lstStyle/>
        <a:p>
          <a:endParaRPr lang="en-US" sz="2000"/>
        </a:p>
      </dgm:t>
    </dgm:pt>
    <dgm:pt modelId="{18E3F71E-6277-43AF-9AA2-66E38D47C3F8}" type="sibTrans" cxnId="{59BE675F-AED4-4CFE-B2AD-D6255AD3BB68}">
      <dgm:prSet/>
      <dgm:spPr/>
      <dgm:t>
        <a:bodyPr/>
        <a:lstStyle/>
        <a:p>
          <a:endParaRPr lang="en-US" sz="2000"/>
        </a:p>
      </dgm:t>
    </dgm:pt>
    <dgm:pt modelId="{D6ED83C2-D282-4B24-9900-205904866ABC}" type="pres">
      <dgm:prSet presAssocID="{7D10B403-E3A0-48D1-81C3-D7D327F8D92D}" presName="linear" presStyleCnt="0">
        <dgm:presLayoutVars>
          <dgm:animLvl val="lvl"/>
          <dgm:resizeHandles val="exact"/>
        </dgm:presLayoutVars>
      </dgm:prSet>
      <dgm:spPr/>
    </dgm:pt>
    <dgm:pt modelId="{EF47D3E0-E14A-4B90-A569-67C51458616C}" type="pres">
      <dgm:prSet presAssocID="{891F0F35-BD6B-4074-B15D-366B6CA8E3D1}" presName="parentText" presStyleLbl="node1" presStyleIdx="0" presStyleCnt="4" custScaleY="86094">
        <dgm:presLayoutVars>
          <dgm:chMax val="0"/>
          <dgm:bulletEnabled val="1"/>
        </dgm:presLayoutVars>
      </dgm:prSet>
      <dgm:spPr/>
    </dgm:pt>
    <dgm:pt modelId="{4959001E-E6DE-4C32-B1AE-89AD0F0F6ED0}" type="pres">
      <dgm:prSet presAssocID="{217549CE-0E65-47CC-B45A-542E716199EA}" presName="spacer" presStyleCnt="0"/>
      <dgm:spPr/>
    </dgm:pt>
    <dgm:pt modelId="{829A3700-6F04-468D-B5FE-FBEFF9072015}" type="pres">
      <dgm:prSet presAssocID="{319B2246-CF6A-474F-B37D-078BEBB1E25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77D0E77-DE40-4893-AC6E-9E8C02315D5C}" type="pres">
      <dgm:prSet presAssocID="{FBA55EFE-630F-439D-8918-529F56FB4137}" presName="spacer" presStyleCnt="0"/>
      <dgm:spPr/>
    </dgm:pt>
    <dgm:pt modelId="{4DB38E94-0928-4D1B-B621-46E787E26E71}" type="pres">
      <dgm:prSet presAssocID="{C57C3DBD-C6EC-4416-85BD-607CFA65E94F}" presName="parentText" presStyleLbl="node1" presStyleIdx="2" presStyleCnt="4" custLinFactNeighborY="7209">
        <dgm:presLayoutVars>
          <dgm:chMax val="0"/>
          <dgm:bulletEnabled val="1"/>
        </dgm:presLayoutVars>
      </dgm:prSet>
      <dgm:spPr/>
    </dgm:pt>
    <dgm:pt modelId="{5992E369-EFED-49F0-BFB0-A6B062224309}" type="pres">
      <dgm:prSet presAssocID="{18E3F71E-6277-43AF-9AA2-66E38D47C3F8}" presName="spacer" presStyleCnt="0"/>
      <dgm:spPr/>
    </dgm:pt>
    <dgm:pt modelId="{CC76D57C-5738-41F1-A837-41D8B41ED643}" type="pres">
      <dgm:prSet presAssocID="{9E5C3BF6-6A66-4B17-85C2-AD605E81AC1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7A2192E-8674-44BE-A25F-C26D1D026D90}" type="presOf" srcId="{C57C3DBD-C6EC-4416-85BD-607CFA65E94F}" destId="{4DB38E94-0928-4D1B-B621-46E787E26E71}" srcOrd="0" destOrd="0" presId="urn:microsoft.com/office/officeart/2005/8/layout/vList2"/>
    <dgm:cxn modelId="{B91EA730-42DF-4E4D-AD30-9060FD1C2209}" srcId="{7D10B403-E3A0-48D1-81C3-D7D327F8D92D}" destId="{9E5C3BF6-6A66-4B17-85C2-AD605E81AC18}" srcOrd="3" destOrd="0" parTransId="{807188A4-C13E-41CF-A656-6A3BC5FB6B59}" sibTransId="{C972EB85-CD76-493B-9424-9D77FCD11F62}"/>
    <dgm:cxn modelId="{59BE675F-AED4-4CFE-B2AD-D6255AD3BB68}" srcId="{7D10B403-E3A0-48D1-81C3-D7D327F8D92D}" destId="{C57C3DBD-C6EC-4416-85BD-607CFA65E94F}" srcOrd="2" destOrd="0" parTransId="{A663606D-7410-419B-8FB0-8DF7CEEC7160}" sibTransId="{18E3F71E-6277-43AF-9AA2-66E38D47C3F8}"/>
    <dgm:cxn modelId="{24852767-4C2E-42E7-8B61-955487101A7A}" type="presOf" srcId="{7D10B403-E3A0-48D1-81C3-D7D327F8D92D}" destId="{D6ED83C2-D282-4B24-9900-205904866ABC}" srcOrd="0" destOrd="0" presId="urn:microsoft.com/office/officeart/2005/8/layout/vList2"/>
    <dgm:cxn modelId="{D2692670-13C9-448B-9ABF-3BDD76C14FD8}" type="presOf" srcId="{891F0F35-BD6B-4074-B15D-366B6CA8E3D1}" destId="{EF47D3E0-E14A-4B90-A569-67C51458616C}" srcOrd="0" destOrd="0" presId="urn:microsoft.com/office/officeart/2005/8/layout/vList2"/>
    <dgm:cxn modelId="{6D1CAB74-5DBC-4B50-8BF0-CF8255CBB99D}" type="presOf" srcId="{319B2246-CF6A-474F-B37D-078BEBB1E255}" destId="{829A3700-6F04-468D-B5FE-FBEFF9072015}" srcOrd="0" destOrd="0" presId="urn:microsoft.com/office/officeart/2005/8/layout/vList2"/>
    <dgm:cxn modelId="{AB40C983-47FB-42C2-A544-F4098E7EF220}" srcId="{7D10B403-E3A0-48D1-81C3-D7D327F8D92D}" destId="{891F0F35-BD6B-4074-B15D-366B6CA8E3D1}" srcOrd="0" destOrd="0" parTransId="{3E9D6EC1-D1E3-4614-BF42-0D7F595AE1B8}" sibTransId="{217549CE-0E65-47CC-B45A-542E716199EA}"/>
    <dgm:cxn modelId="{D31EB58F-6479-44DC-B83D-60E06D9773EB}" srcId="{7D10B403-E3A0-48D1-81C3-D7D327F8D92D}" destId="{319B2246-CF6A-474F-B37D-078BEBB1E255}" srcOrd="1" destOrd="0" parTransId="{9DC2DE5D-46FA-4D0A-BD02-4CAC1770DAED}" sibTransId="{FBA55EFE-630F-439D-8918-529F56FB4137}"/>
    <dgm:cxn modelId="{81F246F4-4C82-4220-BAF7-6C1CC7CF9D6D}" type="presOf" srcId="{9E5C3BF6-6A66-4B17-85C2-AD605E81AC18}" destId="{CC76D57C-5738-41F1-A837-41D8B41ED643}" srcOrd="0" destOrd="0" presId="urn:microsoft.com/office/officeart/2005/8/layout/vList2"/>
    <dgm:cxn modelId="{83C893BB-9F30-4752-93F7-FFE522390434}" type="presParOf" srcId="{D6ED83C2-D282-4B24-9900-205904866ABC}" destId="{EF47D3E0-E14A-4B90-A569-67C51458616C}" srcOrd="0" destOrd="0" presId="urn:microsoft.com/office/officeart/2005/8/layout/vList2"/>
    <dgm:cxn modelId="{DCBEFCF8-A335-4E5F-B8D4-3FEE50556414}" type="presParOf" srcId="{D6ED83C2-D282-4B24-9900-205904866ABC}" destId="{4959001E-E6DE-4C32-B1AE-89AD0F0F6ED0}" srcOrd="1" destOrd="0" presId="urn:microsoft.com/office/officeart/2005/8/layout/vList2"/>
    <dgm:cxn modelId="{8EF9D95B-2E08-43D7-A180-DE8BCA2D4AD6}" type="presParOf" srcId="{D6ED83C2-D282-4B24-9900-205904866ABC}" destId="{829A3700-6F04-468D-B5FE-FBEFF9072015}" srcOrd="2" destOrd="0" presId="urn:microsoft.com/office/officeart/2005/8/layout/vList2"/>
    <dgm:cxn modelId="{B8062D97-92C9-484A-BF82-394C89289398}" type="presParOf" srcId="{D6ED83C2-D282-4B24-9900-205904866ABC}" destId="{277D0E77-DE40-4893-AC6E-9E8C02315D5C}" srcOrd="3" destOrd="0" presId="urn:microsoft.com/office/officeart/2005/8/layout/vList2"/>
    <dgm:cxn modelId="{B3221A1E-E91F-4A6C-9B38-6DECB329EAE0}" type="presParOf" srcId="{D6ED83C2-D282-4B24-9900-205904866ABC}" destId="{4DB38E94-0928-4D1B-B621-46E787E26E71}" srcOrd="4" destOrd="0" presId="urn:microsoft.com/office/officeart/2005/8/layout/vList2"/>
    <dgm:cxn modelId="{7AFB219D-67B7-42A3-BF13-8201EEE04444}" type="presParOf" srcId="{D6ED83C2-D282-4B24-9900-205904866ABC}" destId="{5992E369-EFED-49F0-BFB0-A6B062224309}" srcOrd="5" destOrd="0" presId="urn:microsoft.com/office/officeart/2005/8/layout/vList2"/>
    <dgm:cxn modelId="{62526420-16ED-424D-BA64-C7E138EB85C0}" type="presParOf" srcId="{D6ED83C2-D282-4B24-9900-205904866ABC}" destId="{CC76D57C-5738-41F1-A837-41D8B41ED64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Chevron3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HK"/>
        </a:p>
      </dgm:t>
    </dgm:pt>
    <dgm:pt modelId="{19930EFC-8B01-48DA-AA81-3C70447FCE73}">
      <dgm:prSet phldrT="[文字]" custT="1"/>
      <dgm:spPr>
        <a:solidFill>
          <a:srgbClr val="196B24"/>
        </a:solidFill>
      </dgm:spPr>
      <dgm:t>
        <a:bodyPr/>
        <a:lstStyle/>
        <a:p>
          <a:r>
            <a:rPr lang="en-HK" altLang="zh-TW" sz="1600" b="1" dirty="0"/>
            <a:t>Setting Theme &amp; Goals</a:t>
          </a:r>
          <a:endParaRPr lang="en-US" sz="1600" b="1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6B82F6BD-B4D6-49E8-8B15-62B904092009}">
      <dgm:prSet custT="1"/>
      <dgm:spPr/>
      <dgm:t>
        <a:bodyPr/>
        <a:lstStyle/>
        <a:p>
          <a:r>
            <a:rPr lang="en-HK" altLang="zh-TW" sz="1600" b="1" dirty="0"/>
            <a:t>Preparing Activity </a:t>
          </a:r>
          <a:br>
            <a:rPr lang="en-HK" altLang="zh-TW" sz="1600" b="1" dirty="0"/>
          </a:br>
          <a:r>
            <a:rPr lang="en-HK" altLang="zh-TW" sz="1600" b="1" dirty="0"/>
            <a:t>Proposal</a:t>
          </a:r>
          <a:endParaRPr lang="en-US" sz="1600" b="1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D3E0941C-CEAC-403F-95B5-1925CFF3E9FB}">
      <dgm:prSet custT="1"/>
      <dgm:spPr/>
      <dgm:t>
        <a:bodyPr/>
        <a:lstStyle/>
        <a:p>
          <a:r>
            <a:rPr lang="en-HK" altLang="zh-TW" sz="1600" b="1" dirty="0"/>
            <a:t>Operation &amp; Logistics</a:t>
          </a:r>
          <a:endParaRPr lang="en-US" sz="1600" b="1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7D2B7777-D92B-4F50-89A9-CDF31AB86003}">
      <dgm:prSet custT="1"/>
      <dgm:spPr/>
      <dgm:t>
        <a:bodyPr/>
        <a:lstStyle/>
        <a:p>
          <a:r>
            <a:rPr lang="en-HK" altLang="zh-TW" sz="1600" b="1" dirty="0"/>
            <a:t>Post-activity Evaluation</a:t>
          </a:r>
          <a:endParaRPr lang="en-US" sz="1600" b="1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D0B12C08-F272-4F17-BFB2-3472A733AC0D}">
      <dgm:prSet phldrT="[文字]" custT="1"/>
      <dgm:spPr>
        <a:solidFill>
          <a:schemeClr val="accent2"/>
        </a:solidFill>
      </dgm:spPr>
      <dgm:t>
        <a:bodyPr/>
        <a:lstStyle/>
        <a:p>
          <a:r>
            <a:rPr lang="en-HK" altLang="zh-TW" sz="1600" b="1" dirty="0"/>
            <a:t>Reviewing Resources</a:t>
          </a:r>
          <a:endParaRPr lang="en-US" sz="1600" b="1" dirty="0"/>
        </a:p>
      </dgm:t>
    </dgm:pt>
    <dgm:pt modelId="{26A7809D-48DE-49D3-9090-82FF94A69DEB}" type="parTrans" cxnId="{80E91E08-5DA9-4885-A52D-B9C4F56FE165}">
      <dgm:prSet/>
      <dgm:spPr/>
      <dgm:t>
        <a:bodyPr/>
        <a:lstStyle/>
        <a:p>
          <a:endParaRPr lang="en-US"/>
        </a:p>
      </dgm:t>
    </dgm:pt>
    <dgm:pt modelId="{4978BE79-9784-402A-A460-C2DABB56E086}" type="sibTrans" cxnId="{80E91E08-5DA9-4885-A52D-B9C4F56FE165}">
      <dgm:prSet/>
      <dgm:spPr/>
      <dgm:t>
        <a:bodyPr/>
        <a:lstStyle/>
        <a:p>
          <a:endParaRPr lang="en-US"/>
        </a:p>
      </dgm:t>
    </dgm:pt>
    <dgm:pt modelId="{B57A203A-F10E-416D-A0D0-CCF708BC00B7}" type="pres">
      <dgm:prSet presAssocID="{AB9470EE-FD85-47C3-A83E-74D5B3363A6E}" presName="Name0" presStyleCnt="0">
        <dgm:presLayoutVars>
          <dgm:dir/>
          <dgm:resizeHandles val="exact"/>
        </dgm:presLayoutVars>
      </dgm:prSet>
      <dgm:spPr/>
    </dgm:pt>
    <dgm:pt modelId="{C6438B3B-E448-4C2A-A991-0781FCC1A45D}" type="pres">
      <dgm:prSet presAssocID="{19930EFC-8B01-48DA-AA81-3C70447FCE73}" presName="parTxOnly" presStyleLbl="node1" presStyleIdx="0" presStyleCnt="5">
        <dgm:presLayoutVars>
          <dgm:bulletEnabled val="1"/>
        </dgm:presLayoutVars>
      </dgm:prSet>
      <dgm:spPr/>
    </dgm:pt>
    <dgm:pt modelId="{F4FFBD13-EC25-4B1C-8A89-B773EDEBF339}" type="pres">
      <dgm:prSet presAssocID="{4E091508-2998-40A7-970C-0B3773FD8FFA}" presName="parSpace" presStyleCnt="0"/>
      <dgm:spPr/>
    </dgm:pt>
    <dgm:pt modelId="{42603BAC-528C-49DB-9A6C-F0011AD73AB6}" type="pres">
      <dgm:prSet presAssocID="{D0B12C08-F272-4F17-BFB2-3472A733AC0D}" presName="parTxOnly" presStyleLbl="node1" presStyleIdx="1" presStyleCnt="5">
        <dgm:presLayoutVars>
          <dgm:bulletEnabled val="1"/>
        </dgm:presLayoutVars>
      </dgm:prSet>
      <dgm:spPr/>
    </dgm:pt>
    <dgm:pt modelId="{2541C558-6206-4AC8-BC66-29A149192AF9}" type="pres">
      <dgm:prSet presAssocID="{4978BE79-9784-402A-A460-C2DABB56E086}" presName="parSpace" presStyleCnt="0"/>
      <dgm:spPr/>
    </dgm:pt>
    <dgm:pt modelId="{D82D0E79-DC52-4FF8-9ED1-23CD983C5D8E}" type="pres">
      <dgm:prSet presAssocID="{6B82F6BD-B4D6-49E8-8B15-62B904092009}" presName="parTxOnly" presStyleLbl="node1" presStyleIdx="2" presStyleCnt="5">
        <dgm:presLayoutVars>
          <dgm:bulletEnabled val="1"/>
        </dgm:presLayoutVars>
      </dgm:prSet>
      <dgm:spPr/>
    </dgm:pt>
    <dgm:pt modelId="{AD19C60E-8A0A-4C56-B372-E637F8B46E92}" type="pres">
      <dgm:prSet presAssocID="{CFDAFF07-D4B7-4056-B661-53A51578FCC2}" presName="parSpace" presStyleCnt="0"/>
      <dgm:spPr/>
    </dgm:pt>
    <dgm:pt modelId="{5ECFFB98-DCFE-41D5-86A7-33E403E52A7D}" type="pres">
      <dgm:prSet presAssocID="{D3E0941C-CEAC-403F-95B5-1925CFF3E9FB}" presName="parTxOnly" presStyleLbl="node1" presStyleIdx="3" presStyleCnt="5">
        <dgm:presLayoutVars>
          <dgm:bulletEnabled val="1"/>
        </dgm:presLayoutVars>
      </dgm:prSet>
      <dgm:spPr/>
    </dgm:pt>
    <dgm:pt modelId="{531E6CC2-8A0E-4F15-B661-A5D3F5CD720F}" type="pres">
      <dgm:prSet presAssocID="{ABDD62E1-28E2-4561-BE37-61103252A142}" presName="parSpace" presStyleCnt="0"/>
      <dgm:spPr/>
    </dgm:pt>
    <dgm:pt modelId="{92617F4B-4D6B-46B2-B368-348C3C098A6A}" type="pres">
      <dgm:prSet presAssocID="{7D2B7777-D92B-4F50-89A9-CDF31AB8600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80E91E08-5DA9-4885-A52D-B9C4F56FE165}" srcId="{AB9470EE-FD85-47C3-A83E-74D5B3363A6E}" destId="{D0B12C08-F272-4F17-BFB2-3472A733AC0D}" srcOrd="1" destOrd="0" parTransId="{26A7809D-48DE-49D3-9090-82FF94A69DEB}" sibTransId="{4978BE79-9784-402A-A460-C2DABB56E086}"/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A433116C-D5C3-47E0-9CE3-5DE5BF3F2484}" type="presOf" srcId="{19930EFC-8B01-48DA-AA81-3C70447FCE73}" destId="{C6438B3B-E448-4C2A-A991-0781FCC1A45D}" srcOrd="0" destOrd="0" presId="urn:microsoft.com/office/officeart/2005/8/layout/hChevron3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D6CF9180-13FA-4601-B409-65C1CB4C60A9}" type="presOf" srcId="{AB9470EE-FD85-47C3-A83E-74D5B3363A6E}" destId="{B57A203A-F10E-416D-A0D0-CCF708BC00B7}" srcOrd="0" destOrd="0" presId="urn:microsoft.com/office/officeart/2005/8/layout/hChevron3"/>
    <dgm:cxn modelId="{89A14E86-D5BA-4FE9-904D-6FDC6D89A1D1}" type="presOf" srcId="{7D2B7777-D92B-4F50-89A9-CDF31AB86003}" destId="{92617F4B-4D6B-46B2-B368-348C3C098A6A}" srcOrd="0" destOrd="0" presId="urn:microsoft.com/office/officeart/2005/8/layout/hChevron3"/>
    <dgm:cxn modelId="{C5C63D89-4A52-43E6-A387-4E98A3ECA222}" type="presOf" srcId="{D0B12C08-F272-4F17-BFB2-3472A733AC0D}" destId="{42603BAC-528C-49DB-9A6C-F0011AD73AB6}" srcOrd="0" destOrd="0" presId="urn:microsoft.com/office/officeart/2005/8/layout/hChevron3"/>
    <dgm:cxn modelId="{A05B8D8B-9332-4CCD-86FC-7BDBE83B3B7D}" type="presOf" srcId="{6B82F6BD-B4D6-49E8-8B15-62B904092009}" destId="{D82D0E79-DC52-4FF8-9ED1-23CD983C5D8E}" srcOrd="0" destOrd="0" presId="urn:microsoft.com/office/officeart/2005/8/layout/hChevron3"/>
    <dgm:cxn modelId="{D3F53C8C-C181-4DAB-BB6D-FF75812DA713}" type="presOf" srcId="{D3E0941C-CEAC-403F-95B5-1925CFF3E9FB}" destId="{5ECFFB98-DCFE-41D5-86A7-33E403E52A7D}" srcOrd="0" destOrd="0" presId="urn:microsoft.com/office/officeart/2005/8/layout/hChevron3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2227E2A2-1FF4-4606-99BA-FC0CB7818393}" type="presParOf" srcId="{B57A203A-F10E-416D-A0D0-CCF708BC00B7}" destId="{C6438B3B-E448-4C2A-A991-0781FCC1A45D}" srcOrd="0" destOrd="0" presId="urn:microsoft.com/office/officeart/2005/8/layout/hChevron3"/>
    <dgm:cxn modelId="{C5BE251B-1BE2-4455-9E4A-F27CEBAF0ADE}" type="presParOf" srcId="{B57A203A-F10E-416D-A0D0-CCF708BC00B7}" destId="{F4FFBD13-EC25-4B1C-8A89-B773EDEBF339}" srcOrd="1" destOrd="0" presId="urn:microsoft.com/office/officeart/2005/8/layout/hChevron3"/>
    <dgm:cxn modelId="{37F73684-BB8B-488F-A76D-5D520592BF55}" type="presParOf" srcId="{B57A203A-F10E-416D-A0D0-CCF708BC00B7}" destId="{42603BAC-528C-49DB-9A6C-F0011AD73AB6}" srcOrd="2" destOrd="0" presId="urn:microsoft.com/office/officeart/2005/8/layout/hChevron3"/>
    <dgm:cxn modelId="{3C8E71A1-4337-4324-9149-3F89E0F53A7A}" type="presParOf" srcId="{B57A203A-F10E-416D-A0D0-CCF708BC00B7}" destId="{2541C558-6206-4AC8-BC66-29A149192AF9}" srcOrd="3" destOrd="0" presId="urn:microsoft.com/office/officeart/2005/8/layout/hChevron3"/>
    <dgm:cxn modelId="{9AED4183-4DDD-4867-BFE2-81A4C96A1125}" type="presParOf" srcId="{B57A203A-F10E-416D-A0D0-CCF708BC00B7}" destId="{D82D0E79-DC52-4FF8-9ED1-23CD983C5D8E}" srcOrd="4" destOrd="0" presId="urn:microsoft.com/office/officeart/2005/8/layout/hChevron3"/>
    <dgm:cxn modelId="{0E739051-DA51-4AA6-A670-3E46D02BEE0F}" type="presParOf" srcId="{B57A203A-F10E-416D-A0D0-CCF708BC00B7}" destId="{AD19C60E-8A0A-4C56-B372-E637F8B46E92}" srcOrd="5" destOrd="0" presId="urn:microsoft.com/office/officeart/2005/8/layout/hChevron3"/>
    <dgm:cxn modelId="{ACEF4A2D-3CD7-476B-8388-4023BD2523D7}" type="presParOf" srcId="{B57A203A-F10E-416D-A0D0-CCF708BC00B7}" destId="{5ECFFB98-DCFE-41D5-86A7-33E403E52A7D}" srcOrd="6" destOrd="0" presId="urn:microsoft.com/office/officeart/2005/8/layout/hChevron3"/>
    <dgm:cxn modelId="{BE37D991-4BE3-405F-B3A7-5F0F72F359C3}" type="presParOf" srcId="{B57A203A-F10E-416D-A0D0-CCF708BC00B7}" destId="{531E6CC2-8A0E-4F15-B661-A5D3F5CD720F}" srcOrd="7" destOrd="0" presId="urn:microsoft.com/office/officeart/2005/8/layout/hChevron3"/>
    <dgm:cxn modelId="{D3A20267-365E-4B49-A9D6-F09A1CE8334F}" type="presParOf" srcId="{B57A203A-F10E-416D-A0D0-CCF708BC00B7}" destId="{92617F4B-4D6B-46B2-B368-348C3C098A6A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Chevron3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HK"/>
        </a:p>
      </dgm:t>
    </dgm:pt>
    <dgm:pt modelId="{19930EFC-8B01-48DA-AA81-3C70447FCE73}">
      <dgm:prSet phldrT="[文字]" custT="1"/>
      <dgm:spPr>
        <a:solidFill>
          <a:srgbClr val="196B24"/>
        </a:solidFill>
      </dgm:spPr>
      <dgm:t>
        <a:bodyPr/>
        <a:lstStyle/>
        <a:p>
          <a:r>
            <a:rPr lang="en-HK" altLang="zh-TW" sz="1600" b="1" dirty="0"/>
            <a:t>Setting Theme &amp; Goals</a:t>
          </a:r>
          <a:endParaRPr lang="en-US" sz="1600" b="1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6B82F6BD-B4D6-49E8-8B15-62B904092009}">
      <dgm:prSet custT="1"/>
      <dgm:spPr>
        <a:solidFill>
          <a:schemeClr val="accent2"/>
        </a:solidFill>
      </dgm:spPr>
      <dgm:t>
        <a:bodyPr/>
        <a:lstStyle/>
        <a:p>
          <a:r>
            <a:rPr lang="en-HK" altLang="zh-TW" sz="1600" b="1" dirty="0"/>
            <a:t>Preparing Activity </a:t>
          </a:r>
          <a:br>
            <a:rPr lang="en-HK" altLang="zh-TW" sz="1600" b="1" dirty="0"/>
          </a:br>
          <a:r>
            <a:rPr lang="en-HK" altLang="zh-TW" sz="1600" b="1" dirty="0"/>
            <a:t>Proposal</a:t>
          </a:r>
          <a:endParaRPr lang="en-US" sz="1600" b="1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D3E0941C-CEAC-403F-95B5-1925CFF3E9FB}">
      <dgm:prSet custT="1"/>
      <dgm:spPr/>
      <dgm:t>
        <a:bodyPr/>
        <a:lstStyle/>
        <a:p>
          <a:r>
            <a:rPr lang="en-HK" altLang="zh-TW" sz="1600" b="1" dirty="0"/>
            <a:t>Operation &amp; Logistics</a:t>
          </a:r>
          <a:endParaRPr lang="en-US" sz="1600" b="1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7D2B7777-D92B-4F50-89A9-CDF31AB86003}">
      <dgm:prSet custT="1"/>
      <dgm:spPr/>
      <dgm:t>
        <a:bodyPr/>
        <a:lstStyle/>
        <a:p>
          <a:r>
            <a:rPr lang="en-HK" altLang="zh-TW" sz="1600" b="1" dirty="0"/>
            <a:t>Post-activity Evaluation</a:t>
          </a:r>
          <a:endParaRPr lang="en-US" sz="1600" b="1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D0B12C08-F272-4F17-BFB2-3472A733AC0D}">
      <dgm:prSet phldrT="[文字]" custT="1"/>
      <dgm:spPr>
        <a:solidFill>
          <a:srgbClr val="196B24"/>
        </a:solidFill>
      </dgm:spPr>
      <dgm:t>
        <a:bodyPr/>
        <a:lstStyle/>
        <a:p>
          <a:r>
            <a:rPr lang="en-HK" altLang="zh-TW" sz="1600" b="1" dirty="0"/>
            <a:t>Reviewing Resources</a:t>
          </a:r>
          <a:endParaRPr lang="en-US" sz="1600" b="1" dirty="0"/>
        </a:p>
      </dgm:t>
    </dgm:pt>
    <dgm:pt modelId="{26A7809D-48DE-49D3-9090-82FF94A69DEB}" type="parTrans" cxnId="{80E91E08-5DA9-4885-A52D-B9C4F56FE165}">
      <dgm:prSet/>
      <dgm:spPr/>
      <dgm:t>
        <a:bodyPr/>
        <a:lstStyle/>
        <a:p>
          <a:endParaRPr lang="en-US"/>
        </a:p>
      </dgm:t>
    </dgm:pt>
    <dgm:pt modelId="{4978BE79-9784-402A-A460-C2DABB56E086}" type="sibTrans" cxnId="{80E91E08-5DA9-4885-A52D-B9C4F56FE165}">
      <dgm:prSet/>
      <dgm:spPr/>
      <dgm:t>
        <a:bodyPr/>
        <a:lstStyle/>
        <a:p>
          <a:endParaRPr lang="en-US"/>
        </a:p>
      </dgm:t>
    </dgm:pt>
    <dgm:pt modelId="{B57A203A-F10E-416D-A0D0-CCF708BC00B7}" type="pres">
      <dgm:prSet presAssocID="{AB9470EE-FD85-47C3-A83E-74D5B3363A6E}" presName="Name0" presStyleCnt="0">
        <dgm:presLayoutVars>
          <dgm:dir/>
          <dgm:resizeHandles val="exact"/>
        </dgm:presLayoutVars>
      </dgm:prSet>
      <dgm:spPr/>
    </dgm:pt>
    <dgm:pt modelId="{C6438B3B-E448-4C2A-A991-0781FCC1A45D}" type="pres">
      <dgm:prSet presAssocID="{19930EFC-8B01-48DA-AA81-3C70447FCE73}" presName="parTxOnly" presStyleLbl="node1" presStyleIdx="0" presStyleCnt="5">
        <dgm:presLayoutVars>
          <dgm:bulletEnabled val="1"/>
        </dgm:presLayoutVars>
      </dgm:prSet>
      <dgm:spPr/>
    </dgm:pt>
    <dgm:pt modelId="{F4FFBD13-EC25-4B1C-8A89-B773EDEBF339}" type="pres">
      <dgm:prSet presAssocID="{4E091508-2998-40A7-970C-0B3773FD8FFA}" presName="parSpace" presStyleCnt="0"/>
      <dgm:spPr/>
    </dgm:pt>
    <dgm:pt modelId="{42603BAC-528C-49DB-9A6C-F0011AD73AB6}" type="pres">
      <dgm:prSet presAssocID="{D0B12C08-F272-4F17-BFB2-3472A733AC0D}" presName="parTxOnly" presStyleLbl="node1" presStyleIdx="1" presStyleCnt="5">
        <dgm:presLayoutVars>
          <dgm:bulletEnabled val="1"/>
        </dgm:presLayoutVars>
      </dgm:prSet>
      <dgm:spPr/>
    </dgm:pt>
    <dgm:pt modelId="{2541C558-6206-4AC8-BC66-29A149192AF9}" type="pres">
      <dgm:prSet presAssocID="{4978BE79-9784-402A-A460-C2DABB56E086}" presName="parSpace" presStyleCnt="0"/>
      <dgm:spPr/>
    </dgm:pt>
    <dgm:pt modelId="{D82D0E79-DC52-4FF8-9ED1-23CD983C5D8E}" type="pres">
      <dgm:prSet presAssocID="{6B82F6BD-B4D6-49E8-8B15-62B904092009}" presName="parTxOnly" presStyleLbl="node1" presStyleIdx="2" presStyleCnt="5">
        <dgm:presLayoutVars>
          <dgm:bulletEnabled val="1"/>
        </dgm:presLayoutVars>
      </dgm:prSet>
      <dgm:spPr/>
    </dgm:pt>
    <dgm:pt modelId="{AD19C60E-8A0A-4C56-B372-E637F8B46E92}" type="pres">
      <dgm:prSet presAssocID="{CFDAFF07-D4B7-4056-B661-53A51578FCC2}" presName="parSpace" presStyleCnt="0"/>
      <dgm:spPr/>
    </dgm:pt>
    <dgm:pt modelId="{5ECFFB98-DCFE-41D5-86A7-33E403E52A7D}" type="pres">
      <dgm:prSet presAssocID="{D3E0941C-CEAC-403F-95B5-1925CFF3E9FB}" presName="parTxOnly" presStyleLbl="node1" presStyleIdx="3" presStyleCnt="5">
        <dgm:presLayoutVars>
          <dgm:bulletEnabled val="1"/>
        </dgm:presLayoutVars>
      </dgm:prSet>
      <dgm:spPr/>
    </dgm:pt>
    <dgm:pt modelId="{531E6CC2-8A0E-4F15-B661-A5D3F5CD720F}" type="pres">
      <dgm:prSet presAssocID="{ABDD62E1-28E2-4561-BE37-61103252A142}" presName="parSpace" presStyleCnt="0"/>
      <dgm:spPr/>
    </dgm:pt>
    <dgm:pt modelId="{92617F4B-4D6B-46B2-B368-348C3C098A6A}" type="pres">
      <dgm:prSet presAssocID="{7D2B7777-D92B-4F50-89A9-CDF31AB8600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80E91E08-5DA9-4885-A52D-B9C4F56FE165}" srcId="{AB9470EE-FD85-47C3-A83E-74D5B3363A6E}" destId="{D0B12C08-F272-4F17-BFB2-3472A733AC0D}" srcOrd="1" destOrd="0" parTransId="{26A7809D-48DE-49D3-9090-82FF94A69DEB}" sibTransId="{4978BE79-9784-402A-A460-C2DABB56E086}"/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A433116C-D5C3-47E0-9CE3-5DE5BF3F2484}" type="presOf" srcId="{19930EFC-8B01-48DA-AA81-3C70447FCE73}" destId="{C6438B3B-E448-4C2A-A991-0781FCC1A45D}" srcOrd="0" destOrd="0" presId="urn:microsoft.com/office/officeart/2005/8/layout/hChevron3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D6CF9180-13FA-4601-B409-65C1CB4C60A9}" type="presOf" srcId="{AB9470EE-FD85-47C3-A83E-74D5B3363A6E}" destId="{B57A203A-F10E-416D-A0D0-CCF708BC00B7}" srcOrd="0" destOrd="0" presId="urn:microsoft.com/office/officeart/2005/8/layout/hChevron3"/>
    <dgm:cxn modelId="{89A14E86-D5BA-4FE9-904D-6FDC6D89A1D1}" type="presOf" srcId="{7D2B7777-D92B-4F50-89A9-CDF31AB86003}" destId="{92617F4B-4D6B-46B2-B368-348C3C098A6A}" srcOrd="0" destOrd="0" presId="urn:microsoft.com/office/officeart/2005/8/layout/hChevron3"/>
    <dgm:cxn modelId="{C5C63D89-4A52-43E6-A387-4E98A3ECA222}" type="presOf" srcId="{D0B12C08-F272-4F17-BFB2-3472A733AC0D}" destId="{42603BAC-528C-49DB-9A6C-F0011AD73AB6}" srcOrd="0" destOrd="0" presId="urn:microsoft.com/office/officeart/2005/8/layout/hChevron3"/>
    <dgm:cxn modelId="{A05B8D8B-9332-4CCD-86FC-7BDBE83B3B7D}" type="presOf" srcId="{6B82F6BD-B4D6-49E8-8B15-62B904092009}" destId="{D82D0E79-DC52-4FF8-9ED1-23CD983C5D8E}" srcOrd="0" destOrd="0" presId="urn:microsoft.com/office/officeart/2005/8/layout/hChevron3"/>
    <dgm:cxn modelId="{D3F53C8C-C181-4DAB-BB6D-FF75812DA713}" type="presOf" srcId="{D3E0941C-CEAC-403F-95B5-1925CFF3E9FB}" destId="{5ECFFB98-DCFE-41D5-86A7-33E403E52A7D}" srcOrd="0" destOrd="0" presId="urn:microsoft.com/office/officeart/2005/8/layout/hChevron3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2227E2A2-1FF4-4606-99BA-FC0CB7818393}" type="presParOf" srcId="{B57A203A-F10E-416D-A0D0-CCF708BC00B7}" destId="{C6438B3B-E448-4C2A-A991-0781FCC1A45D}" srcOrd="0" destOrd="0" presId="urn:microsoft.com/office/officeart/2005/8/layout/hChevron3"/>
    <dgm:cxn modelId="{C5BE251B-1BE2-4455-9E4A-F27CEBAF0ADE}" type="presParOf" srcId="{B57A203A-F10E-416D-A0D0-CCF708BC00B7}" destId="{F4FFBD13-EC25-4B1C-8A89-B773EDEBF339}" srcOrd="1" destOrd="0" presId="urn:microsoft.com/office/officeart/2005/8/layout/hChevron3"/>
    <dgm:cxn modelId="{37F73684-BB8B-488F-A76D-5D520592BF55}" type="presParOf" srcId="{B57A203A-F10E-416D-A0D0-CCF708BC00B7}" destId="{42603BAC-528C-49DB-9A6C-F0011AD73AB6}" srcOrd="2" destOrd="0" presId="urn:microsoft.com/office/officeart/2005/8/layout/hChevron3"/>
    <dgm:cxn modelId="{3C8E71A1-4337-4324-9149-3F89E0F53A7A}" type="presParOf" srcId="{B57A203A-F10E-416D-A0D0-CCF708BC00B7}" destId="{2541C558-6206-4AC8-BC66-29A149192AF9}" srcOrd="3" destOrd="0" presId="urn:microsoft.com/office/officeart/2005/8/layout/hChevron3"/>
    <dgm:cxn modelId="{9AED4183-4DDD-4867-BFE2-81A4C96A1125}" type="presParOf" srcId="{B57A203A-F10E-416D-A0D0-CCF708BC00B7}" destId="{D82D0E79-DC52-4FF8-9ED1-23CD983C5D8E}" srcOrd="4" destOrd="0" presId="urn:microsoft.com/office/officeart/2005/8/layout/hChevron3"/>
    <dgm:cxn modelId="{0E739051-DA51-4AA6-A670-3E46D02BEE0F}" type="presParOf" srcId="{B57A203A-F10E-416D-A0D0-CCF708BC00B7}" destId="{AD19C60E-8A0A-4C56-B372-E637F8B46E92}" srcOrd="5" destOrd="0" presId="urn:microsoft.com/office/officeart/2005/8/layout/hChevron3"/>
    <dgm:cxn modelId="{ACEF4A2D-3CD7-476B-8388-4023BD2523D7}" type="presParOf" srcId="{B57A203A-F10E-416D-A0D0-CCF708BC00B7}" destId="{5ECFFB98-DCFE-41D5-86A7-33E403E52A7D}" srcOrd="6" destOrd="0" presId="urn:microsoft.com/office/officeart/2005/8/layout/hChevron3"/>
    <dgm:cxn modelId="{BE37D991-4BE3-405F-B3A7-5F0F72F359C3}" type="presParOf" srcId="{B57A203A-F10E-416D-A0D0-CCF708BC00B7}" destId="{531E6CC2-8A0E-4F15-B661-A5D3F5CD720F}" srcOrd="7" destOrd="0" presId="urn:microsoft.com/office/officeart/2005/8/layout/hChevron3"/>
    <dgm:cxn modelId="{D3A20267-365E-4B49-A9D6-F09A1CE8334F}" type="presParOf" srcId="{B57A203A-F10E-416D-A0D0-CCF708BC00B7}" destId="{92617F4B-4D6B-46B2-B368-348C3C098A6A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Chevron3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HK"/>
        </a:p>
      </dgm:t>
    </dgm:pt>
    <dgm:pt modelId="{19930EFC-8B01-48DA-AA81-3C70447FCE73}">
      <dgm:prSet phldrT="[文字]" custT="1"/>
      <dgm:spPr>
        <a:solidFill>
          <a:srgbClr val="196B24"/>
        </a:solidFill>
      </dgm:spPr>
      <dgm:t>
        <a:bodyPr/>
        <a:lstStyle/>
        <a:p>
          <a:r>
            <a:rPr lang="en-HK" altLang="zh-TW" sz="1600" b="1" dirty="0"/>
            <a:t>Setting Theme &amp; Goals</a:t>
          </a:r>
          <a:endParaRPr lang="en-US" sz="1600" b="1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6B82F6BD-B4D6-49E8-8B15-62B904092009}">
      <dgm:prSet custT="1"/>
      <dgm:spPr>
        <a:solidFill>
          <a:schemeClr val="accent2"/>
        </a:solidFill>
      </dgm:spPr>
      <dgm:t>
        <a:bodyPr/>
        <a:lstStyle/>
        <a:p>
          <a:r>
            <a:rPr lang="en-HK" altLang="zh-TW" sz="1600" b="1" dirty="0"/>
            <a:t>Preparing Activity </a:t>
          </a:r>
          <a:br>
            <a:rPr lang="en-HK" altLang="zh-TW" sz="1600" b="1" dirty="0"/>
          </a:br>
          <a:r>
            <a:rPr lang="en-HK" altLang="zh-TW" sz="1600" b="1" dirty="0"/>
            <a:t>Proposal</a:t>
          </a:r>
          <a:endParaRPr lang="en-US" sz="1600" b="1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D3E0941C-CEAC-403F-95B5-1925CFF3E9FB}">
      <dgm:prSet custT="1"/>
      <dgm:spPr/>
      <dgm:t>
        <a:bodyPr/>
        <a:lstStyle/>
        <a:p>
          <a:r>
            <a:rPr lang="en-HK" altLang="zh-TW" sz="1600" b="1" dirty="0"/>
            <a:t>Operation &amp; Logistics</a:t>
          </a:r>
          <a:endParaRPr lang="en-US" sz="1600" b="1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7D2B7777-D92B-4F50-89A9-CDF31AB86003}">
      <dgm:prSet custT="1"/>
      <dgm:spPr/>
      <dgm:t>
        <a:bodyPr/>
        <a:lstStyle/>
        <a:p>
          <a:r>
            <a:rPr lang="en-HK" altLang="zh-TW" sz="1600" b="1" dirty="0"/>
            <a:t>Post-activity Evaluation</a:t>
          </a:r>
          <a:endParaRPr lang="en-US" sz="1600" b="1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D0B12C08-F272-4F17-BFB2-3472A733AC0D}">
      <dgm:prSet phldrT="[文字]" custT="1"/>
      <dgm:spPr>
        <a:solidFill>
          <a:srgbClr val="196B24"/>
        </a:solidFill>
      </dgm:spPr>
      <dgm:t>
        <a:bodyPr/>
        <a:lstStyle/>
        <a:p>
          <a:r>
            <a:rPr lang="en-HK" altLang="zh-TW" sz="1600" b="1" dirty="0"/>
            <a:t>Reviewing Resources</a:t>
          </a:r>
          <a:endParaRPr lang="en-US" sz="1600" b="1" dirty="0"/>
        </a:p>
      </dgm:t>
    </dgm:pt>
    <dgm:pt modelId="{26A7809D-48DE-49D3-9090-82FF94A69DEB}" type="parTrans" cxnId="{80E91E08-5DA9-4885-A52D-B9C4F56FE165}">
      <dgm:prSet/>
      <dgm:spPr/>
      <dgm:t>
        <a:bodyPr/>
        <a:lstStyle/>
        <a:p>
          <a:endParaRPr lang="en-US"/>
        </a:p>
      </dgm:t>
    </dgm:pt>
    <dgm:pt modelId="{4978BE79-9784-402A-A460-C2DABB56E086}" type="sibTrans" cxnId="{80E91E08-5DA9-4885-A52D-B9C4F56FE165}">
      <dgm:prSet/>
      <dgm:spPr/>
      <dgm:t>
        <a:bodyPr/>
        <a:lstStyle/>
        <a:p>
          <a:endParaRPr lang="en-US"/>
        </a:p>
      </dgm:t>
    </dgm:pt>
    <dgm:pt modelId="{B57A203A-F10E-416D-A0D0-CCF708BC00B7}" type="pres">
      <dgm:prSet presAssocID="{AB9470EE-FD85-47C3-A83E-74D5B3363A6E}" presName="Name0" presStyleCnt="0">
        <dgm:presLayoutVars>
          <dgm:dir/>
          <dgm:resizeHandles val="exact"/>
        </dgm:presLayoutVars>
      </dgm:prSet>
      <dgm:spPr/>
    </dgm:pt>
    <dgm:pt modelId="{C6438B3B-E448-4C2A-A991-0781FCC1A45D}" type="pres">
      <dgm:prSet presAssocID="{19930EFC-8B01-48DA-AA81-3C70447FCE73}" presName="parTxOnly" presStyleLbl="node1" presStyleIdx="0" presStyleCnt="5">
        <dgm:presLayoutVars>
          <dgm:bulletEnabled val="1"/>
        </dgm:presLayoutVars>
      </dgm:prSet>
      <dgm:spPr/>
    </dgm:pt>
    <dgm:pt modelId="{F4FFBD13-EC25-4B1C-8A89-B773EDEBF339}" type="pres">
      <dgm:prSet presAssocID="{4E091508-2998-40A7-970C-0B3773FD8FFA}" presName="parSpace" presStyleCnt="0"/>
      <dgm:spPr/>
    </dgm:pt>
    <dgm:pt modelId="{42603BAC-528C-49DB-9A6C-F0011AD73AB6}" type="pres">
      <dgm:prSet presAssocID="{D0B12C08-F272-4F17-BFB2-3472A733AC0D}" presName="parTxOnly" presStyleLbl="node1" presStyleIdx="1" presStyleCnt="5">
        <dgm:presLayoutVars>
          <dgm:bulletEnabled val="1"/>
        </dgm:presLayoutVars>
      </dgm:prSet>
      <dgm:spPr/>
    </dgm:pt>
    <dgm:pt modelId="{2541C558-6206-4AC8-BC66-29A149192AF9}" type="pres">
      <dgm:prSet presAssocID="{4978BE79-9784-402A-A460-C2DABB56E086}" presName="parSpace" presStyleCnt="0"/>
      <dgm:spPr/>
    </dgm:pt>
    <dgm:pt modelId="{D82D0E79-DC52-4FF8-9ED1-23CD983C5D8E}" type="pres">
      <dgm:prSet presAssocID="{6B82F6BD-B4D6-49E8-8B15-62B904092009}" presName="parTxOnly" presStyleLbl="node1" presStyleIdx="2" presStyleCnt="5">
        <dgm:presLayoutVars>
          <dgm:bulletEnabled val="1"/>
        </dgm:presLayoutVars>
      </dgm:prSet>
      <dgm:spPr/>
    </dgm:pt>
    <dgm:pt modelId="{AD19C60E-8A0A-4C56-B372-E637F8B46E92}" type="pres">
      <dgm:prSet presAssocID="{CFDAFF07-D4B7-4056-B661-53A51578FCC2}" presName="parSpace" presStyleCnt="0"/>
      <dgm:spPr/>
    </dgm:pt>
    <dgm:pt modelId="{5ECFFB98-DCFE-41D5-86A7-33E403E52A7D}" type="pres">
      <dgm:prSet presAssocID="{D3E0941C-CEAC-403F-95B5-1925CFF3E9FB}" presName="parTxOnly" presStyleLbl="node1" presStyleIdx="3" presStyleCnt="5">
        <dgm:presLayoutVars>
          <dgm:bulletEnabled val="1"/>
        </dgm:presLayoutVars>
      </dgm:prSet>
      <dgm:spPr/>
    </dgm:pt>
    <dgm:pt modelId="{531E6CC2-8A0E-4F15-B661-A5D3F5CD720F}" type="pres">
      <dgm:prSet presAssocID="{ABDD62E1-28E2-4561-BE37-61103252A142}" presName="parSpace" presStyleCnt="0"/>
      <dgm:spPr/>
    </dgm:pt>
    <dgm:pt modelId="{92617F4B-4D6B-46B2-B368-348C3C098A6A}" type="pres">
      <dgm:prSet presAssocID="{7D2B7777-D92B-4F50-89A9-CDF31AB8600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80E91E08-5DA9-4885-A52D-B9C4F56FE165}" srcId="{AB9470EE-FD85-47C3-A83E-74D5B3363A6E}" destId="{D0B12C08-F272-4F17-BFB2-3472A733AC0D}" srcOrd="1" destOrd="0" parTransId="{26A7809D-48DE-49D3-9090-82FF94A69DEB}" sibTransId="{4978BE79-9784-402A-A460-C2DABB56E086}"/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A433116C-D5C3-47E0-9CE3-5DE5BF3F2484}" type="presOf" srcId="{19930EFC-8B01-48DA-AA81-3C70447FCE73}" destId="{C6438B3B-E448-4C2A-A991-0781FCC1A45D}" srcOrd="0" destOrd="0" presId="urn:microsoft.com/office/officeart/2005/8/layout/hChevron3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D6CF9180-13FA-4601-B409-65C1CB4C60A9}" type="presOf" srcId="{AB9470EE-FD85-47C3-A83E-74D5B3363A6E}" destId="{B57A203A-F10E-416D-A0D0-CCF708BC00B7}" srcOrd="0" destOrd="0" presId="urn:microsoft.com/office/officeart/2005/8/layout/hChevron3"/>
    <dgm:cxn modelId="{89A14E86-D5BA-4FE9-904D-6FDC6D89A1D1}" type="presOf" srcId="{7D2B7777-D92B-4F50-89A9-CDF31AB86003}" destId="{92617F4B-4D6B-46B2-B368-348C3C098A6A}" srcOrd="0" destOrd="0" presId="urn:microsoft.com/office/officeart/2005/8/layout/hChevron3"/>
    <dgm:cxn modelId="{C5C63D89-4A52-43E6-A387-4E98A3ECA222}" type="presOf" srcId="{D0B12C08-F272-4F17-BFB2-3472A733AC0D}" destId="{42603BAC-528C-49DB-9A6C-F0011AD73AB6}" srcOrd="0" destOrd="0" presId="urn:microsoft.com/office/officeart/2005/8/layout/hChevron3"/>
    <dgm:cxn modelId="{A05B8D8B-9332-4CCD-86FC-7BDBE83B3B7D}" type="presOf" srcId="{6B82F6BD-B4D6-49E8-8B15-62B904092009}" destId="{D82D0E79-DC52-4FF8-9ED1-23CD983C5D8E}" srcOrd="0" destOrd="0" presId="urn:microsoft.com/office/officeart/2005/8/layout/hChevron3"/>
    <dgm:cxn modelId="{D3F53C8C-C181-4DAB-BB6D-FF75812DA713}" type="presOf" srcId="{D3E0941C-CEAC-403F-95B5-1925CFF3E9FB}" destId="{5ECFFB98-DCFE-41D5-86A7-33E403E52A7D}" srcOrd="0" destOrd="0" presId="urn:microsoft.com/office/officeart/2005/8/layout/hChevron3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2227E2A2-1FF4-4606-99BA-FC0CB7818393}" type="presParOf" srcId="{B57A203A-F10E-416D-A0D0-CCF708BC00B7}" destId="{C6438B3B-E448-4C2A-A991-0781FCC1A45D}" srcOrd="0" destOrd="0" presId="urn:microsoft.com/office/officeart/2005/8/layout/hChevron3"/>
    <dgm:cxn modelId="{C5BE251B-1BE2-4455-9E4A-F27CEBAF0ADE}" type="presParOf" srcId="{B57A203A-F10E-416D-A0D0-CCF708BC00B7}" destId="{F4FFBD13-EC25-4B1C-8A89-B773EDEBF339}" srcOrd="1" destOrd="0" presId="urn:microsoft.com/office/officeart/2005/8/layout/hChevron3"/>
    <dgm:cxn modelId="{37F73684-BB8B-488F-A76D-5D520592BF55}" type="presParOf" srcId="{B57A203A-F10E-416D-A0D0-CCF708BC00B7}" destId="{42603BAC-528C-49DB-9A6C-F0011AD73AB6}" srcOrd="2" destOrd="0" presId="urn:microsoft.com/office/officeart/2005/8/layout/hChevron3"/>
    <dgm:cxn modelId="{3C8E71A1-4337-4324-9149-3F89E0F53A7A}" type="presParOf" srcId="{B57A203A-F10E-416D-A0D0-CCF708BC00B7}" destId="{2541C558-6206-4AC8-BC66-29A149192AF9}" srcOrd="3" destOrd="0" presId="urn:microsoft.com/office/officeart/2005/8/layout/hChevron3"/>
    <dgm:cxn modelId="{9AED4183-4DDD-4867-BFE2-81A4C96A1125}" type="presParOf" srcId="{B57A203A-F10E-416D-A0D0-CCF708BC00B7}" destId="{D82D0E79-DC52-4FF8-9ED1-23CD983C5D8E}" srcOrd="4" destOrd="0" presId="urn:microsoft.com/office/officeart/2005/8/layout/hChevron3"/>
    <dgm:cxn modelId="{0E739051-DA51-4AA6-A670-3E46D02BEE0F}" type="presParOf" srcId="{B57A203A-F10E-416D-A0D0-CCF708BC00B7}" destId="{AD19C60E-8A0A-4C56-B372-E637F8B46E92}" srcOrd="5" destOrd="0" presId="urn:microsoft.com/office/officeart/2005/8/layout/hChevron3"/>
    <dgm:cxn modelId="{ACEF4A2D-3CD7-476B-8388-4023BD2523D7}" type="presParOf" srcId="{B57A203A-F10E-416D-A0D0-CCF708BC00B7}" destId="{5ECFFB98-DCFE-41D5-86A7-33E403E52A7D}" srcOrd="6" destOrd="0" presId="urn:microsoft.com/office/officeart/2005/8/layout/hChevron3"/>
    <dgm:cxn modelId="{BE37D991-4BE3-405F-B3A7-5F0F72F359C3}" type="presParOf" srcId="{B57A203A-F10E-416D-A0D0-CCF708BC00B7}" destId="{531E6CC2-8A0E-4F15-B661-A5D3F5CD720F}" srcOrd="7" destOrd="0" presId="urn:microsoft.com/office/officeart/2005/8/layout/hChevron3"/>
    <dgm:cxn modelId="{D3A20267-365E-4B49-A9D6-F09A1CE8334F}" type="presParOf" srcId="{B57A203A-F10E-416D-A0D0-CCF708BC00B7}" destId="{92617F4B-4D6B-46B2-B368-348C3C098A6A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Chevron3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HK"/>
        </a:p>
      </dgm:t>
    </dgm:pt>
    <dgm:pt modelId="{19930EFC-8B01-48DA-AA81-3C70447FCE73}">
      <dgm:prSet phldrT="[文字]" custT="1"/>
      <dgm:spPr>
        <a:solidFill>
          <a:srgbClr val="196B24"/>
        </a:solidFill>
      </dgm:spPr>
      <dgm:t>
        <a:bodyPr/>
        <a:lstStyle/>
        <a:p>
          <a:r>
            <a:rPr lang="en-HK" altLang="zh-TW" sz="1600" b="1" dirty="0"/>
            <a:t>Setting Theme &amp; Goals</a:t>
          </a:r>
          <a:endParaRPr lang="en-US" sz="1600" b="1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6B82F6BD-B4D6-49E8-8B15-62B904092009}">
      <dgm:prSet custT="1"/>
      <dgm:spPr>
        <a:solidFill>
          <a:schemeClr val="accent2"/>
        </a:solidFill>
      </dgm:spPr>
      <dgm:t>
        <a:bodyPr/>
        <a:lstStyle/>
        <a:p>
          <a:r>
            <a:rPr lang="en-HK" altLang="zh-TW" sz="1600" b="1" dirty="0"/>
            <a:t>Preparing Activity </a:t>
          </a:r>
          <a:br>
            <a:rPr lang="en-HK" altLang="zh-TW" sz="1600" b="1" dirty="0"/>
          </a:br>
          <a:r>
            <a:rPr lang="en-HK" altLang="zh-TW" sz="1600" b="1" dirty="0"/>
            <a:t>Proposal</a:t>
          </a:r>
          <a:endParaRPr lang="en-US" sz="1600" b="1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D3E0941C-CEAC-403F-95B5-1925CFF3E9FB}">
      <dgm:prSet custT="1"/>
      <dgm:spPr/>
      <dgm:t>
        <a:bodyPr/>
        <a:lstStyle/>
        <a:p>
          <a:r>
            <a:rPr lang="en-HK" altLang="zh-TW" sz="1600" b="1" dirty="0"/>
            <a:t>Operation &amp; Logistics</a:t>
          </a:r>
          <a:endParaRPr lang="en-US" sz="1600" b="1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7D2B7777-D92B-4F50-89A9-CDF31AB86003}">
      <dgm:prSet custT="1"/>
      <dgm:spPr/>
      <dgm:t>
        <a:bodyPr/>
        <a:lstStyle/>
        <a:p>
          <a:r>
            <a:rPr lang="en-HK" altLang="zh-TW" sz="1600" b="1" dirty="0"/>
            <a:t>Post-activity Evaluation</a:t>
          </a:r>
          <a:endParaRPr lang="en-US" sz="1600" b="1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D0B12C08-F272-4F17-BFB2-3472A733AC0D}">
      <dgm:prSet phldrT="[文字]" custT="1"/>
      <dgm:spPr>
        <a:solidFill>
          <a:srgbClr val="196B24"/>
        </a:solidFill>
      </dgm:spPr>
      <dgm:t>
        <a:bodyPr/>
        <a:lstStyle/>
        <a:p>
          <a:r>
            <a:rPr lang="en-HK" altLang="zh-TW" sz="1600" b="1" dirty="0"/>
            <a:t>Reviewing Resources</a:t>
          </a:r>
          <a:endParaRPr lang="en-US" sz="1600" b="1" dirty="0"/>
        </a:p>
      </dgm:t>
    </dgm:pt>
    <dgm:pt modelId="{26A7809D-48DE-49D3-9090-82FF94A69DEB}" type="parTrans" cxnId="{80E91E08-5DA9-4885-A52D-B9C4F56FE165}">
      <dgm:prSet/>
      <dgm:spPr/>
      <dgm:t>
        <a:bodyPr/>
        <a:lstStyle/>
        <a:p>
          <a:endParaRPr lang="en-US"/>
        </a:p>
      </dgm:t>
    </dgm:pt>
    <dgm:pt modelId="{4978BE79-9784-402A-A460-C2DABB56E086}" type="sibTrans" cxnId="{80E91E08-5DA9-4885-A52D-B9C4F56FE165}">
      <dgm:prSet/>
      <dgm:spPr/>
      <dgm:t>
        <a:bodyPr/>
        <a:lstStyle/>
        <a:p>
          <a:endParaRPr lang="en-US"/>
        </a:p>
      </dgm:t>
    </dgm:pt>
    <dgm:pt modelId="{B57A203A-F10E-416D-A0D0-CCF708BC00B7}" type="pres">
      <dgm:prSet presAssocID="{AB9470EE-FD85-47C3-A83E-74D5B3363A6E}" presName="Name0" presStyleCnt="0">
        <dgm:presLayoutVars>
          <dgm:dir/>
          <dgm:resizeHandles val="exact"/>
        </dgm:presLayoutVars>
      </dgm:prSet>
      <dgm:spPr/>
    </dgm:pt>
    <dgm:pt modelId="{C6438B3B-E448-4C2A-A991-0781FCC1A45D}" type="pres">
      <dgm:prSet presAssocID="{19930EFC-8B01-48DA-AA81-3C70447FCE73}" presName="parTxOnly" presStyleLbl="node1" presStyleIdx="0" presStyleCnt="5">
        <dgm:presLayoutVars>
          <dgm:bulletEnabled val="1"/>
        </dgm:presLayoutVars>
      </dgm:prSet>
      <dgm:spPr/>
    </dgm:pt>
    <dgm:pt modelId="{F4FFBD13-EC25-4B1C-8A89-B773EDEBF339}" type="pres">
      <dgm:prSet presAssocID="{4E091508-2998-40A7-970C-0B3773FD8FFA}" presName="parSpace" presStyleCnt="0"/>
      <dgm:spPr/>
    </dgm:pt>
    <dgm:pt modelId="{42603BAC-528C-49DB-9A6C-F0011AD73AB6}" type="pres">
      <dgm:prSet presAssocID="{D0B12C08-F272-4F17-BFB2-3472A733AC0D}" presName="parTxOnly" presStyleLbl="node1" presStyleIdx="1" presStyleCnt="5">
        <dgm:presLayoutVars>
          <dgm:bulletEnabled val="1"/>
        </dgm:presLayoutVars>
      </dgm:prSet>
      <dgm:spPr/>
    </dgm:pt>
    <dgm:pt modelId="{2541C558-6206-4AC8-BC66-29A149192AF9}" type="pres">
      <dgm:prSet presAssocID="{4978BE79-9784-402A-A460-C2DABB56E086}" presName="parSpace" presStyleCnt="0"/>
      <dgm:spPr/>
    </dgm:pt>
    <dgm:pt modelId="{D82D0E79-DC52-4FF8-9ED1-23CD983C5D8E}" type="pres">
      <dgm:prSet presAssocID="{6B82F6BD-B4D6-49E8-8B15-62B904092009}" presName="parTxOnly" presStyleLbl="node1" presStyleIdx="2" presStyleCnt="5">
        <dgm:presLayoutVars>
          <dgm:bulletEnabled val="1"/>
        </dgm:presLayoutVars>
      </dgm:prSet>
      <dgm:spPr/>
    </dgm:pt>
    <dgm:pt modelId="{AD19C60E-8A0A-4C56-B372-E637F8B46E92}" type="pres">
      <dgm:prSet presAssocID="{CFDAFF07-D4B7-4056-B661-53A51578FCC2}" presName="parSpace" presStyleCnt="0"/>
      <dgm:spPr/>
    </dgm:pt>
    <dgm:pt modelId="{5ECFFB98-DCFE-41D5-86A7-33E403E52A7D}" type="pres">
      <dgm:prSet presAssocID="{D3E0941C-CEAC-403F-95B5-1925CFF3E9FB}" presName="parTxOnly" presStyleLbl="node1" presStyleIdx="3" presStyleCnt="5">
        <dgm:presLayoutVars>
          <dgm:bulletEnabled val="1"/>
        </dgm:presLayoutVars>
      </dgm:prSet>
      <dgm:spPr/>
    </dgm:pt>
    <dgm:pt modelId="{531E6CC2-8A0E-4F15-B661-A5D3F5CD720F}" type="pres">
      <dgm:prSet presAssocID="{ABDD62E1-28E2-4561-BE37-61103252A142}" presName="parSpace" presStyleCnt="0"/>
      <dgm:spPr/>
    </dgm:pt>
    <dgm:pt modelId="{92617F4B-4D6B-46B2-B368-348C3C098A6A}" type="pres">
      <dgm:prSet presAssocID="{7D2B7777-D92B-4F50-89A9-CDF31AB8600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80E91E08-5DA9-4885-A52D-B9C4F56FE165}" srcId="{AB9470EE-FD85-47C3-A83E-74D5B3363A6E}" destId="{D0B12C08-F272-4F17-BFB2-3472A733AC0D}" srcOrd="1" destOrd="0" parTransId="{26A7809D-48DE-49D3-9090-82FF94A69DEB}" sibTransId="{4978BE79-9784-402A-A460-C2DABB56E086}"/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A433116C-D5C3-47E0-9CE3-5DE5BF3F2484}" type="presOf" srcId="{19930EFC-8B01-48DA-AA81-3C70447FCE73}" destId="{C6438B3B-E448-4C2A-A991-0781FCC1A45D}" srcOrd="0" destOrd="0" presId="urn:microsoft.com/office/officeart/2005/8/layout/hChevron3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D6CF9180-13FA-4601-B409-65C1CB4C60A9}" type="presOf" srcId="{AB9470EE-FD85-47C3-A83E-74D5B3363A6E}" destId="{B57A203A-F10E-416D-A0D0-CCF708BC00B7}" srcOrd="0" destOrd="0" presId="urn:microsoft.com/office/officeart/2005/8/layout/hChevron3"/>
    <dgm:cxn modelId="{89A14E86-D5BA-4FE9-904D-6FDC6D89A1D1}" type="presOf" srcId="{7D2B7777-D92B-4F50-89A9-CDF31AB86003}" destId="{92617F4B-4D6B-46B2-B368-348C3C098A6A}" srcOrd="0" destOrd="0" presId="urn:microsoft.com/office/officeart/2005/8/layout/hChevron3"/>
    <dgm:cxn modelId="{C5C63D89-4A52-43E6-A387-4E98A3ECA222}" type="presOf" srcId="{D0B12C08-F272-4F17-BFB2-3472A733AC0D}" destId="{42603BAC-528C-49DB-9A6C-F0011AD73AB6}" srcOrd="0" destOrd="0" presId="urn:microsoft.com/office/officeart/2005/8/layout/hChevron3"/>
    <dgm:cxn modelId="{A05B8D8B-9332-4CCD-86FC-7BDBE83B3B7D}" type="presOf" srcId="{6B82F6BD-B4D6-49E8-8B15-62B904092009}" destId="{D82D0E79-DC52-4FF8-9ED1-23CD983C5D8E}" srcOrd="0" destOrd="0" presId="urn:microsoft.com/office/officeart/2005/8/layout/hChevron3"/>
    <dgm:cxn modelId="{D3F53C8C-C181-4DAB-BB6D-FF75812DA713}" type="presOf" srcId="{D3E0941C-CEAC-403F-95B5-1925CFF3E9FB}" destId="{5ECFFB98-DCFE-41D5-86A7-33E403E52A7D}" srcOrd="0" destOrd="0" presId="urn:microsoft.com/office/officeart/2005/8/layout/hChevron3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2227E2A2-1FF4-4606-99BA-FC0CB7818393}" type="presParOf" srcId="{B57A203A-F10E-416D-A0D0-CCF708BC00B7}" destId="{C6438B3B-E448-4C2A-A991-0781FCC1A45D}" srcOrd="0" destOrd="0" presId="urn:microsoft.com/office/officeart/2005/8/layout/hChevron3"/>
    <dgm:cxn modelId="{C5BE251B-1BE2-4455-9E4A-F27CEBAF0ADE}" type="presParOf" srcId="{B57A203A-F10E-416D-A0D0-CCF708BC00B7}" destId="{F4FFBD13-EC25-4B1C-8A89-B773EDEBF339}" srcOrd="1" destOrd="0" presId="urn:microsoft.com/office/officeart/2005/8/layout/hChevron3"/>
    <dgm:cxn modelId="{37F73684-BB8B-488F-A76D-5D520592BF55}" type="presParOf" srcId="{B57A203A-F10E-416D-A0D0-CCF708BC00B7}" destId="{42603BAC-528C-49DB-9A6C-F0011AD73AB6}" srcOrd="2" destOrd="0" presId="urn:microsoft.com/office/officeart/2005/8/layout/hChevron3"/>
    <dgm:cxn modelId="{3C8E71A1-4337-4324-9149-3F89E0F53A7A}" type="presParOf" srcId="{B57A203A-F10E-416D-A0D0-CCF708BC00B7}" destId="{2541C558-6206-4AC8-BC66-29A149192AF9}" srcOrd="3" destOrd="0" presId="urn:microsoft.com/office/officeart/2005/8/layout/hChevron3"/>
    <dgm:cxn modelId="{9AED4183-4DDD-4867-BFE2-81A4C96A1125}" type="presParOf" srcId="{B57A203A-F10E-416D-A0D0-CCF708BC00B7}" destId="{D82D0E79-DC52-4FF8-9ED1-23CD983C5D8E}" srcOrd="4" destOrd="0" presId="urn:microsoft.com/office/officeart/2005/8/layout/hChevron3"/>
    <dgm:cxn modelId="{0E739051-DA51-4AA6-A670-3E46D02BEE0F}" type="presParOf" srcId="{B57A203A-F10E-416D-A0D0-CCF708BC00B7}" destId="{AD19C60E-8A0A-4C56-B372-E637F8B46E92}" srcOrd="5" destOrd="0" presId="urn:microsoft.com/office/officeart/2005/8/layout/hChevron3"/>
    <dgm:cxn modelId="{ACEF4A2D-3CD7-476B-8388-4023BD2523D7}" type="presParOf" srcId="{B57A203A-F10E-416D-A0D0-CCF708BC00B7}" destId="{5ECFFB98-DCFE-41D5-86A7-33E403E52A7D}" srcOrd="6" destOrd="0" presId="urn:microsoft.com/office/officeart/2005/8/layout/hChevron3"/>
    <dgm:cxn modelId="{BE37D991-4BE3-405F-B3A7-5F0F72F359C3}" type="presParOf" srcId="{B57A203A-F10E-416D-A0D0-CCF708BC00B7}" destId="{531E6CC2-8A0E-4F15-B661-A5D3F5CD720F}" srcOrd="7" destOrd="0" presId="urn:microsoft.com/office/officeart/2005/8/layout/hChevron3"/>
    <dgm:cxn modelId="{D3A20267-365E-4B49-A9D6-F09A1CE8334F}" type="presParOf" srcId="{B57A203A-F10E-416D-A0D0-CCF708BC00B7}" destId="{92617F4B-4D6B-46B2-B368-348C3C098A6A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B9470EE-FD85-47C3-A83E-74D5B3363A6E}" type="doc">
      <dgm:prSet loTypeId="urn:microsoft.com/office/officeart/2005/8/layout/hChevron3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HK"/>
        </a:p>
      </dgm:t>
    </dgm:pt>
    <dgm:pt modelId="{19930EFC-8B01-48DA-AA81-3C70447FCE73}">
      <dgm:prSet phldrT="[文字]" custT="1"/>
      <dgm:spPr>
        <a:solidFill>
          <a:srgbClr val="196B24"/>
        </a:solidFill>
      </dgm:spPr>
      <dgm:t>
        <a:bodyPr/>
        <a:lstStyle/>
        <a:p>
          <a:r>
            <a:rPr lang="en-HK" altLang="zh-TW" sz="1600" b="1" dirty="0"/>
            <a:t>Setting Theme &amp; Goals</a:t>
          </a:r>
          <a:endParaRPr lang="en-US" sz="1600" b="1" dirty="0"/>
        </a:p>
      </dgm:t>
    </dgm:pt>
    <dgm:pt modelId="{ED1274B9-AA27-4E8F-A3F9-71AB1D3AE89E}" type="par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4E091508-2998-40A7-970C-0B3773FD8FFA}" type="sibTrans" cxnId="{D005A79E-AB9A-42FE-8AB8-FB8AA3AD19F5}">
      <dgm:prSet/>
      <dgm:spPr/>
      <dgm:t>
        <a:bodyPr/>
        <a:lstStyle/>
        <a:p>
          <a:endParaRPr lang="en-US" sz="1100" b="1"/>
        </a:p>
      </dgm:t>
    </dgm:pt>
    <dgm:pt modelId="{6B82F6BD-B4D6-49E8-8B15-62B904092009}">
      <dgm:prSet custT="1"/>
      <dgm:spPr>
        <a:solidFill>
          <a:schemeClr val="accent2"/>
        </a:solidFill>
      </dgm:spPr>
      <dgm:t>
        <a:bodyPr/>
        <a:lstStyle/>
        <a:p>
          <a:r>
            <a:rPr lang="en-HK" altLang="zh-TW" sz="1600" b="1" dirty="0"/>
            <a:t>Preparing Activity </a:t>
          </a:r>
          <a:br>
            <a:rPr lang="en-HK" altLang="zh-TW" sz="1600" b="1" dirty="0"/>
          </a:br>
          <a:r>
            <a:rPr lang="en-HK" altLang="zh-TW" sz="1600" b="1" dirty="0"/>
            <a:t>Proposal</a:t>
          </a:r>
          <a:endParaRPr lang="en-US" sz="1600" b="1" dirty="0"/>
        </a:p>
      </dgm:t>
    </dgm:pt>
    <dgm:pt modelId="{6247C4C9-2BBB-4376-8147-FA578473B126}" type="par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CFDAFF07-D4B7-4056-B661-53A51578FCC2}" type="sibTrans" cxnId="{BDA8AC35-5AE8-4E2D-83AC-84435BB9ECC2}">
      <dgm:prSet/>
      <dgm:spPr/>
      <dgm:t>
        <a:bodyPr/>
        <a:lstStyle/>
        <a:p>
          <a:endParaRPr lang="en-US" sz="1100" b="1"/>
        </a:p>
      </dgm:t>
    </dgm:pt>
    <dgm:pt modelId="{D3E0941C-CEAC-403F-95B5-1925CFF3E9FB}">
      <dgm:prSet custT="1"/>
      <dgm:spPr/>
      <dgm:t>
        <a:bodyPr/>
        <a:lstStyle/>
        <a:p>
          <a:r>
            <a:rPr lang="en-HK" altLang="zh-TW" sz="1600" b="1" dirty="0"/>
            <a:t>Operation &amp; Logistics</a:t>
          </a:r>
          <a:endParaRPr lang="en-US" sz="1600" b="1" dirty="0"/>
        </a:p>
      </dgm:t>
    </dgm:pt>
    <dgm:pt modelId="{60159A5D-D6B9-4521-A9B1-BDD8DB208DF0}" type="par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ABDD62E1-28E2-4561-BE37-61103252A142}" type="sibTrans" cxnId="{0BC53871-D89D-4496-AFE9-3FBA410B3E5C}">
      <dgm:prSet/>
      <dgm:spPr/>
      <dgm:t>
        <a:bodyPr/>
        <a:lstStyle/>
        <a:p>
          <a:endParaRPr lang="en-US" sz="1100" b="1"/>
        </a:p>
      </dgm:t>
    </dgm:pt>
    <dgm:pt modelId="{7D2B7777-D92B-4F50-89A9-CDF31AB86003}">
      <dgm:prSet custT="1"/>
      <dgm:spPr/>
      <dgm:t>
        <a:bodyPr/>
        <a:lstStyle/>
        <a:p>
          <a:r>
            <a:rPr lang="en-HK" altLang="zh-TW" sz="1600" b="1" dirty="0"/>
            <a:t>Post-activity Evaluation</a:t>
          </a:r>
          <a:endParaRPr lang="en-US" sz="1600" b="1" dirty="0"/>
        </a:p>
      </dgm:t>
    </dgm:pt>
    <dgm:pt modelId="{7E500627-DC34-4DD8-9230-556391660A61}" type="par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F795D36F-C250-461E-BC26-0E67EABC316B}" type="sibTrans" cxnId="{D27FDE67-1583-412D-8F53-971B279F3964}">
      <dgm:prSet/>
      <dgm:spPr/>
      <dgm:t>
        <a:bodyPr/>
        <a:lstStyle/>
        <a:p>
          <a:endParaRPr lang="en-US" sz="1100" b="1"/>
        </a:p>
      </dgm:t>
    </dgm:pt>
    <dgm:pt modelId="{D0B12C08-F272-4F17-BFB2-3472A733AC0D}">
      <dgm:prSet phldrT="[文字]" custT="1"/>
      <dgm:spPr>
        <a:solidFill>
          <a:srgbClr val="196B24"/>
        </a:solidFill>
      </dgm:spPr>
      <dgm:t>
        <a:bodyPr/>
        <a:lstStyle/>
        <a:p>
          <a:r>
            <a:rPr lang="en-HK" altLang="zh-TW" sz="1600" b="1" dirty="0"/>
            <a:t>Reviewing Resources</a:t>
          </a:r>
          <a:endParaRPr lang="en-US" sz="1600" b="1" dirty="0"/>
        </a:p>
      </dgm:t>
    </dgm:pt>
    <dgm:pt modelId="{26A7809D-48DE-49D3-9090-82FF94A69DEB}" type="parTrans" cxnId="{80E91E08-5DA9-4885-A52D-B9C4F56FE165}">
      <dgm:prSet/>
      <dgm:spPr/>
      <dgm:t>
        <a:bodyPr/>
        <a:lstStyle/>
        <a:p>
          <a:endParaRPr lang="en-US"/>
        </a:p>
      </dgm:t>
    </dgm:pt>
    <dgm:pt modelId="{4978BE79-9784-402A-A460-C2DABB56E086}" type="sibTrans" cxnId="{80E91E08-5DA9-4885-A52D-B9C4F56FE165}">
      <dgm:prSet/>
      <dgm:spPr/>
      <dgm:t>
        <a:bodyPr/>
        <a:lstStyle/>
        <a:p>
          <a:endParaRPr lang="en-US"/>
        </a:p>
      </dgm:t>
    </dgm:pt>
    <dgm:pt modelId="{B57A203A-F10E-416D-A0D0-CCF708BC00B7}" type="pres">
      <dgm:prSet presAssocID="{AB9470EE-FD85-47C3-A83E-74D5B3363A6E}" presName="Name0" presStyleCnt="0">
        <dgm:presLayoutVars>
          <dgm:dir/>
          <dgm:resizeHandles val="exact"/>
        </dgm:presLayoutVars>
      </dgm:prSet>
      <dgm:spPr/>
    </dgm:pt>
    <dgm:pt modelId="{C6438B3B-E448-4C2A-A991-0781FCC1A45D}" type="pres">
      <dgm:prSet presAssocID="{19930EFC-8B01-48DA-AA81-3C70447FCE73}" presName="parTxOnly" presStyleLbl="node1" presStyleIdx="0" presStyleCnt="5">
        <dgm:presLayoutVars>
          <dgm:bulletEnabled val="1"/>
        </dgm:presLayoutVars>
      </dgm:prSet>
      <dgm:spPr/>
    </dgm:pt>
    <dgm:pt modelId="{F4FFBD13-EC25-4B1C-8A89-B773EDEBF339}" type="pres">
      <dgm:prSet presAssocID="{4E091508-2998-40A7-970C-0B3773FD8FFA}" presName="parSpace" presStyleCnt="0"/>
      <dgm:spPr/>
    </dgm:pt>
    <dgm:pt modelId="{42603BAC-528C-49DB-9A6C-F0011AD73AB6}" type="pres">
      <dgm:prSet presAssocID="{D0B12C08-F272-4F17-BFB2-3472A733AC0D}" presName="parTxOnly" presStyleLbl="node1" presStyleIdx="1" presStyleCnt="5">
        <dgm:presLayoutVars>
          <dgm:bulletEnabled val="1"/>
        </dgm:presLayoutVars>
      </dgm:prSet>
      <dgm:spPr/>
    </dgm:pt>
    <dgm:pt modelId="{2541C558-6206-4AC8-BC66-29A149192AF9}" type="pres">
      <dgm:prSet presAssocID="{4978BE79-9784-402A-A460-C2DABB56E086}" presName="parSpace" presStyleCnt="0"/>
      <dgm:spPr/>
    </dgm:pt>
    <dgm:pt modelId="{D82D0E79-DC52-4FF8-9ED1-23CD983C5D8E}" type="pres">
      <dgm:prSet presAssocID="{6B82F6BD-B4D6-49E8-8B15-62B904092009}" presName="parTxOnly" presStyleLbl="node1" presStyleIdx="2" presStyleCnt="5">
        <dgm:presLayoutVars>
          <dgm:bulletEnabled val="1"/>
        </dgm:presLayoutVars>
      </dgm:prSet>
      <dgm:spPr/>
    </dgm:pt>
    <dgm:pt modelId="{AD19C60E-8A0A-4C56-B372-E637F8B46E92}" type="pres">
      <dgm:prSet presAssocID="{CFDAFF07-D4B7-4056-B661-53A51578FCC2}" presName="parSpace" presStyleCnt="0"/>
      <dgm:spPr/>
    </dgm:pt>
    <dgm:pt modelId="{5ECFFB98-DCFE-41D5-86A7-33E403E52A7D}" type="pres">
      <dgm:prSet presAssocID="{D3E0941C-CEAC-403F-95B5-1925CFF3E9FB}" presName="parTxOnly" presStyleLbl="node1" presStyleIdx="3" presStyleCnt="5">
        <dgm:presLayoutVars>
          <dgm:bulletEnabled val="1"/>
        </dgm:presLayoutVars>
      </dgm:prSet>
      <dgm:spPr/>
    </dgm:pt>
    <dgm:pt modelId="{531E6CC2-8A0E-4F15-B661-A5D3F5CD720F}" type="pres">
      <dgm:prSet presAssocID="{ABDD62E1-28E2-4561-BE37-61103252A142}" presName="parSpace" presStyleCnt="0"/>
      <dgm:spPr/>
    </dgm:pt>
    <dgm:pt modelId="{92617F4B-4D6B-46B2-B368-348C3C098A6A}" type="pres">
      <dgm:prSet presAssocID="{7D2B7777-D92B-4F50-89A9-CDF31AB8600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80E91E08-5DA9-4885-A52D-B9C4F56FE165}" srcId="{AB9470EE-FD85-47C3-A83E-74D5B3363A6E}" destId="{D0B12C08-F272-4F17-BFB2-3472A733AC0D}" srcOrd="1" destOrd="0" parTransId="{26A7809D-48DE-49D3-9090-82FF94A69DEB}" sibTransId="{4978BE79-9784-402A-A460-C2DABB56E086}"/>
    <dgm:cxn modelId="{BDA8AC35-5AE8-4E2D-83AC-84435BB9ECC2}" srcId="{AB9470EE-FD85-47C3-A83E-74D5B3363A6E}" destId="{6B82F6BD-B4D6-49E8-8B15-62B904092009}" srcOrd="2" destOrd="0" parTransId="{6247C4C9-2BBB-4376-8147-FA578473B126}" sibTransId="{CFDAFF07-D4B7-4056-B661-53A51578FCC2}"/>
    <dgm:cxn modelId="{D27FDE67-1583-412D-8F53-971B279F3964}" srcId="{AB9470EE-FD85-47C3-A83E-74D5B3363A6E}" destId="{7D2B7777-D92B-4F50-89A9-CDF31AB86003}" srcOrd="4" destOrd="0" parTransId="{7E500627-DC34-4DD8-9230-556391660A61}" sibTransId="{F795D36F-C250-461E-BC26-0E67EABC316B}"/>
    <dgm:cxn modelId="{A433116C-D5C3-47E0-9CE3-5DE5BF3F2484}" type="presOf" srcId="{19930EFC-8B01-48DA-AA81-3C70447FCE73}" destId="{C6438B3B-E448-4C2A-A991-0781FCC1A45D}" srcOrd="0" destOrd="0" presId="urn:microsoft.com/office/officeart/2005/8/layout/hChevron3"/>
    <dgm:cxn modelId="{0BC53871-D89D-4496-AFE9-3FBA410B3E5C}" srcId="{AB9470EE-FD85-47C3-A83E-74D5B3363A6E}" destId="{D3E0941C-CEAC-403F-95B5-1925CFF3E9FB}" srcOrd="3" destOrd="0" parTransId="{60159A5D-D6B9-4521-A9B1-BDD8DB208DF0}" sibTransId="{ABDD62E1-28E2-4561-BE37-61103252A142}"/>
    <dgm:cxn modelId="{D6CF9180-13FA-4601-B409-65C1CB4C60A9}" type="presOf" srcId="{AB9470EE-FD85-47C3-A83E-74D5B3363A6E}" destId="{B57A203A-F10E-416D-A0D0-CCF708BC00B7}" srcOrd="0" destOrd="0" presId="urn:microsoft.com/office/officeart/2005/8/layout/hChevron3"/>
    <dgm:cxn modelId="{89A14E86-D5BA-4FE9-904D-6FDC6D89A1D1}" type="presOf" srcId="{7D2B7777-D92B-4F50-89A9-CDF31AB86003}" destId="{92617F4B-4D6B-46B2-B368-348C3C098A6A}" srcOrd="0" destOrd="0" presId="urn:microsoft.com/office/officeart/2005/8/layout/hChevron3"/>
    <dgm:cxn modelId="{C5C63D89-4A52-43E6-A387-4E98A3ECA222}" type="presOf" srcId="{D0B12C08-F272-4F17-BFB2-3472A733AC0D}" destId="{42603BAC-528C-49DB-9A6C-F0011AD73AB6}" srcOrd="0" destOrd="0" presId="urn:microsoft.com/office/officeart/2005/8/layout/hChevron3"/>
    <dgm:cxn modelId="{A05B8D8B-9332-4CCD-86FC-7BDBE83B3B7D}" type="presOf" srcId="{6B82F6BD-B4D6-49E8-8B15-62B904092009}" destId="{D82D0E79-DC52-4FF8-9ED1-23CD983C5D8E}" srcOrd="0" destOrd="0" presId="urn:microsoft.com/office/officeart/2005/8/layout/hChevron3"/>
    <dgm:cxn modelId="{D3F53C8C-C181-4DAB-BB6D-FF75812DA713}" type="presOf" srcId="{D3E0941C-CEAC-403F-95B5-1925CFF3E9FB}" destId="{5ECFFB98-DCFE-41D5-86A7-33E403E52A7D}" srcOrd="0" destOrd="0" presId="urn:microsoft.com/office/officeart/2005/8/layout/hChevron3"/>
    <dgm:cxn modelId="{D005A79E-AB9A-42FE-8AB8-FB8AA3AD19F5}" srcId="{AB9470EE-FD85-47C3-A83E-74D5B3363A6E}" destId="{19930EFC-8B01-48DA-AA81-3C70447FCE73}" srcOrd="0" destOrd="0" parTransId="{ED1274B9-AA27-4E8F-A3F9-71AB1D3AE89E}" sibTransId="{4E091508-2998-40A7-970C-0B3773FD8FFA}"/>
    <dgm:cxn modelId="{2227E2A2-1FF4-4606-99BA-FC0CB7818393}" type="presParOf" srcId="{B57A203A-F10E-416D-A0D0-CCF708BC00B7}" destId="{C6438B3B-E448-4C2A-A991-0781FCC1A45D}" srcOrd="0" destOrd="0" presId="urn:microsoft.com/office/officeart/2005/8/layout/hChevron3"/>
    <dgm:cxn modelId="{C5BE251B-1BE2-4455-9E4A-F27CEBAF0ADE}" type="presParOf" srcId="{B57A203A-F10E-416D-A0D0-CCF708BC00B7}" destId="{F4FFBD13-EC25-4B1C-8A89-B773EDEBF339}" srcOrd="1" destOrd="0" presId="urn:microsoft.com/office/officeart/2005/8/layout/hChevron3"/>
    <dgm:cxn modelId="{37F73684-BB8B-488F-A76D-5D520592BF55}" type="presParOf" srcId="{B57A203A-F10E-416D-A0D0-CCF708BC00B7}" destId="{42603BAC-528C-49DB-9A6C-F0011AD73AB6}" srcOrd="2" destOrd="0" presId="urn:microsoft.com/office/officeart/2005/8/layout/hChevron3"/>
    <dgm:cxn modelId="{3C8E71A1-4337-4324-9149-3F89E0F53A7A}" type="presParOf" srcId="{B57A203A-F10E-416D-A0D0-CCF708BC00B7}" destId="{2541C558-6206-4AC8-BC66-29A149192AF9}" srcOrd="3" destOrd="0" presId="urn:microsoft.com/office/officeart/2005/8/layout/hChevron3"/>
    <dgm:cxn modelId="{9AED4183-4DDD-4867-BFE2-81A4C96A1125}" type="presParOf" srcId="{B57A203A-F10E-416D-A0D0-CCF708BC00B7}" destId="{D82D0E79-DC52-4FF8-9ED1-23CD983C5D8E}" srcOrd="4" destOrd="0" presId="urn:microsoft.com/office/officeart/2005/8/layout/hChevron3"/>
    <dgm:cxn modelId="{0E739051-DA51-4AA6-A670-3E46D02BEE0F}" type="presParOf" srcId="{B57A203A-F10E-416D-A0D0-CCF708BC00B7}" destId="{AD19C60E-8A0A-4C56-B372-E637F8B46E92}" srcOrd="5" destOrd="0" presId="urn:microsoft.com/office/officeart/2005/8/layout/hChevron3"/>
    <dgm:cxn modelId="{ACEF4A2D-3CD7-476B-8388-4023BD2523D7}" type="presParOf" srcId="{B57A203A-F10E-416D-A0D0-CCF708BC00B7}" destId="{5ECFFB98-DCFE-41D5-86A7-33E403E52A7D}" srcOrd="6" destOrd="0" presId="urn:microsoft.com/office/officeart/2005/8/layout/hChevron3"/>
    <dgm:cxn modelId="{BE37D991-4BE3-405F-B3A7-5F0F72F359C3}" type="presParOf" srcId="{B57A203A-F10E-416D-A0D0-CCF708BC00B7}" destId="{531E6CC2-8A0E-4F15-B661-A5D3F5CD720F}" srcOrd="7" destOrd="0" presId="urn:microsoft.com/office/officeart/2005/8/layout/hChevron3"/>
    <dgm:cxn modelId="{D3A20267-365E-4B49-A9D6-F09A1CE8334F}" type="presParOf" srcId="{B57A203A-F10E-416D-A0D0-CCF708BC00B7}" destId="{92617F4B-4D6B-46B2-B368-348C3C098A6A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D39DCB-72C4-46EF-A3BB-3FABFF212A29}">
      <dsp:nvSpPr>
        <dsp:cNvPr id="0" name=""/>
        <dsp:cNvSpPr/>
      </dsp:nvSpPr>
      <dsp:spPr>
        <a:xfrm>
          <a:off x="860257" y="0"/>
          <a:ext cx="9749589" cy="4667250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35D3AD-D2E2-4A3B-8F61-88BBAAD08CB0}">
      <dsp:nvSpPr>
        <dsp:cNvPr id="0" name=""/>
        <dsp:cNvSpPr/>
      </dsp:nvSpPr>
      <dsp:spPr>
        <a:xfrm>
          <a:off x="5040" y="1400174"/>
          <a:ext cx="2203850" cy="18669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2500" kern="1200" dirty="0"/>
            <a:t>Setting Theme &amp; Goals of Activity</a:t>
          </a:r>
          <a:endParaRPr lang="en-US" sz="2500" kern="1200" dirty="0"/>
        </a:p>
      </dsp:txBody>
      <dsp:txXfrm>
        <a:off x="96175" y="1491309"/>
        <a:ext cx="2021580" cy="1684630"/>
      </dsp:txXfrm>
    </dsp:sp>
    <dsp:sp modelId="{1F7A9015-160C-4818-A45B-17EBAE650CC0}">
      <dsp:nvSpPr>
        <dsp:cNvPr id="0" name=""/>
        <dsp:cNvSpPr/>
      </dsp:nvSpPr>
      <dsp:spPr>
        <a:xfrm>
          <a:off x="2319083" y="1400174"/>
          <a:ext cx="2203850" cy="18669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Reviewing Available Resources</a:t>
          </a:r>
        </a:p>
      </dsp:txBody>
      <dsp:txXfrm>
        <a:off x="2410218" y="1491309"/>
        <a:ext cx="2021580" cy="1684630"/>
      </dsp:txXfrm>
    </dsp:sp>
    <dsp:sp modelId="{6997A234-45C1-4E33-889D-A7848CA3230C}">
      <dsp:nvSpPr>
        <dsp:cNvPr id="0" name=""/>
        <dsp:cNvSpPr/>
      </dsp:nvSpPr>
      <dsp:spPr>
        <a:xfrm>
          <a:off x="4633127" y="1400174"/>
          <a:ext cx="2203850" cy="18669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2500" kern="1200" dirty="0"/>
            <a:t>Preparing Activity Proposal</a:t>
          </a:r>
          <a:endParaRPr lang="en-US" sz="2500" kern="1200" dirty="0"/>
        </a:p>
      </dsp:txBody>
      <dsp:txXfrm>
        <a:off x="4724262" y="1491309"/>
        <a:ext cx="2021580" cy="1684630"/>
      </dsp:txXfrm>
    </dsp:sp>
    <dsp:sp modelId="{25E25E26-34B1-48CE-8BF0-AFB1B1192F18}">
      <dsp:nvSpPr>
        <dsp:cNvPr id="0" name=""/>
        <dsp:cNvSpPr/>
      </dsp:nvSpPr>
      <dsp:spPr>
        <a:xfrm>
          <a:off x="6947170" y="1400174"/>
          <a:ext cx="2203850" cy="18669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2500" kern="1200" dirty="0"/>
            <a:t>Operation &amp; Logistics Arrangement</a:t>
          </a:r>
          <a:endParaRPr lang="en-US" sz="2500" kern="1200" dirty="0"/>
        </a:p>
      </dsp:txBody>
      <dsp:txXfrm>
        <a:off x="7038305" y="1491309"/>
        <a:ext cx="2021580" cy="1684630"/>
      </dsp:txXfrm>
    </dsp:sp>
    <dsp:sp modelId="{550786B8-7302-4A45-A106-A98B99BAE1A1}">
      <dsp:nvSpPr>
        <dsp:cNvPr id="0" name=""/>
        <dsp:cNvSpPr/>
      </dsp:nvSpPr>
      <dsp:spPr>
        <a:xfrm>
          <a:off x="9233221" y="1372190"/>
          <a:ext cx="2203850" cy="18669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2500" kern="1200" dirty="0"/>
            <a:t> Post-activity Evaluation</a:t>
          </a:r>
          <a:endParaRPr lang="en-US" sz="2500" kern="1200" dirty="0"/>
        </a:p>
      </dsp:txBody>
      <dsp:txXfrm>
        <a:off x="9324356" y="1463325"/>
        <a:ext cx="2021580" cy="168463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8B3B-E448-4C2A-A991-0781FCC1A45D}">
      <dsp:nvSpPr>
        <dsp:cNvPr id="0" name=""/>
        <dsp:cNvSpPr/>
      </dsp:nvSpPr>
      <dsp:spPr>
        <a:xfrm>
          <a:off x="1488" y="0"/>
          <a:ext cx="2902148" cy="473389"/>
        </a:xfrm>
        <a:prstGeom prst="homePlate">
          <a:avLst/>
        </a:prstGeom>
        <a:solidFill>
          <a:srgbClr val="196B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Setting Theme &amp; Goals</a:t>
          </a:r>
          <a:endParaRPr lang="en-US" sz="1600" b="1" kern="1200" dirty="0"/>
        </a:p>
      </dsp:txBody>
      <dsp:txXfrm>
        <a:off x="1488" y="0"/>
        <a:ext cx="2783801" cy="473389"/>
      </dsp:txXfrm>
    </dsp:sp>
    <dsp:sp modelId="{42603BAC-528C-49DB-9A6C-F0011AD73AB6}">
      <dsp:nvSpPr>
        <dsp:cNvPr id="0" name=""/>
        <dsp:cNvSpPr/>
      </dsp:nvSpPr>
      <dsp:spPr>
        <a:xfrm>
          <a:off x="2323207" y="0"/>
          <a:ext cx="2902148" cy="473389"/>
        </a:xfrm>
        <a:prstGeom prst="chevron">
          <a:avLst/>
        </a:prstGeom>
        <a:solidFill>
          <a:srgbClr val="196B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Reviewing Resources</a:t>
          </a:r>
          <a:endParaRPr lang="en-US" sz="1600" b="1" kern="1200" dirty="0"/>
        </a:p>
      </dsp:txBody>
      <dsp:txXfrm>
        <a:off x="2559902" y="0"/>
        <a:ext cx="2428759" cy="473389"/>
      </dsp:txXfrm>
    </dsp:sp>
    <dsp:sp modelId="{D82D0E79-DC52-4FF8-9ED1-23CD983C5D8E}">
      <dsp:nvSpPr>
        <dsp:cNvPr id="0" name=""/>
        <dsp:cNvSpPr/>
      </dsp:nvSpPr>
      <dsp:spPr>
        <a:xfrm>
          <a:off x="4644925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Preparing Activity </a:t>
          </a:r>
          <a:br>
            <a:rPr lang="en-HK" altLang="zh-TW" sz="1600" b="1" kern="1200" dirty="0"/>
          </a:br>
          <a:r>
            <a:rPr lang="en-HK" altLang="zh-TW" sz="1600" b="1" kern="1200" dirty="0"/>
            <a:t>Proposal</a:t>
          </a:r>
          <a:endParaRPr lang="en-US" sz="1600" b="1" kern="1200" dirty="0"/>
        </a:p>
      </dsp:txBody>
      <dsp:txXfrm>
        <a:off x="4881620" y="0"/>
        <a:ext cx="2428759" cy="473389"/>
      </dsp:txXfrm>
    </dsp:sp>
    <dsp:sp modelId="{5ECFFB98-DCFE-41D5-86A7-33E403E52A7D}">
      <dsp:nvSpPr>
        <dsp:cNvPr id="0" name=""/>
        <dsp:cNvSpPr/>
      </dsp:nvSpPr>
      <dsp:spPr>
        <a:xfrm>
          <a:off x="6966644" y="0"/>
          <a:ext cx="2902148" cy="473389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Operation &amp; Logistics</a:t>
          </a:r>
          <a:endParaRPr lang="en-US" sz="1600" b="1" kern="1200" dirty="0"/>
        </a:p>
      </dsp:txBody>
      <dsp:txXfrm>
        <a:off x="7203339" y="0"/>
        <a:ext cx="2428759" cy="473389"/>
      </dsp:txXfrm>
    </dsp:sp>
    <dsp:sp modelId="{92617F4B-4D6B-46B2-B368-348C3C098A6A}">
      <dsp:nvSpPr>
        <dsp:cNvPr id="0" name=""/>
        <dsp:cNvSpPr/>
      </dsp:nvSpPr>
      <dsp:spPr>
        <a:xfrm>
          <a:off x="9288363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Post-activity Evaluation</a:t>
          </a:r>
          <a:endParaRPr lang="en-US" sz="1600" b="1" kern="1200" dirty="0"/>
        </a:p>
      </dsp:txBody>
      <dsp:txXfrm>
        <a:off x="9525058" y="0"/>
        <a:ext cx="2428759" cy="47338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8B3B-E448-4C2A-A991-0781FCC1A45D}">
      <dsp:nvSpPr>
        <dsp:cNvPr id="0" name=""/>
        <dsp:cNvSpPr/>
      </dsp:nvSpPr>
      <dsp:spPr>
        <a:xfrm>
          <a:off x="1488" y="0"/>
          <a:ext cx="2902148" cy="473389"/>
        </a:xfrm>
        <a:prstGeom prst="homePlate">
          <a:avLst/>
        </a:prstGeom>
        <a:solidFill>
          <a:srgbClr val="196B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Setting Theme &amp; Goals</a:t>
          </a:r>
          <a:endParaRPr lang="en-US" sz="1600" b="1" kern="1200" dirty="0"/>
        </a:p>
      </dsp:txBody>
      <dsp:txXfrm>
        <a:off x="1488" y="0"/>
        <a:ext cx="2783801" cy="473389"/>
      </dsp:txXfrm>
    </dsp:sp>
    <dsp:sp modelId="{42603BAC-528C-49DB-9A6C-F0011AD73AB6}">
      <dsp:nvSpPr>
        <dsp:cNvPr id="0" name=""/>
        <dsp:cNvSpPr/>
      </dsp:nvSpPr>
      <dsp:spPr>
        <a:xfrm>
          <a:off x="2323207" y="0"/>
          <a:ext cx="2902148" cy="473389"/>
        </a:xfrm>
        <a:prstGeom prst="chevron">
          <a:avLst/>
        </a:prstGeom>
        <a:solidFill>
          <a:srgbClr val="196B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Reviewing Resources</a:t>
          </a:r>
          <a:endParaRPr lang="en-US" sz="1600" b="1" kern="1200" dirty="0"/>
        </a:p>
      </dsp:txBody>
      <dsp:txXfrm>
        <a:off x="2559902" y="0"/>
        <a:ext cx="2428759" cy="473389"/>
      </dsp:txXfrm>
    </dsp:sp>
    <dsp:sp modelId="{D82D0E79-DC52-4FF8-9ED1-23CD983C5D8E}">
      <dsp:nvSpPr>
        <dsp:cNvPr id="0" name=""/>
        <dsp:cNvSpPr/>
      </dsp:nvSpPr>
      <dsp:spPr>
        <a:xfrm>
          <a:off x="4644925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Preparing Activity </a:t>
          </a:r>
          <a:br>
            <a:rPr lang="en-HK" altLang="zh-TW" sz="1600" b="1" kern="1200" dirty="0"/>
          </a:br>
          <a:r>
            <a:rPr lang="en-HK" altLang="zh-TW" sz="1600" b="1" kern="1200" dirty="0"/>
            <a:t>Proposal</a:t>
          </a:r>
          <a:endParaRPr lang="en-US" sz="1600" b="1" kern="1200" dirty="0"/>
        </a:p>
      </dsp:txBody>
      <dsp:txXfrm>
        <a:off x="4881620" y="0"/>
        <a:ext cx="2428759" cy="473389"/>
      </dsp:txXfrm>
    </dsp:sp>
    <dsp:sp modelId="{5ECFFB98-DCFE-41D5-86A7-33E403E52A7D}">
      <dsp:nvSpPr>
        <dsp:cNvPr id="0" name=""/>
        <dsp:cNvSpPr/>
      </dsp:nvSpPr>
      <dsp:spPr>
        <a:xfrm>
          <a:off x="6966644" y="0"/>
          <a:ext cx="2902148" cy="473389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Operation &amp; Logistics</a:t>
          </a:r>
          <a:endParaRPr lang="en-US" sz="1600" b="1" kern="1200" dirty="0"/>
        </a:p>
      </dsp:txBody>
      <dsp:txXfrm>
        <a:off x="7203339" y="0"/>
        <a:ext cx="2428759" cy="473389"/>
      </dsp:txXfrm>
    </dsp:sp>
    <dsp:sp modelId="{92617F4B-4D6B-46B2-B368-348C3C098A6A}">
      <dsp:nvSpPr>
        <dsp:cNvPr id="0" name=""/>
        <dsp:cNvSpPr/>
      </dsp:nvSpPr>
      <dsp:spPr>
        <a:xfrm>
          <a:off x="9288363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Post-activity Evaluation</a:t>
          </a:r>
          <a:endParaRPr lang="en-US" sz="1600" b="1" kern="1200" dirty="0"/>
        </a:p>
      </dsp:txBody>
      <dsp:txXfrm>
        <a:off x="9525058" y="0"/>
        <a:ext cx="2428759" cy="47338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8B3B-E448-4C2A-A991-0781FCC1A45D}">
      <dsp:nvSpPr>
        <dsp:cNvPr id="0" name=""/>
        <dsp:cNvSpPr/>
      </dsp:nvSpPr>
      <dsp:spPr>
        <a:xfrm>
          <a:off x="1488" y="0"/>
          <a:ext cx="2902148" cy="473389"/>
        </a:xfrm>
        <a:prstGeom prst="homePlate">
          <a:avLst/>
        </a:prstGeom>
        <a:solidFill>
          <a:srgbClr val="196B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Setting Theme &amp; Goals</a:t>
          </a:r>
          <a:endParaRPr lang="en-US" sz="1600" b="1" kern="1200" dirty="0"/>
        </a:p>
      </dsp:txBody>
      <dsp:txXfrm>
        <a:off x="1488" y="0"/>
        <a:ext cx="2783801" cy="473389"/>
      </dsp:txXfrm>
    </dsp:sp>
    <dsp:sp modelId="{42603BAC-528C-49DB-9A6C-F0011AD73AB6}">
      <dsp:nvSpPr>
        <dsp:cNvPr id="0" name=""/>
        <dsp:cNvSpPr/>
      </dsp:nvSpPr>
      <dsp:spPr>
        <a:xfrm>
          <a:off x="2323207" y="0"/>
          <a:ext cx="2902148" cy="473389"/>
        </a:xfrm>
        <a:prstGeom prst="chevron">
          <a:avLst/>
        </a:prstGeom>
        <a:solidFill>
          <a:srgbClr val="196B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Reviewing Resources</a:t>
          </a:r>
          <a:endParaRPr lang="en-US" sz="1600" b="1" kern="1200" dirty="0"/>
        </a:p>
      </dsp:txBody>
      <dsp:txXfrm>
        <a:off x="2559902" y="0"/>
        <a:ext cx="2428759" cy="473389"/>
      </dsp:txXfrm>
    </dsp:sp>
    <dsp:sp modelId="{D82D0E79-DC52-4FF8-9ED1-23CD983C5D8E}">
      <dsp:nvSpPr>
        <dsp:cNvPr id="0" name=""/>
        <dsp:cNvSpPr/>
      </dsp:nvSpPr>
      <dsp:spPr>
        <a:xfrm>
          <a:off x="4644925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Preparing Activity </a:t>
          </a:r>
          <a:br>
            <a:rPr lang="en-HK" altLang="zh-TW" sz="1600" b="1" kern="1200" dirty="0"/>
          </a:br>
          <a:r>
            <a:rPr lang="en-HK" altLang="zh-TW" sz="1600" b="1" kern="1200" dirty="0"/>
            <a:t>Proposal</a:t>
          </a:r>
          <a:endParaRPr lang="en-US" sz="1600" b="1" kern="1200" dirty="0"/>
        </a:p>
      </dsp:txBody>
      <dsp:txXfrm>
        <a:off x="4881620" y="0"/>
        <a:ext cx="2428759" cy="473389"/>
      </dsp:txXfrm>
    </dsp:sp>
    <dsp:sp modelId="{5ECFFB98-DCFE-41D5-86A7-33E403E52A7D}">
      <dsp:nvSpPr>
        <dsp:cNvPr id="0" name=""/>
        <dsp:cNvSpPr/>
      </dsp:nvSpPr>
      <dsp:spPr>
        <a:xfrm>
          <a:off x="6966644" y="0"/>
          <a:ext cx="2902148" cy="473389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Operation &amp; Logistics</a:t>
          </a:r>
          <a:endParaRPr lang="en-US" sz="1600" b="1" kern="1200" dirty="0"/>
        </a:p>
      </dsp:txBody>
      <dsp:txXfrm>
        <a:off x="7203339" y="0"/>
        <a:ext cx="2428759" cy="473389"/>
      </dsp:txXfrm>
    </dsp:sp>
    <dsp:sp modelId="{92617F4B-4D6B-46B2-B368-348C3C098A6A}">
      <dsp:nvSpPr>
        <dsp:cNvPr id="0" name=""/>
        <dsp:cNvSpPr/>
      </dsp:nvSpPr>
      <dsp:spPr>
        <a:xfrm>
          <a:off x="9288363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Post-activity Evaluation</a:t>
          </a:r>
          <a:endParaRPr lang="en-US" sz="1600" b="1" kern="1200" dirty="0"/>
        </a:p>
      </dsp:txBody>
      <dsp:txXfrm>
        <a:off x="9525058" y="0"/>
        <a:ext cx="2428759" cy="47338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8B3B-E448-4C2A-A991-0781FCC1A45D}">
      <dsp:nvSpPr>
        <dsp:cNvPr id="0" name=""/>
        <dsp:cNvSpPr/>
      </dsp:nvSpPr>
      <dsp:spPr>
        <a:xfrm>
          <a:off x="1488" y="0"/>
          <a:ext cx="2902148" cy="473389"/>
        </a:xfrm>
        <a:prstGeom prst="homePlate">
          <a:avLst/>
        </a:prstGeom>
        <a:solidFill>
          <a:srgbClr val="196B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Setting Theme &amp; Goals</a:t>
          </a:r>
          <a:endParaRPr lang="en-US" sz="1600" b="1" kern="1200" dirty="0"/>
        </a:p>
      </dsp:txBody>
      <dsp:txXfrm>
        <a:off x="1488" y="0"/>
        <a:ext cx="2783801" cy="473389"/>
      </dsp:txXfrm>
    </dsp:sp>
    <dsp:sp modelId="{42603BAC-528C-49DB-9A6C-F0011AD73AB6}">
      <dsp:nvSpPr>
        <dsp:cNvPr id="0" name=""/>
        <dsp:cNvSpPr/>
      </dsp:nvSpPr>
      <dsp:spPr>
        <a:xfrm>
          <a:off x="2323207" y="0"/>
          <a:ext cx="2902148" cy="473389"/>
        </a:xfrm>
        <a:prstGeom prst="chevron">
          <a:avLst/>
        </a:prstGeom>
        <a:solidFill>
          <a:srgbClr val="196B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Reviewing Resources</a:t>
          </a:r>
          <a:endParaRPr lang="en-US" sz="1600" b="1" kern="1200" dirty="0"/>
        </a:p>
      </dsp:txBody>
      <dsp:txXfrm>
        <a:off x="2559902" y="0"/>
        <a:ext cx="2428759" cy="473389"/>
      </dsp:txXfrm>
    </dsp:sp>
    <dsp:sp modelId="{D82D0E79-DC52-4FF8-9ED1-23CD983C5D8E}">
      <dsp:nvSpPr>
        <dsp:cNvPr id="0" name=""/>
        <dsp:cNvSpPr/>
      </dsp:nvSpPr>
      <dsp:spPr>
        <a:xfrm>
          <a:off x="4644925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Preparing Activity </a:t>
          </a:r>
          <a:br>
            <a:rPr lang="en-HK" altLang="zh-TW" sz="1600" b="1" kern="1200" dirty="0"/>
          </a:br>
          <a:r>
            <a:rPr lang="en-HK" altLang="zh-TW" sz="1600" b="1" kern="1200" dirty="0"/>
            <a:t>Proposal</a:t>
          </a:r>
          <a:endParaRPr lang="en-US" sz="1600" b="1" kern="1200" dirty="0"/>
        </a:p>
      </dsp:txBody>
      <dsp:txXfrm>
        <a:off x="4881620" y="0"/>
        <a:ext cx="2428759" cy="473389"/>
      </dsp:txXfrm>
    </dsp:sp>
    <dsp:sp modelId="{5ECFFB98-DCFE-41D5-86A7-33E403E52A7D}">
      <dsp:nvSpPr>
        <dsp:cNvPr id="0" name=""/>
        <dsp:cNvSpPr/>
      </dsp:nvSpPr>
      <dsp:spPr>
        <a:xfrm>
          <a:off x="6966644" y="0"/>
          <a:ext cx="2902148" cy="473389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Operation &amp; Logistics</a:t>
          </a:r>
          <a:endParaRPr lang="en-US" sz="1600" b="1" kern="1200" dirty="0"/>
        </a:p>
      </dsp:txBody>
      <dsp:txXfrm>
        <a:off x="7203339" y="0"/>
        <a:ext cx="2428759" cy="473389"/>
      </dsp:txXfrm>
    </dsp:sp>
    <dsp:sp modelId="{92617F4B-4D6B-46B2-B368-348C3C098A6A}">
      <dsp:nvSpPr>
        <dsp:cNvPr id="0" name=""/>
        <dsp:cNvSpPr/>
      </dsp:nvSpPr>
      <dsp:spPr>
        <a:xfrm>
          <a:off x="9288363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Post-activity Evaluation</a:t>
          </a:r>
          <a:endParaRPr lang="en-US" sz="1600" b="1" kern="1200" dirty="0"/>
        </a:p>
      </dsp:txBody>
      <dsp:txXfrm>
        <a:off x="9525058" y="0"/>
        <a:ext cx="2428759" cy="47338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8B3B-E448-4C2A-A991-0781FCC1A45D}">
      <dsp:nvSpPr>
        <dsp:cNvPr id="0" name=""/>
        <dsp:cNvSpPr/>
      </dsp:nvSpPr>
      <dsp:spPr>
        <a:xfrm>
          <a:off x="1488" y="0"/>
          <a:ext cx="2902148" cy="473389"/>
        </a:xfrm>
        <a:prstGeom prst="homePlate">
          <a:avLst/>
        </a:prstGeom>
        <a:solidFill>
          <a:srgbClr val="196B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Setting Theme &amp; Goals</a:t>
          </a:r>
          <a:endParaRPr lang="en-US" sz="1600" b="1" kern="1200" dirty="0"/>
        </a:p>
      </dsp:txBody>
      <dsp:txXfrm>
        <a:off x="1488" y="0"/>
        <a:ext cx="2783801" cy="473389"/>
      </dsp:txXfrm>
    </dsp:sp>
    <dsp:sp modelId="{42603BAC-528C-49DB-9A6C-F0011AD73AB6}">
      <dsp:nvSpPr>
        <dsp:cNvPr id="0" name=""/>
        <dsp:cNvSpPr/>
      </dsp:nvSpPr>
      <dsp:spPr>
        <a:xfrm>
          <a:off x="2323207" y="0"/>
          <a:ext cx="2902148" cy="473389"/>
        </a:xfrm>
        <a:prstGeom prst="chevron">
          <a:avLst/>
        </a:prstGeom>
        <a:solidFill>
          <a:srgbClr val="196B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Reviewing Resources</a:t>
          </a:r>
          <a:endParaRPr lang="en-US" sz="1600" b="1" kern="1200" dirty="0"/>
        </a:p>
      </dsp:txBody>
      <dsp:txXfrm>
        <a:off x="2559902" y="0"/>
        <a:ext cx="2428759" cy="473389"/>
      </dsp:txXfrm>
    </dsp:sp>
    <dsp:sp modelId="{D82D0E79-DC52-4FF8-9ED1-23CD983C5D8E}">
      <dsp:nvSpPr>
        <dsp:cNvPr id="0" name=""/>
        <dsp:cNvSpPr/>
      </dsp:nvSpPr>
      <dsp:spPr>
        <a:xfrm>
          <a:off x="4644925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Preparing Activity </a:t>
          </a:r>
          <a:br>
            <a:rPr lang="en-HK" altLang="zh-TW" sz="1600" b="1" kern="1200" dirty="0"/>
          </a:br>
          <a:r>
            <a:rPr lang="en-HK" altLang="zh-TW" sz="1600" b="1" kern="1200" dirty="0"/>
            <a:t>Proposal</a:t>
          </a:r>
          <a:endParaRPr lang="en-US" sz="1600" b="1" kern="1200" dirty="0"/>
        </a:p>
      </dsp:txBody>
      <dsp:txXfrm>
        <a:off x="4881620" y="0"/>
        <a:ext cx="2428759" cy="473389"/>
      </dsp:txXfrm>
    </dsp:sp>
    <dsp:sp modelId="{5ECFFB98-DCFE-41D5-86A7-33E403E52A7D}">
      <dsp:nvSpPr>
        <dsp:cNvPr id="0" name=""/>
        <dsp:cNvSpPr/>
      </dsp:nvSpPr>
      <dsp:spPr>
        <a:xfrm>
          <a:off x="6966644" y="0"/>
          <a:ext cx="2902148" cy="473389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Operation &amp; Logistics</a:t>
          </a:r>
          <a:endParaRPr lang="en-US" sz="1600" b="1" kern="1200" dirty="0"/>
        </a:p>
      </dsp:txBody>
      <dsp:txXfrm>
        <a:off x="7203339" y="0"/>
        <a:ext cx="2428759" cy="473389"/>
      </dsp:txXfrm>
    </dsp:sp>
    <dsp:sp modelId="{92617F4B-4D6B-46B2-B368-348C3C098A6A}">
      <dsp:nvSpPr>
        <dsp:cNvPr id="0" name=""/>
        <dsp:cNvSpPr/>
      </dsp:nvSpPr>
      <dsp:spPr>
        <a:xfrm>
          <a:off x="9288363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Post-activity Evaluation</a:t>
          </a:r>
          <a:endParaRPr lang="en-US" sz="1600" b="1" kern="1200" dirty="0"/>
        </a:p>
      </dsp:txBody>
      <dsp:txXfrm>
        <a:off x="9525058" y="0"/>
        <a:ext cx="2428759" cy="47338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8B3B-E448-4C2A-A991-0781FCC1A45D}">
      <dsp:nvSpPr>
        <dsp:cNvPr id="0" name=""/>
        <dsp:cNvSpPr/>
      </dsp:nvSpPr>
      <dsp:spPr>
        <a:xfrm>
          <a:off x="1488" y="0"/>
          <a:ext cx="2902148" cy="473389"/>
        </a:xfrm>
        <a:prstGeom prst="homePlate">
          <a:avLst/>
        </a:prstGeom>
        <a:solidFill>
          <a:srgbClr val="196B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Setting Theme &amp; Goals</a:t>
          </a:r>
          <a:endParaRPr lang="en-US" sz="1600" b="1" kern="1200" dirty="0"/>
        </a:p>
      </dsp:txBody>
      <dsp:txXfrm>
        <a:off x="1488" y="0"/>
        <a:ext cx="2783801" cy="473389"/>
      </dsp:txXfrm>
    </dsp:sp>
    <dsp:sp modelId="{42603BAC-528C-49DB-9A6C-F0011AD73AB6}">
      <dsp:nvSpPr>
        <dsp:cNvPr id="0" name=""/>
        <dsp:cNvSpPr/>
      </dsp:nvSpPr>
      <dsp:spPr>
        <a:xfrm>
          <a:off x="2323207" y="0"/>
          <a:ext cx="2902148" cy="473389"/>
        </a:xfrm>
        <a:prstGeom prst="chevron">
          <a:avLst/>
        </a:prstGeom>
        <a:solidFill>
          <a:srgbClr val="196B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Reviewing Resources</a:t>
          </a:r>
          <a:endParaRPr lang="en-US" sz="1600" b="1" kern="1200" dirty="0"/>
        </a:p>
      </dsp:txBody>
      <dsp:txXfrm>
        <a:off x="2559902" y="0"/>
        <a:ext cx="2428759" cy="473389"/>
      </dsp:txXfrm>
    </dsp:sp>
    <dsp:sp modelId="{D82D0E79-DC52-4FF8-9ED1-23CD983C5D8E}">
      <dsp:nvSpPr>
        <dsp:cNvPr id="0" name=""/>
        <dsp:cNvSpPr/>
      </dsp:nvSpPr>
      <dsp:spPr>
        <a:xfrm>
          <a:off x="4644925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Preparing Activity </a:t>
          </a:r>
          <a:br>
            <a:rPr lang="en-HK" altLang="zh-TW" sz="1600" b="1" kern="1200" dirty="0"/>
          </a:br>
          <a:r>
            <a:rPr lang="en-HK" altLang="zh-TW" sz="1600" b="1" kern="1200" dirty="0"/>
            <a:t>Proposal</a:t>
          </a:r>
          <a:endParaRPr lang="en-US" sz="1600" b="1" kern="1200" dirty="0"/>
        </a:p>
      </dsp:txBody>
      <dsp:txXfrm>
        <a:off x="4881620" y="0"/>
        <a:ext cx="2428759" cy="473389"/>
      </dsp:txXfrm>
    </dsp:sp>
    <dsp:sp modelId="{5ECFFB98-DCFE-41D5-86A7-33E403E52A7D}">
      <dsp:nvSpPr>
        <dsp:cNvPr id="0" name=""/>
        <dsp:cNvSpPr/>
      </dsp:nvSpPr>
      <dsp:spPr>
        <a:xfrm>
          <a:off x="6966644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Operation &amp; Logistics</a:t>
          </a:r>
          <a:endParaRPr lang="en-US" sz="1600" b="1" kern="1200" dirty="0"/>
        </a:p>
      </dsp:txBody>
      <dsp:txXfrm>
        <a:off x="7203339" y="0"/>
        <a:ext cx="2428759" cy="473389"/>
      </dsp:txXfrm>
    </dsp:sp>
    <dsp:sp modelId="{92617F4B-4D6B-46B2-B368-348C3C098A6A}">
      <dsp:nvSpPr>
        <dsp:cNvPr id="0" name=""/>
        <dsp:cNvSpPr/>
      </dsp:nvSpPr>
      <dsp:spPr>
        <a:xfrm>
          <a:off x="9288363" y="0"/>
          <a:ext cx="2902148" cy="473389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Post-activity Evaluation</a:t>
          </a:r>
          <a:endParaRPr lang="en-US" sz="1600" b="1" kern="1200" dirty="0"/>
        </a:p>
      </dsp:txBody>
      <dsp:txXfrm>
        <a:off x="9525058" y="0"/>
        <a:ext cx="2428759" cy="47338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1C125-A86E-43A1-BA22-53BD4C546205}">
      <dsp:nvSpPr>
        <dsp:cNvPr id="0" name=""/>
        <dsp:cNvSpPr/>
      </dsp:nvSpPr>
      <dsp:spPr>
        <a:xfrm rot="10800000">
          <a:off x="0" y="0"/>
          <a:ext cx="5765811" cy="1722190"/>
        </a:xfrm>
        <a:prstGeom prst="trapezoid">
          <a:avLst>
            <a:gd name="adj" fmla="val 55799"/>
          </a:avLst>
        </a:prstGeom>
        <a:solidFill>
          <a:schemeClr val="accent6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3600" b="1" kern="1200" dirty="0">
              <a:latin typeface="+mn-lt"/>
              <a:ea typeface="+mn-ea"/>
            </a:rPr>
            <a:t>Minimise</a:t>
          </a:r>
          <a:endParaRPr lang="zh-TW" altLang="en-US" sz="3600" b="1" kern="1200" dirty="0">
            <a:latin typeface="+mn-lt"/>
            <a:ea typeface="+mn-ea"/>
          </a:endParaRPr>
        </a:p>
      </dsp:txBody>
      <dsp:txXfrm rot="-10800000">
        <a:off x="1009017" y="0"/>
        <a:ext cx="3747777" cy="1722190"/>
      </dsp:txXfrm>
    </dsp:sp>
    <dsp:sp modelId="{776E43EF-7434-48FA-9DCE-68479BF644AE}">
      <dsp:nvSpPr>
        <dsp:cNvPr id="0" name=""/>
        <dsp:cNvSpPr/>
      </dsp:nvSpPr>
      <dsp:spPr>
        <a:xfrm rot="10800000">
          <a:off x="960968" y="1722190"/>
          <a:ext cx="3843874" cy="1722190"/>
        </a:xfrm>
        <a:prstGeom prst="trapezoid">
          <a:avLst>
            <a:gd name="adj" fmla="val 55799"/>
          </a:avLst>
        </a:prstGeom>
        <a:solidFill>
          <a:schemeClr val="accent6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ts val="4000"/>
            </a:lnSpc>
            <a:spcBef>
              <a:spcPct val="0"/>
            </a:spcBef>
            <a:spcAft>
              <a:spcPts val="0"/>
            </a:spcAft>
            <a:buNone/>
          </a:pPr>
          <a:r>
            <a:rPr lang="en-HK" altLang="zh-TW" sz="3600" b="1" kern="1200" dirty="0">
              <a:latin typeface="+mn-lt"/>
              <a:ea typeface="+mn-ea"/>
            </a:rPr>
            <a:t>Reuse </a:t>
          </a:r>
          <a:r>
            <a:rPr lang="en-US" altLang="zh-TW" sz="3600" b="1" kern="1200" dirty="0">
              <a:latin typeface="+mn-lt"/>
              <a:ea typeface="+mn-ea"/>
            </a:rPr>
            <a:t>/</a:t>
          </a:r>
        </a:p>
        <a:p>
          <a:pPr marL="0" lvl="0" indent="0" algn="ctr" defTabSz="1600200">
            <a:lnSpc>
              <a:spcPts val="4000"/>
            </a:lnSpc>
            <a:spcBef>
              <a:spcPct val="0"/>
            </a:spcBef>
            <a:spcAft>
              <a:spcPts val="0"/>
            </a:spcAft>
            <a:buNone/>
          </a:pPr>
          <a:r>
            <a:rPr lang="en-HK" altLang="zh-TW" sz="3600" b="1" kern="1200" dirty="0">
              <a:latin typeface="+mn-lt"/>
              <a:ea typeface="+mn-ea"/>
            </a:rPr>
            <a:t>Replace</a:t>
          </a:r>
          <a:endParaRPr lang="zh-TW" altLang="en-US" sz="3600" b="1" kern="1200" dirty="0">
            <a:latin typeface="+mn-lt"/>
            <a:ea typeface="+mn-ea"/>
          </a:endParaRPr>
        </a:p>
      </dsp:txBody>
      <dsp:txXfrm rot="-10800000">
        <a:off x="1633646" y="1722190"/>
        <a:ext cx="2498518" cy="1722190"/>
      </dsp:txXfrm>
    </dsp:sp>
    <dsp:sp modelId="{83A798F5-34AA-4044-BB72-39FD6BE4D826}">
      <dsp:nvSpPr>
        <dsp:cNvPr id="0" name=""/>
        <dsp:cNvSpPr/>
      </dsp:nvSpPr>
      <dsp:spPr>
        <a:xfrm rot="10800000">
          <a:off x="1921937" y="3444380"/>
          <a:ext cx="1921937" cy="1722190"/>
        </a:xfrm>
        <a:prstGeom prst="trapezoid">
          <a:avLst>
            <a:gd name="adj" fmla="val 55799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3600" b="1" kern="1200" dirty="0">
              <a:latin typeface="+mn-lt"/>
              <a:ea typeface="+mn-ea"/>
            </a:rPr>
            <a:t>Recycle</a:t>
          </a:r>
          <a:endParaRPr lang="zh-TW" altLang="en-US" sz="3600" b="1" kern="1200" dirty="0">
            <a:latin typeface="+mn-lt"/>
            <a:ea typeface="+mn-ea"/>
          </a:endParaRPr>
        </a:p>
      </dsp:txBody>
      <dsp:txXfrm rot="-10800000">
        <a:off x="1921937" y="3444380"/>
        <a:ext cx="1921937" cy="172219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EAE77-A947-44F8-A10F-B4B9BF1BF0AE}">
      <dsp:nvSpPr>
        <dsp:cNvPr id="0" name=""/>
        <dsp:cNvSpPr/>
      </dsp:nvSpPr>
      <dsp:spPr>
        <a:xfrm>
          <a:off x="1649928" y="1682170"/>
          <a:ext cx="1886691" cy="11320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Objectives</a:t>
          </a:r>
        </a:p>
      </dsp:txBody>
      <dsp:txXfrm>
        <a:off x="1649928" y="1682170"/>
        <a:ext cx="1886691" cy="1132014"/>
      </dsp:txXfrm>
    </dsp:sp>
    <dsp:sp modelId="{45C2390E-144A-476E-850A-E1365A365CD3}">
      <dsp:nvSpPr>
        <dsp:cNvPr id="0" name=""/>
        <dsp:cNvSpPr/>
      </dsp:nvSpPr>
      <dsp:spPr>
        <a:xfrm>
          <a:off x="3364338" y="201236"/>
          <a:ext cx="1886691" cy="1132014"/>
        </a:xfrm>
        <a:prstGeom prst="rect">
          <a:avLst/>
        </a:prstGeom>
        <a:solidFill>
          <a:schemeClr val="accent2">
            <a:hueOff val="920516"/>
            <a:satOff val="-2642"/>
            <a:lumOff val="-42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2400" b="0" kern="1200" dirty="0"/>
            <a:t>Expected Outcomes / Goals</a:t>
          </a:r>
          <a:endParaRPr lang="en-US" sz="2400" b="0" kern="1200" dirty="0"/>
        </a:p>
      </dsp:txBody>
      <dsp:txXfrm>
        <a:off x="3364338" y="201236"/>
        <a:ext cx="1886691" cy="1132014"/>
      </dsp:txXfrm>
    </dsp:sp>
    <dsp:sp modelId="{4C6F219A-DD70-41E5-8BCC-CDB46D52EA1C}">
      <dsp:nvSpPr>
        <dsp:cNvPr id="0" name=""/>
        <dsp:cNvSpPr/>
      </dsp:nvSpPr>
      <dsp:spPr>
        <a:xfrm>
          <a:off x="6263819" y="233481"/>
          <a:ext cx="1886691" cy="1132014"/>
        </a:xfrm>
        <a:prstGeom prst="rect">
          <a:avLst/>
        </a:prstGeom>
        <a:solidFill>
          <a:schemeClr val="accent2">
            <a:hueOff val="1841033"/>
            <a:satOff val="-5284"/>
            <a:lumOff val="-846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2400" b="0" kern="1200" dirty="0"/>
            <a:t>Date &amp; Time</a:t>
          </a:r>
          <a:endParaRPr lang="en-US" sz="2400" b="0" kern="1200" dirty="0"/>
        </a:p>
      </dsp:txBody>
      <dsp:txXfrm>
        <a:off x="6263819" y="233481"/>
        <a:ext cx="1886691" cy="1132014"/>
      </dsp:txXfrm>
    </dsp:sp>
    <dsp:sp modelId="{CEC4002A-20AA-485A-8B9F-99D1522CD270}">
      <dsp:nvSpPr>
        <dsp:cNvPr id="0" name=""/>
        <dsp:cNvSpPr/>
      </dsp:nvSpPr>
      <dsp:spPr>
        <a:xfrm>
          <a:off x="7965402" y="1459775"/>
          <a:ext cx="1886691" cy="1132014"/>
        </a:xfrm>
        <a:prstGeom prst="rect">
          <a:avLst/>
        </a:prstGeom>
        <a:solidFill>
          <a:schemeClr val="accent2">
            <a:hueOff val="2761549"/>
            <a:satOff val="-7926"/>
            <a:lumOff val="-126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2400" b="0" kern="1200" dirty="0"/>
            <a:t>Venue</a:t>
          </a:r>
          <a:endParaRPr lang="en-US" sz="2400" b="0" kern="1200" dirty="0"/>
        </a:p>
      </dsp:txBody>
      <dsp:txXfrm>
        <a:off x="7965402" y="1459775"/>
        <a:ext cx="1886691" cy="1132014"/>
      </dsp:txXfrm>
    </dsp:sp>
    <dsp:sp modelId="{EEB224EC-B505-427A-9602-106F53E04514}">
      <dsp:nvSpPr>
        <dsp:cNvPr id="0" name=""/>
        <dsp:cNvSpPr/>
      </dsp:nvSpPr>
      <dsp:spPr>
        <a:xfrm>
          <a:off x="1644510" y="2977775"/>
          <a:ext cx="1886691" cy="1132014"/>
        </a:xfrm>
        <a:prstGeom prst="rect">
          <a:avLst/>
        </a:prstGeom>
        <a:solidFill>
          <a:schemeClr val="accent2">
            <a:hueOff val="3682065"/>
            <a:satOff val="-10567"/>
            <a:lumOff val="-169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Target</a:t>
          </a:r>
        </a:p>
      </dsp:txBody>
      <dsp:txXfrm>
        <a:off x="1644510" y="2977775"/>
        <a:ext cx="1886691" cy="1132014"/>
      </dsp:txXfrm>
    </dsp:sp>
    <dsp:sp modelId="{0E915676-4068-402D-9D67-74BDF5EA9426}">
      <dsp:nvSpPr>
        <dsp:cNvPr id="0" name=""/>
        <dsp:cNvSpPr/>
      </dsp:nvSpPr>
      <dsp:spPr>
        <a:xfrm>
          <a:off x="3619775" y="3628375"/>
          <a:ext cx="1886691" cy="1132014"/>
        </a:xfrm>
        <a:prstGeom prst="rect">
          <a:avLst/>
        </a:prstGeom>
        <a:solidFill>
          <a:schemeClr val="accent2">
            <a:hueOff val="4602581"/>
            <a:satOff val="-13209"/>
            <a:lumOff val="-211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2400" b="0" kern="1200" dirty="0"/>
            <a:t>Activity Content / Rundown</a:t>
          </a:r>
          <a:endParaRPr lang="en-US" sz="2400" b="0" kern="1200" dirty="0"/>
        </a:p>
      </dsp:txBody>
      <dsp:txXfrm>
        <a:off x="3619775" y="3628375"/>
        <a:ext cx="1886691" cy="1132014"/>
      </dsp:txXfrm>
    </dsp:sp>
    <dsp:sp modelId="{645FBAD7-3E34-45B6-8C9E-1971D46DD503}">
      <dsp:nvSpPr>
        <dsp:cNvPr id="0" name=""/>
        <dsp:cNvSpPr/>
      </dsp:nvSpPr>
      <dsp:spPr>
        <a:xfrm>
          <a:off x="6036137" y="3600111"/>
          <a:ext cx="1886691" cy="1132014"/>
        </a:xfrm>
        <a:prstGeom prst="rect">
          <a:avLst/>
        </a:prstGeom>
        <a:solidFill>
          <a:schemeClr val="accent2">
            <a:hueOff val="5523098"/>
            <a:satOff val="-15851"/>
            <a:lumOff val="-253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2400" b="0" kern="1200" dirty="0"/>
            <a:t>Resources needed</a:t>
          </a:r>
          <a:endParaRPr lang="en-US" sz="2400" b="0" kern="1200" dirty="0"/>
        </a:p>
      </dsp:txBody>
      <dsp:txXfrm>
        <a:off x="6036137" y="3600111"/>
        <a:ext cx="1886691" cy="1132014"/>
      </dsp:txXfrm>
    </dsp:sp>
    <dsp:sp modelId="{C6CC35AE-4AD9-4DBE-8912-B42C2EE1887D}">
      <dsp:nvSpPr>
        <dsp:cNvPr id="0" name=""/>
        <dsp:cNvSpPr/>
      </dsp:nvSpPr>
      <dsp:spPr>
        <a:xfrm>
          <a:off x="7965402" y="2718292"/>
          <a:ext cx="1886691" cy="1132014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2000" b="0" kern="1200" dirty="0"/>
            <a:t>Potential Challenges and Solutions</a:t>
          </a:r>
          <a:endParaRPr lang="en-US" sz="2000" b="0" kern="1200" dirty="0"/>
        </a:p>
      </dsp:txBody>
      <dsp:txXfrm>
        <a:off x="7965402" y="2718292"/>
        <a:ext cx="1886691" cy="11320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8B3B-E448-4C2A-A991-0781FCC1A45D}">
      <dsp:nvSpPr>
        <dsp:cNvPr id="0" name=""/>
        <dsp:cNvSpPr/>
      </dsp:nvSpPr>
      <dsp:spPr>
        <a:xfrm>
          <a:off x="1488" y="0"/>
          <a:ext cx="2902148" cy="473389"/>
        </a:xfrm>
        <a:prstGeom prst="homePlat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Setting Theme &amp; Goals</a:t>
          </a:r>
          <a:endParaRPr lang="en-US" sz="1600" b="1" kern="1200" dirty="0"/>
        </a:p>
      </dsp:txBody>
      <dsp:txXfrm>
        <a:off x="1488" y="0"/>
        <a:ext cx="2783801" cy="473389"/>
      </dsp:txXfrm>
    </dsp:sp>
    <dsp:sp modelId="{42603BAC-528C-49DB-9A6C-F0011AD73AB6}">
      <dsp:nvSpPr>
        <dsp:cNvPr id="0" name=""/>
        <dsp:cNvSpPr/>
      </dsp:nvSpPr>
      <dsp:spPr>
        <a:xfrm>
          <a:off x="2323207" y="0"/>
          <a:ext cx="2902148" cy="473389"/>
        </a:xfrm>
        <a:prstGeom prst="chevron">
          <a:avLst/>
        </a:prstGeom>
        <a:solidFill>
          <a:srgbClr val="196B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Reviewing Resources</a:t>
          </a:r>
          <a:endParaRPr lang="en-US" sz="1600" b="1" kern="1200" dirty="0"/>
        </a:p>
      </dsp:txBody>
      <dsp:txXfrm>
        <a:off x="2559902" y="0"/>
        <a:ext cx="2428759" cy="473389"/>
      </dsp:txXfrm>
    </dsp:sp>
    <dsp:sp modelId="{D82D0E79-DC52-4FF8-9ED1-23CD983C5D8E}">
      <dsp:nvSpPr>
        <dsp:cNvPr id="0" name=""/>
        <dsp:cNvSpPr/>
      </dsp:nvSpPr>
      <dsp:spPr>
        <a:xfrm>
          <a:off x="4644925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Preparing Activity </a:t>
          </a:r>
          <a:br>
            <a:rPr lang="en-HK" altLang="zh-TW" sz="1600" b="1" kern="1200" dirty="0"/>
          </a:br>
          <a:r>
            <a:rPr lang="en-HK" altLang="zh-TW" sz="1600" b="1" kern="1200" dirty="0"/>
            <a:t>Proposal</a:t>
          </a:r>
          <a:endParaRPr lang="en-US" sz="1600" b="1" kern="1200" dirty="0"/>
        </a:p>
      </dsp:txBody>
      <dsp:txXfrm>
        <a:off x="4881620" y="0"/>
        <a:ext cx="2428759" cy="473389"/>
      </dsp:txXfrm>
    </dsp:sp>
    <dsp:sp modelId="{5ECFFB98-DCFE-41D5-86A7-33E403E52A7D}">
      <dsp:nvSpPr>
        <dsp:cNvPr id="0" name=""/>
        <dsp:cNvSpPr/>
      </dsp:nvSpPr>
      <dsp:spPr>
        <a:xfrm>
          <a:off x="6966644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Operation &amp; Logistics</a:t>
          </a:r>
          <a:endParaRPr lang="en-US" sz="1600" b="1" kern="1200" dirty="0"/>
        </a:p>
      </dsp:txBody>
      <dsp:txXfrm>
        <a:off x="7203339" y="0"/>
        <a:ext cx="2428759" cy="473389"/>
      </dsp:txXfrm>
    </dsp:sp>
    <dsp:sp modelId="{92617F4B-4D6B-46B2-B368-348C3C098A6A}">
      <dsp:nvSpPr>
        <dsp:cNvPr id="0" name=""/>
        <dsp:cNvSpPr/>
      </dsp:nvSpPr>
      <dsp:spPr>
        <a:xfrm>
          <a:off x="9288363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Post-activity Evaluation</a:t>
          </a:r>
          <a:endParaRPr lang="en-US" sz="1600" b="1" kern="1200" dirty="0"/>
        </a:p>
      </dsp:txBody>
      <dsp:txXfrm>
        <a:off x="9525058" y="0"/>
        <a:ext cx="2428759" cy="4733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1C3EE-FEEE-4F86-B8BA-9EF688F275C3}">
      <dsp:nvSpPr>
        <dsp:cNvPr id="0" name=""/>
        <dsp:cNvSpPr/>
      </dsp:nvSpPr>
      <dsp:spPr>
        <a:xfrm>
          <a:off x="0" y="1693"/>
          <a:ext cx="3818916" cy="100518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2000" kern="1200" dirty="0"/>
            <a:t>“No waste generated in the activity”</a:t>
          </a:r>
          <a:endParaRPr lang="en-US" sz="2000" kern="1200" dirty="0"/>
        </a:p>
      </dsp:txBody>
      <dsp:txXfrm>
        <a:off x="49069" y="50762"/>
        <a:ext cx="3720778" cy="907045"/>
      </dsp:txXfrm>
    </dsp:sp>
    <dsp:sp modelId="{77EEDB44-F0A7-4696-B6DE-3AF8785C295F}">
      <dsp:nvSpPr>
        <dsp:cNvPr id="0" name=""/>
        <dsp:cNvSpPr/>
      </dsp:nvSpPr>
      <dsp:spPr>
        <a:xfrm>
          <a:off x="0" y="1019813"/>
          <a:ext cx="3818916" cy="1005183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2000" kern="1200" dirty="0"/>
            <a:t>“To achieve 90%/100% recycling rate in the activity”</a:t>
          </a:r>
          <a:endParaRPr lang="en-US" sz="2000" kern="1200" dirty="0"/>
        </a:p>
      </dsp:txBody>
      <dsp:txXfrm>
        <a:off x="49069" y="1068882"/>
        <a:ext cx="3720778" cy="907045"/>
      </dsp:txXfrm>
    </dsp:sp>
    <dsp:sp modelId="{539AA778-A3D9-425F-8F3E-0AA043C8DE43}">
      <dsp:nvSpPr>
        <dsp:cNvPr id="0" name=""/>
        <dsp:cNvSpPr/>
      </dsp:nvSpPr>
      <dsp:spPr>
        <a:xfrm>
          <a:off x="0" y="2039098"/>
          <a:ext cx="3818916" cy="1005183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2000" kern="1200" dirty="0"/>
            <a:t>“To have more people showing concerns towards environmental protection”</a:t>
          </a:r>
          <a:endParaRPr lang="en-US" sz="2000" kern="1200" dirty="0"/>
        </a:p>
      </dsp:txBody>
      <dsp:txXfrm>
        <a:off x="49069" y="2088167"/>
        <a:ext cx="3720778" cy="907045"/>
      </dsp:txXfrm>
    </dsp:sp>
    <dsp:sp modelId="{1806D7A1-C618-453E-BA48-2756CE89CD29}">
      <dsp:nvSpPr>
        <dsp:cNvPr id="0" name=""/>
        <dsp:cNvSpPr/>
      </dsp:nvSpPr>
      <dsp:spPr>
        <a:xfrm>
          <a:off x="0" y="3056054"/>
          <a:ext cx="3818916" cy="1005183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2000" kern="1200" dirty="0"/>
            <a:t>“To be the Best of Green Schools in Hong Kong”</a:t>
          </a:r>
          <a:endParaRPr lang="en-US" sz="2000" kern="1200" dirty="0"/>
        </a:p>
      </dsp:txBody>
      <dsp:txXfrm>
        <a:off x="49069" y="3105123"/>
        <a:ext cx="3720778" cy="9070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7D3E0-E14A-4B90-A569-67C51458616C}">
      <dsp:nvSpPr>
        <dsp:cNvPr id="0" name=""/>
        <dsp:cNvSpPr/>
      </dsp:nvSpPr>
      <dsp:spPr>
        <a:xfrm>
          <a:off x="0" y="1948"/>
          <a:ext cx="4666802" cy="90114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2000" kern="1200" dirty="0"/>
            <a:t>“No disposable drinks container in </a:t>
          </a:r>
          <a:r>
            <a:rPr lang="en-HK" altLang="zh-TW" sz="2000" kern="1200" dirty="0" err="1"/>
            <a:t>X’mas</a:t>
          </a:r>
          <a:r>
            <a:rPr lang="en-HK" altLang="zh-TW" sz="2000" kern="1200" dirty="0"/>
            <a:t> party”</a:t>
          </a:r>
          <a:endParaRPr lang="zh-TW" altLang="en-US" sz="2000" kern="1200" dirty="0"/>
        </a:p>
      </dsp:txBody>
      <dsp:txXfrm>
        <a:off x="43990" y="45938"/>
        <a:ext cx="4578822" cy="813167"/>
      </dsp:txXfrm>
    </dsp:sp>
    <dsp:sp modelId="{829A3700-6F04-468D-B5FE-FBEFF9072015}">
      <dsp:nvSpPr>
        <dsp:cNvPr id="0" name=""/>
        <dsp:cNvSpPr/>
      </dsp:nvSpPr>
      <dsp:spPr>
        <a:xfrm>
          <a:off x="0" y="916567"/>
          <a:ext cx="4666802" cy="1046701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2000" kern="1200" dirty="0"/>
            <a:t>“No recyclable waste in the rubbish bins of classroom”</a:t>
          </a:r>
          <a:r>
            <a:rPr lang="zh-TW" altLang="en-US" sz="2000" kern="1200" dirty="0"/>
            <a:t> </a:t>
          </a:r>
        </a:p>
      </dsp:txBody>
      <dsp:txXfrm>
        <a:off x="51096" y="967663"/>
        <a:ext cx="4564610" cy="944509"/>
      </dsp:txXfrm>
    </dsp:sp>
    <dsp:sp modelId="{4DB38E94-0928-4D1B-B621-46E787E26E71}">
      <dsp:nvSpPr>
        <dsp:cNvPr id="0" name=""/>
        <dsp:cNvSpPr/>
      </dsp:nvSpPr>
      <dsp:spPr>
        <a:xfrm>
          <a:off x="0" y="1977712"/>
          <a:ext cx="4666802" cy="1046701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2000" kern="1200" dirty="0"/>
            <a:t>“At least 50% of schoolmates understand that what biodiversity is”</a:t>
          </a:r>
          <a:r>
            <a:rPr lang="zh-TW" altLang="en-US" sz="2000" kern="1200" dirty="0"/>
            <a:t> </a:t>
          </a:r>
        </a:p>
      </dsp:txBody>
      <dsp:txXfrm>
        <a:off x="51096" y="2028808"/>
        <a:ext cx="4564610" cy="944509"/>
      </dsp:txXfrm>
    </dsp:sp>
    <dsp:sp modelId="{CC76D57C-5738-41F1-A837-41D8B41ED643}">
      <dsp:nvSpPr>
        <dsp:cNvPr id="0" name=""/>
        <dsp:cNvSpPr/>
      </dsp:nvSpPr>
      <dsp:spPr>
        <a:xfrm>
          <a:off x="0" y="3036914"/>
          <a:ext cx="4666802" cy="1046701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2000" kern="1200" dirty="0"/>
            <a:t>“To achieve that unused electrical appliances is 100% turned off after school”</a:t>
          </a:r>
          <a:endParaRPr lang="zh-TW" altLang="en-US" sz="2000" kern="1200" dirty="0"/>
        </a:p>
      </dsp:txBody>
      <dsp:txXfrm>
        <a:off x="51096" y="3088010"/>
        <a:ext cx="4564610" cy="9445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8B3B-E448-4C2A-A991-0781FCC1A45D}">
      <dsp:nvSpPr>
        <dsp:cNvPr id="0" name=""/>
        <dsp:cNvSpPr/>
      </dsp:nvSpPr>
      <dsp:spPr>
        <a:xfrm>
          <a:off x="1488" y="0"/>
          <a:ext cx="2902148" cy="473389"/>
        </a:xfrm>
        <a:prstGeom prst="homePlate">
          <a:avLst/>
        </a:prstGeom>
        <a:solidFill>
          <a:srgbClr val="196B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Setting Theme &amp; Goals</a:t>
          </a:r>
          <a:endParaRPr lang="en-US" sz="1600" b="1" kern="1200" dirty="0"/>
        </a:p>
      </dsp:txBody>
      <dsp:txXfrm>
        <a:off x="1488" y="0"/>
        <a:ext cx="2783801" cy="473389"/>
      </dsp:txXfrm>
    </dsp:sp>
    <dsp:sp modelId="{42603BAC-528C-49DB-9A6C-F0011AD73AB6}">
      <dsp:nvSpPr>
        <dsp:cNvPr id="0" name=""/>
        <dsp:cNvSpPr/>
      </dsp:nvSpPr>
      <dsp:spPr>
        <a:xfrm>
          <a:off x="2323207" y="0"/>
          <a:ext cx="2902148" cy="473389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Reviewing Resources</a:t>
          </a:r>
          <a:endParaRPr lang="en-US" sz="1600" b="1" kern="1200" dirty="0"/>
        </a:p>
      </dsp:txBody>
      <dsp:txXfrm>
        <a:off x="2559902" y="0"/>
        <a:ext cx="2428759" cy="473389"/>
      </dsp:txXfrm>
    </dsp:sp>
    <dsp:sp modelId="{D82D0E79-DC52-4FF8-9ED1-23CD983C5D8E}">
      <dsp:nvSpPr>
        <dsp:cNvPr id="0" name=""/>
        <dsp:cNvSpPr/>
      </dsp:nvSpPr>
      <dsp:spPr>
        <a:xfrm>
          <a:off x="4644925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Preparing Activity </a:t>
          </a:r>
          <a:br>
            <a:rPr lang="en-HK" altLang="zh-TW" sz="1600" b="1" kern="1200" dirty="0"/>
          </a:br>
          <a:r>
            <a:rPr lang="en-HK" altLang="zh-TW" sz="1600" b="1" kern="1200" dirty="0"/>
            <a:t>Proposal</a:t>
          </a:r>
          <a:endParaRPr lang="en-US" sz="1600" b="1" kern="1200" dirty="0"/>
        </a:p>
      </dsp:txBody>
      <dsp:txXfrm>
        <a:off x="4881620" y="0"/>
        <a:ext cx="2428759" cy="473389"/>
      </dsp:txXfrm>
    </dsp:sp>
    <dsp:sp modelId="{5ECFFB98-DCFE-41D5-86A7-33E403E52A7D}">
      <dsp:nvSpPr>
        <dsp:cNvPr id="0" name=""/>
        <dsp:cNvSpPr/>
      </dsp:nvSpPr>
      <dsp:spPr>
        <a:xfrm>
          <a:off x="6966644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Operation &amp; Logistics</a:t>
          </a:r>
          <a:endParaRPr lang="en-US" sz="1600" b="1" kern="1200" dirty="0"/>
        </a:p>
      </dsp:txBody>
      <dsp:txXfrm>
        <a:off x="7203339" y="0"/>
        <a:ext cx="2428759" cy="473389"/>
      </dsp:txXfrm>
    </dsp:sp>
    <dsp:sp modelId="{92617F4B-4D6B-46B2-B368-348C3C098A6A}">
      <dsp:nvSpPr>
        <dsp:cNvPr id="0" name=""/>
        <dsp:cNvSpPr/>
      </dsp:nvSpPr>
      <dsp:spPr>
        <a:xfrm>
          <a:off x="9288363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Post-activity Evaluation</a:t>
          </a:r>
          <a:endParaRPr lang="en-US" sz="1600" b="1" kern="1200" dirty="0"/>
        </a:p>
      </dsp:txBody>
      <dsp:txXfrm>
        <a:off x="9525058" y="0"/>
        <a:ext cx="2428759" cy="4733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8B3B-E448-4C2A-A991-0781FCC1A45D}">
      <dsp:nvSpPr>
        <dsp:cNvPr id="0" name=""/>
        <dsp:cNvSpPr/>
      </dsp:nvSpPr>
      <dsp:spPr>
        <a:xfrm>
          <a:off x="1488" y="0"/>
          <a:ext cx="2902148" cy="473389"/>
        </a:xfrm>
        <a:prstGeom prst="homePlate">
          <a:avLst/>
        </a:prstGeom>
        <a:solidFill>
          <a:srgbClr val="196B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Setting Theme &amp; Goals</a:t>
          </a:r>
          <a:endParaRPr lang="en-US" sz="1600" b="1" kern="1200" dirty="0"/>
        </a:p>
      </dsp:txBody>
      <dsp:txXfrm>
        <a:off x="1488" y="0"/>
        <a:ext cx="2783801" cy="473389"/>
      </dsp:txXfrm>
    </dsp:sp>
    <dsp:sp modelId="{42603BAC-528C-49DB-9A6C-F0011AD73AB6}">
      <dsp:nvSpPr>
        <dsp:cNvPr id="0" name=""/>
        <dsp:cNvSpPr/>
      </dsp:nvSpPr>
      <dsp:spPr>
        <a:xfrm>
          <a:off x="2323207" y="0"/>
          <a:ext cx="2902148" cy="473389"/>
        </a:xfrm>
        <a:prstGeom prst="chevron">
          <a:avLst/>
        </a:prstGeom>
        <a:solidFill>
          <a:srgbClr val="196B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Reviewing Resources</a:t>
          </a:r>
          <a:endParaRPr lang="en-US" sz="1600" b="1" kern="1200" dirty="0"/>
        </a:p>
      </dsp:txBody>
      <dsp:txXfrm>
        <a:off x="2559902" y="0"/>
        <a:ext cx="2428759" cy="473389"/>
      </dsp:txXfrm>
    </dsp:sp>
    <dsp:sp modelId="{D82D0E79-DC52-4FF8-9ED1-23CD983C5D8E}">
      <dsp:nvSpPr>
        <dsp:cNvPr id="0" name=""/>
        <dsp:cNvSpPr/>
      </dsp:nvSpPr>
      <dsp:spPr>
        <a:xfrm>
          <a:off x="4644925" y="0"/>
          <a:ext cx="2902148" cy="473389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Preparing Activity </a:t>
          </a:r>
          <a:br>
            <a:rPr lang="en-HK" altLang="zh-TW" sz="1600" b="1" kern="1200" dirty="0"/>
          </a:br>
          <a:r>
            <a:rPr lang="en-HK" altLang="zh-TW" sz="1600" b="1" kern="1200" dirty="0"/>
            <a:t>Proposal</a:t>
          </a:r>
          <a:endParaRPr lang="en-US" sz="1600" b="1" kern="1200" dirty="0"/>
        </a:p>
      </dsp:txBody>
      <dsp:txXfrm>
        <a:off x="4881620" y="0"/>
        <a:ext cx="2428759" cy="473389"/>
      </dsp:txXfrm>
    </dsp:sp>
    <dsp:sp modelId="{5ECFFB98-DCFE-41D5-86A7-33E403E52A7D}">
      <dsp:nvSpPr>
        <dsp:cNvPr id="0" name=""/>
        <dsp:cNvSpPr/>
      </dsp:nvSpPr>
      <dsp:spPr>
        <a:xfrm>
          <a:off x="6966644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Operation &amp; Logistics</a:t>
          </a:r>
          <a:endParaRPr lang="en-US" sz="1600" b="1" kern="1200" dirty="0"/>
        </a:p>
      </dsp:txBody>
      <dsp:txXfrm>
        <a:off x="7203339" y="0"/>
        <a:ext cx="2428759" cy="473389"/>
      </dsp:txXfrm>
    </dsp:sp>
    <dsp:sp modelId="{92617F4B-4D6B-46B2-B368-348C3C098A6A}">
      <dsp:nvSpPr>
        <dsp:cNvPr id="0" name=""/>
        <dsp:cNvSpPr/>
      </dsp:nvSpPr>
      <dsp:spPr>
        <a:xfrm>
          <a:off x="9288363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Post-activity Evaluation</a:t>
          </a:r>
          <a:endParaRPr lang="en-US" sz="1600" b="1" kern="1200" dirty="0"/>
        </a:p>
      </dsp:txBody>
      <dsp:txXfrm>
        <a:off x="9525058" y="0"/>
        <a:ext cx="2428759" cy="47338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8B3B-E448-4C2A-A991-0781FCC1A45D}">
      <dsp:nvSpPr>
        <dsp:cNvPr id="0" name=""/>
        <dsp:cNvSpPr/>
      </dsp:nvSpPr>
      <dsp:spPr>
        <a:xfrm>
          <a:off x="1488" y="0"/>
          <a:ext cx="2902148" cy="473389"/>
        </a:xfrm>
        <a:prstGeom prst="homePlate">
          <a:avLst/>
        </a:prstGeom>
        <a:solidFill>
          <a:srgbClr val="196B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Setting Theme &amp; Goals</a:t>
          </a:r>
          <a:endParaRPr lang="en-US" sz="1600" b="1" kern="1200" dirty="0"/>
        </a:p>
      </dsp:txBody>
      <dsp:txXfrm>
        <a:off x="1488" y="0"/>
        <a:ext cx="2783801" cy="473389"/>
      </dsp:txXfrm>
    </dsp:sp>
    <dsp:sp modelId="{42603BAC-528C-49DB-9A6C-F0011AD73AB6}">
      <dsp:nvSpPr>
        <dsp:cNvPr id="0" name=""/>
        <dsp:cNvSpPr/>
      </dsp:nvSpPr>
      <dsp:spPr>
        <a:xfrm>
          <a:off x="2323207" y="0"/>
          <a:ext cx="2902148" cy="473389"/>
        </a:xfrm>
        <a:prstGeom prst="chevron">
          <a:avLst/>
        </a:prstGeom>
        <a:solidFill>
          <a:srgbClr val="196B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Reviewing Resources</a:t>
          </a:r>
          <a:endParaRPr lang="en-US" sz="1600" b="1" kern="1200" dirty="0"/>
        </a:p>
      </dsp:txBody>
      <dsp:txXfrm>
        <a:off x="2559902" y="0"/>
        <a:ext cx="2428759" cy="473389"/>
      </dsp:txXfrm>
    </dsp:sp>
    <dsp:sp modelId="{D82D0E79-DC52-4FF8-9ED1-23CD983C5D8E}">
      <dsp:nvSpPr>
        <dsp:cNvPr id="0" name=""/>
        <dsp:cNvSpPr/>
      </dsp:nvSpPr>
      <dsp:spPr>
        <a:xfrm>
          <a:off x="4644925" y="0"/>
          <a:ext cx="2902148" cy="473389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Preparing Activity </a:t>
          </a:r>
          <a:br>
            <a:rPr lang="en-HK" altLang="zh-TW" sz="1600" b="1" kern="1200" dirty="0"/>
          </a:br>
          <a:r>
            <a:rPr lang="en-HK" altLang="zh-TW" sz="1600" b="1" kern="1200" dirty="0"/>
            <a:t>Proposal</a:t>
          </a:r>
          <a:endParaRPr lang="en-US" sz="1600" b="1" kern="1200" dirty="0"/>
        </a:p>
      </dsp:txBody>
      <dsp:txXfrm>
        <a:off x="4881620" y="0"/>
        <a:ext cx="2428759" cy="473389"/>
      </dsp:txXfrm>
    </dsp:sp>
    <dsp:sp modelId="{5ECFFB98-DCFE-41D5-86A7-33E403E52A7D}">
      <dsp:nvSpPr>
        <dsp:cNvPr id="0" name=""/>
        <dsp:cNvSpPr/>
      </dsp:nvSpPr>
      <dsp:spPr>
        <a:xfrm>
          <a:off x="6966644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Operation &amp; Logistics</a:t>
          </a:r>
          <a:endParaRPr lang="en-US" sz="1600" b="1" kern="1200" dirty="0"/>
        </a:p>
      </dsp:txBody>
      <dsp:txXfrm>
        <a:off x="7203339" y="0"/>
        <a:ext cx="2428759" cy="473389"/>
      </dsp:txXfrm>
    </dsp:sp>
    <dsp:sp modelId="{92617F4B-4D6B-46B2-B368-348C3C098A6A}">
      <dsp:nvSpPr>
        <dsp:cNvPr id="0" name=""/>
        <dsp:cNvSpPr/>
      </dsp:nvSpPr>
      <dsp:spPr>
        <a:xfrm>
          <a:off x="9288363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Post-activity Evaluation</a:t>
          </a:r>
          <a:endParaRPr lang="en-US" sz="1600" b="1" kern="1200" dirty="0"/>
        </a:p>
      </dsp:txBody>
      <dsp:txXfrm>
        <a:off x="9525058" y="0"/>
        <a:ext cx="2428759" cy="47338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8B3B-E448-4C2A-A991-0781FCC1A45D}">
      <dsp:nvSpPr>
        <dsp:cNvPr id="0" name=""/>
        <dsp:cNvSpPr/>
      </dsp:nvSpPr>
      <dsp:spPr>
        <a:xfrm>
          <a:off x="1488" y="0"/>
          <a:ext cx="2902148" cy="473389"/>
        </a:xfrm>
        <a:prstGeom prst="homePlate">
          <a:avLst/>
        </a:prstGeom>
        <a:solidFill>
          <a:srgbClr val="196B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Setting Theme &amp; Goals</a:t>
          </a:r>
          <a:endParaRPr lang="en-US" sz="1600" b="1" kern="1200" dirty="0"/>
        </a:p>
      </dsp:txBody>
      <dsp:txXfrm>
        <a:off x="1488" y="0"/>
        <a:ext cx="2783801" cy="473389"/>
      </dsp:txXfrm>
    </dsp:sp>
    <dsp:sp modelId="{42603BAC-528C-49DB-9A6C-F0011AD73AB6}">
      <dsp:nvSpPr>
        <dsp:cNvPr id="0" name=""/>
        <dsp:cNvSpPr/>
      </dsp:nvSpPr>
      <dsp:spPr>
        <a:xfrm>
          <a:off x="2323207" y="0"/>
          <a:ext cx="2902148" cy="473389"/>
        </a:xfrm>
        <a:prstGeom prst="chevron">
          <a:avLst/>
        </a:prstGeom>
        <a:solidFill>
          <a:srgbClr val="196B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Reviewing Resources</a:t>
          </a:r>
          <a:endParaRPr lang="en-US" sz="1600" b="1" kern="1200" dirty="0"/>
        </a:p>
      </dsp:txBody>
      <dsp:txXfrm>
        <a:off x="2559902" y="0"/>
        <a:ext cx="2428759" cy="473389"/>
      </dsp:txXfrm>
    </dsp:sp>
    <dsp:sp modelId="{D82D0E79-DC52-4FF8-9ED1-23CD983C5D8E}">
      <dsp:nvSpPr>
        <dsp:cNvPr id="0" name=""/>
        <dsp:cNvSpPr/>
      </dsp:nvSpPr>
      <dsp:spPr>
        <a:xfrm>
          <a:off x="4644925" y="0"/>
          <a:ext cx="2902148" cy="473389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Preparing Activity </a:t>
          </a:r>
          <a:br>
            <a:rPr lang="en-HK" altLang="zh-TW" sz="1600" b="1" kern="1200" dirty="0"/>
          </a:br>
          <a:r>
            <a:rPr lang="en-HK" altLang="zh-TW" sz="1600" b="1" kern="1200" dirty="0"/>
            <a:t>Proposal</a:t>
          </a:r>
          <a:endParaRPr lang="en-US" sz="1600" b="1" kern="1200" dirty="0"/>
        </a:p>
      </dsp:txBody>
      <dsp:txXfrm>
        <a:off x="4881620" y="0"/>
        <a:ext cx="2428759" cy="473389"/>
      </dsp:txXfrm>
    </dsp:sp>
    <dsp:sp modelId="{5ECFFB98-DCFE-41D5-86A7-33E403E52A7D}">
      <dsp:nvSpPr>
        <dsp:cNvPr id="0" name=""/>
        <dsp:cNvSpPr/>
      </dsp:nvSpPr>
      <dsp:spPr>
        <a:xfrm>
          <a:off x="6966644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Operation &amp; Logistics</a:t>
          </a:r>
          <a:endParaRPr lang="en-US" sz="1600" b="1" kern="1200" dirty="0"/>
        </a:p>
      </dsp:txBody>
      <dsp:txXfrm>
        <a:off x="7203339" y="0"/>
        <a:ext cx="2428759" cy="473389"/>
      </dsp:txXfrm>
    </dsp:sp>
    <dsp:sp modelId="{92617F4B-4D6B-46B2-B368-348C3C098A6A}">
      <dsp:nvSpPr>
        <dsp:cNvPr id="0" name=""/>
        <dsp:cNvSpPr/>
      </dsp:nvSpPr>
      <dsp:spPr>
        <a:xfrm>
          <a:off x="9288363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Post-activity Evaluation</a:t>
          </a:r>
          <a:endParaRPr lang="en-US" sz="1600" b="1" kern="1200" dirty="0"/>
        </a:p>
      </dsp:txBody>
      <dsp:txXfrm>
        <a:off x="9525058" y="0"/>
        <a:ext cx="2428759" cy="47338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8B3B-E448-4C2A-A991-0781FCC1A45D}">
      <dsp:nvSpPr>
        <dsp:cNvPr id="0" name=""/>
        <dsp:cNvSpPr/>
      </dsp:nvSpPr>
      <dsp:spPr>
        <a:xfrm>
          <a:off x="1488" y="0"/>
          <a:ext cx="2902148" cy="473389"/>
        </a:xfrm>
        <a:prstGeom prst="homePlate">
          <a:avLst/>
        </a:prstGeom>
        <a:solidFill>
          <a:srgbClr val="196B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Setting Theme &amp; Goals</a:t>
          </a:r>
          <a:endParaRPr lang="en-US" sz="1600" b="1" kern="1200" dirty="0"/>
        </a:p>
      </dsp:txBody>
      <dsp:txXfrm>
        <a:off x="1488" y="0"/>
        <a:ext cx="2783801" cy="473389"/>
      </dsp:txXfrm>
    </dsp:sp>
    <dsp:sp modelId="{42603BAC-528C-49DB-9A6C-F0011AD73AB6}">
      <dsp:nvSpPr>
        <dsp:cNvPr id="0" name=""/>
        <dsp:cNvSpPr/>
      </dsp:nvSpPr>
      <dsp:spPr>
        <a:xfrm>
          <a:off x="2323207" y="0"/>
          <a:ext cx="2902148" cy="473389"/>
        </a:xfrm>
        <a:prstGeom prst="chevron">
          <a:avLst/>
        </a:prstGeom>
        <a:solidFill>
          <a:srgbClr val="196B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Reviewing Resources</a:t>
          </a:r>
          <a:endParaRPr lang="en-US" sz="1600" b="1" kern="1200" dirty="0"/>
        </a:p>
      </dsp:txBody>
      <dsp:txXfrm>
        <a:off x="2559902" y="0"/>
        <a:ext cx="2428759" cy="473389"/>
      </dsp:txXfrm>
    </dsp:sp>
    <dsp:sp modelId="{D82D0E79-DC52-4FF8-9ED1-23CD983C5D8E}">
      <dsp:nvSpPr>
        <dsp:cNvPr id="0" name=""/>
        <dsp:cNvSpPr/>
      </dsp:nvSpPr>
      <dsp:spPr>
        <a:xfrm>
          <a:off x="4644925" y="0"/>
          <a:ext cx="2902148" cy="473389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Preparing Activity </a:t>
          </a:r>
          <a:br>
            <a:rPr lang="en-HK" altLang="zh-TW" sz="1600" b="1" kern="1200" dirty="0"/>
          </a:br>
          <a:r>
            <a:rPr lang="en-HK" altLang="zh-TW" sz="1600" b="1" kern="1200" dirty="0"/>
            <a:t>Proposal</a:t>
          </a:r>
          <a:endParaRPr lang="en-US" sz="1600" b="1" kern="1200" dirty="0"/>
        </a:p>
      </dsp:txBody>
      <dsp:txXfrm>
        <a:off x="4881620" y="0"/>
        <a:ext cx="2428759" cy="473389"/>
      </dsp:txXfrm>
    </dsp:sp>
    <dsp:sp modelId="{5ECFFB98-DCFE-41D5-86A7-33E403E52A7D}">
      <dsp:nvSpPr>
        <dsp:cNvPr id="0" name=""/>
        <dsp:cNvSpPr/>
      </dsp:nvSpPr>
      <dsp:spPr>
        <a:xfrm>
          <a:off x="6966644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Operation &amp; Logistics</a:t>
          </a:r>
          <a:endParaRPr lang="en-US" sz="1600" b="1" kern="1200" dirty="0"/>
        </a:p>
      </dsp:txBody>
      <dsp:txXfrm>
        <a:off x="7203339" y="0"/>
        <a:ext cx="2428759" cy="473389"/>
      </dsp:txXfrm>
    </dsp:sp>
    <dsp:sp modelId="{92617F4B-4D6B-46B2-B368-348C3C098A6A}">
      <dsp:nvSpPr>
        <dsp:cNvPr id="0" name=""/>
        <dsp:cNvSpPr/>
      </dsp:nvSpPr>
      <dsp:spPr>
        <a:xfrm>
          <a:off x="9288363" y="0"/>
          <a:ext cx="2902148" cy="47338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TW" sz="1600" b="1" kern="1200" dirty="0"/>
            <a:t>Post-activity Evaluation</a:t>
          </a:r>
          <a:endParaRPr lang="en-US" sz="1600" b="1" kern="1200" dirty="0"/>
        </a:p>
      </dsp:txBody>
      <dsp:txXfrm>
        <a:off x="9525058" y="0"/>
        <a:ext cx="2428759" cy="473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05E15-7AAC-451E-A22C-11DE83C52957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064DA-B331-45B7-BBD4-2920D01DBA46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607577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04589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18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141299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19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985625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20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582423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21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640713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22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814308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23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44284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24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084919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25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430241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26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450598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28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20033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118522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6 In-school Challenges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</a:t>
            </a:r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in-school recycling rate is far from satisfactory, with less than 30% of students having the recycling habit. Recyclables are often found in common trash bins. </a:t>
            </a:r>
          </a:p>
          <a:p>
            <a:endParaRPr lang="en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Quite often, taps are kept flowing while students are soaping hands in washrooms. And much tissue paper is consumed upon hand washing, creating lots of paper wastes in trash bins. </a:t>
            </a:r>
          </a:p>
          <a:p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 60% of students prefer take-away food during lunch time, creating lots of disposable container wastes. Certain students seldom finish all the food, leaving lots of left-over. </a:t>
            </a:r>
          </a:p>
          <a:p>
            <a:endParaRPr lang="en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 </a:t>
            </a:r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Plants inside the school garden are lack of variety, with 2 or 3 species (with relatively short flowering period) only. Also, students show little interest in the garden.</a:t>
            </a:r>
          </a:p>
          <a:p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5)</a:t>
            </a:r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summer, quite a number of students keep putting on sweaters, leading to low temperature setting of air-conditioners in classroom. </a:t>
            </a:r>
          </a:p>
          <a:p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6) After school, lights and electrical devices in the classrooms are often left on, leaving the turn-off duty to school workers, thereby wasting energy. </a:t>
            </a:r>
            <a:endParaRPr lang="en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33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55763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36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654066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38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8645087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40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895783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9" name="Google Shape;1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>
          <a:extLst>
            <a:ext uri="{FF2B5EF4-FFF2-40B4-BE49-F238E27FC236}">
              <a16:creationId xmlns:a16="http://schemas.microsoft.com/office/drawing/2014/main" id="{A028F368-0E6F-59E6-5712-F5A49808A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:notes">
            <a:extLst>
              <a:ext uri="{FF2B5EF4-FFF2-40B4-BE49-F238E27FC236}">
                <a16:creationId xmlns:a16="http://schemas.microsoft.com/office/drawing/2014/main" id="{594652FB-21B6-C0F3-CCDA-E030713C84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6" name="Google Shape;176;p10:notes">
            <a:extLst>
              <a:ext uri="{FF2B5EF4-FFF2-40B4-BE49-F238E27FC236}">
                <a16:creationId xmlns:a16="http://schemas.microsoft.com/office/drawing/2014/main" id="{EB6B4F51-4886-4C47-9EC3-12F549D2FF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94838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>
          <a:extLst>
            <a:ext uri="{FF2B5EF4-FFF2-40B4-BE49-F238E27FC236}">
              <a16:creationId xmlns:a16="http://schemas.microsoft.com/office/drawing/2014/main" id="{A028F368-0E6F-59E6-5712-F5A49808A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:notes">
            <a:extLst>
              <a:ext uri="{FF2B5EF4-FFF2-40B4-BE49-F238E27FC236}">
                <a16:creationId xmlns:a16="http://schemas.microsoft.com/office/drawing/2014/main" id="{594652FB-21B6-C0F3-CCDA-E030713C84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6" name="Google Shape;176;p10:notes">
            <a:extLst>
              <a:ext uri="{FF2B5EF4-FFF2-40B4-BE49-F238E27FC236}">
                <a16:creationId xmlns:a16="http://schemas.microsoft.com/office/drawing/2014/main" id="{EB6B4F51-4886-4C47-9EC3-12F549D2FF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18652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>
          <a:extLst>
            <a:ext uri="{FF2B5EF4-FFF2-40B4-BE49-F238E27FC236}">
              <a16:creationId xmlns:a16="http://schemas.microsoft.com/office/drawing/2014/main" id="{A028F368-0E6F-59E6-5712-F5A49808A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:notes">
            <a:extLst>
              <a:ext uri="{FF2B5EF4-FFF2-40B4-BE49-F238E27FC236}">
                <a16:creationId xmlns:a16="http://schemas.microsoft.com/office/drawing/2014/main" id="{594652FB-21B6-C0F3-CCDA-E030713C84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6" name="Google Shape;176;p10:notes">
            <a:extLst>
              <a:ext uri="{FF2B5EF4-FFF2-40B4-BE49-F238E27FC236}">
                <a16:creationId xmlns:a16="http://schemas.microsoft.com/office/drawing/2014/main" id="{EB6B4F51-4886-4C47-9EC3-12F549D2FF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8718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13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536536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16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71431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17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838983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2BA5C-EBF9-B723-8B3E-629BE388F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42BB7D-55C1-4661-938D-A57504A8D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CA4F8-08BB-1003-162F-29721CD6D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A20F9-600C-3AEE-F991-15F387D0C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DA47A-3D6D-C911-F599-F5F571DEA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162946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8A7F5-E8A3-3600-A183-90D3B3C13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638F4-2610-BF3C-336D-415751749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993E1-DC24-D938-D394-5E75B656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F7642-4594-E56E-CB1E-BADF2B9EE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B02AC-8F94-57AC-24FA-DB32F656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22745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C26388-E7B8-45A6-4532-67808FE3F5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A295BD-9EB3-B5BC-2918-C655CD981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20185-9488-B5C5-3290-3E21E0D61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93BB0-76D7-418A-5234-E6488541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9D008-5A7E-2539-C17D-5DFA4AD9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17345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26BE2-B233-E8E8-3F2C-218372790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8FDB5-98E7-C61B-865C-73FBDC956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74660-6446-C7E0-C541-AC3F858B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9DF5C-3C02-49DD-0E48-A0D441B6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0FB2D-FEDB-DAA5-DED6-1ED3D71B5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566875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7EB2B-C803-6A11-CFC6-1DFEF7309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8FCDC-4627-1DD9-7CD0-88CE22126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6FA4B-1E5D-B817-4AC8-F9E7E07C8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70E3B-4594-682C-EFEE-6434AEFF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BD8EC-CA5F-62BA-969E-7F046D289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09106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E3D16-6030-02C4-FAD9-4DA227F2D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D2005-D33A-D87F-4F8C-1C48B1B790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08182-C395-AE54-8058-43FFC5F38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59BCF-36F8-9478-FF36-ABE0CD7DE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46E9C-7E6A-AB23-331E-1DE45663E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7EEE4-A593-55C6-8B2E-6B6DB14B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15570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BC3F4-9342-5EDC-7A61-526F4B4D1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9812F-4BD6-8EBC-AD5C-9A29FF40D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DF7411-4D3F-51FC-4608-CDDEEB04D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1FB245-651A-33AE-A9E1-50D62FFFD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6B90C-CB63-2C53-27B6-44A5CFFC47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1E4A50-5D01-6D64-A012-1F5436333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3A3711-49B4-DEE2-CA2B-5A1867370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0E9F8-8312-B404-7BE6-A85A43973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822856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93F6E-A9C9-7478-5FFD-C473A9A19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BBFB52-C3AF-2C9B-9599-983DA20E0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E61B7-90F1-B734-0BA8-E0D021784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3F3A0-BFEB-4ADE-534E-FA456EADD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03134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2B7839-AE82-EAEB-4286-2CE64192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9AD418-B390-7179-519A-32293BB7D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BEBE9-4A30-10E3-E002-CF2EEF465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10044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10E78-D4C0-47B5-6DC1-6797D3B0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2F7E0-E327-6E5E-E778-5B50D5AC5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565F9-2A33-5436-96F6-B8B149E1D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83F15-18B2-D8F1-D56C-75E0CD2A6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273D78-F9D9-A34C-97FA-44ADC6D59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F897B1-E509-0C80-1BD8-811D255A3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034465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8DED2-6F22-EA84-7B25-431CBDB6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088318-8E15-B79A-CE58-43A6824C64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DE0F36-2116-84B2-E8D0-200810A32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77984-E1CD-3EDD-2009-760379A22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B79FE3-FCB9-1285-A3CF-CCCB6EAC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121858-759D-34E3-B075-A49BE8AAB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778976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EC7970-B34C-5721-7237-98942CE7D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7AAC5-FC8F-0FF1-E76F-CA8FDA9E8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3C3F5-9B9B-D6F2-5236-696D4A04C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F20B8-26D1-DC97-CBED-85A4BC3C9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EA009-6492-5FBE-6374-36A2FEF0E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6802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33" Type="http://schemas.openxmlformats.org/officeDocument/2006/relationships/image" Target="../media/image32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diagramDrawing" Target="../diagrams/drawing3.xml"/><Relationship Id="rId18" Type="http://schemas.microsoft.com/office/2007/relationships/diagramDrawing" Target="../diagrams/drawing4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diagramColors" Target="../diagrams/colors3.xml"/><Relationship Id="rId17" Type="http://schemas.openxmlformats.org/officeDocument/2006/relationships/diagramColors" Target="../diagrams/colors4.xml"/><Relationship Id="rId2" Type="http://schemas.openxmlformats.org/officeDocument/2006/relationships/notesSlide" Target="../notesSlides/notesSlide8.xml"/><Relationship Id="rId16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QuickStyle" Target="../diagrams/quickStyle3.xml"/><Relationship Id="rId5" Type="http://schemas.openxmlformats.org/officeDocument/2006/relationships/diagramQuickStyle" Target="../diagrams/quickStyle2.xml"/><Relationship Id="rId15" Type="http://schemas.openxmlformats.org/officeDocument/2006/relationships/diagramLayout" Target="../diagrams/layout4.xml"/><Relationship Id="rId10" Type="http://schemas.openxmlformats.org/officeDocument/2006/relationships/diagramLayout" Target="../diagrams/layout3.xml"/><Relationship Id="rId4" Type="http://schemas.openxmlformats.org/officeDocument/2006/relationships/diagramLayout" Target="../diagrams/layout2.xml"/><Relationship Id="rId9" Type="http://schemas.openxmlformats.org/officeDocument/2006/relationships/diagramData" Target="../diagrams/data3.xml"/><Relationship Id="rId1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77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notesSlide" Target="../notesSlides/notesSlide14.xml"/><Relationship Id="rId7" Type="http://schemas.openxmlformats.org/officeDocument/2006/relationships/diagramLayout" Target="../diagrams/layout1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-jscoHV_QA?feature=oembed" TargetMode="External"/><Relationship Id="rId6" Type="http://schemas.openxmlformats.org/officeDocument/2006/relationships/diagramData" Target="../diagrams/data10.xml"/><Relationship Id="rId11" Type="http://schemas.openxmlformats.org/officeDocument/2006/relationships/hyperlink" Target="https://www.youtube.com/watch?v=I-jscoHV_QA" TargetMode="External"/><Relationship Id="rId5" Type="http://schemas.openxmlformats.org/officeDocument/2006/relationships/image" Target="../media/image79.jpeg"/><Relationship Id="rId10" Type="http://schemas.microsoft.com/office/2007/relationships/diagramDrawing" Target="../diagrams/drawing10.xml"/><Relationship Id="rId4" Type="http://schemas.openxmlformats.org/officeDocument/2006/relationships/image" Target="../media/image78.jpeg"/><Relationship Id="rId9" Type="http://schemas.openxmlformats.org/officeDocument/2006/relationships/diagramColors" Target="../diagrams/colors10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80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81.jpe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82.jpe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83.pn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95.jpe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Relationship Id="rId9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hyperlink" Target="https://school.ecc.org.hk/en/programmes/gpp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96.png"/><Relationship Id="rId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654934">
            <a:off x="998164" y="3982873"/>
            <a:ext cx="1886264" cy="1303880"/>
          </a:xfrm>
          <a:custGeom>
            <a:avLst/>
            <a:gdLst/>
            <a:ahLst/>
            <a:cxnLst/>
            <a:rect l="l" t="t" r="r" b="b"/>
            <a:pathLst>
              <a:path w="2012015" h="1390805">
                <a:moveTo>
                  <a:pt x="0" y="0"/>
                </a:moveTo>
                <a:lnTo>
                  <a:pt x="2012015" y="0"/>
                </a:lnTo>
                <a:lnTo>
                  <a:pt x="2012015" y="1390805"/>
                </a:lnTo>
                <a:lnTo>
                  <a:pt x="0" y="13908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3" name="Freeform 3"/>
          <p:cNvSpPr/>
          <p:nvPr/>
        </p:nvSpPr>
        <p:spPr>
          <a:xfrm rot="-201506">
            <a:off x="2726990" y="2770866"/>
            <a:ext cx="1886264" cy="1303880"/>
          </a:xfrm>
          <a:custGeom>
            <a:avLst/>
            <a:gdLst/>
            <a:ahLst/>
            <a:cxnLst/>
            <a:rect l="l" t="t" r="r" b="b"/>
            <a:pathLst>
              <a:path w="2012015" h="1390805">
                <a:moveTo>
                  <a:pt x="0" y="0"/>
                </a:moveTo>
                <a:lnTo>
                  <a:pt x="2012015" y="0"/>
                </a:lnTo>
                <a:lnTo>
                  <a:pt x="2012015" y="1390805"/>
                </a:lnTo>
                <a:lnTo>
                  <a:pt x="0" y="13908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4" name="Freeform 4"/>
          <p:cNvSpPr/>
          <p:nvPr/>
        </p:nvSpPr>
        <p:spPr>
          <a:xfrm rot="1301662">
            <a:off x="2871017" y="2136045"/>
            <a:ext cx="1886264" cy="1042993"/>
          </a:xfrm>
          <a:custGeom>
            <a:avLst/>
            <a:gdLst/>
            <a:ahLst/>
            <a:cxnLst/>
            <a:rect l="l" t="t" r="r" b="b"/>
            <a:pathLst>
              <a:path w="2012015" h="1112526">
                <a:moveTo>
                  <a:pt x="0" y="0"/>
                </a:moveTo>
                <a:lnTo>
                  <a:pt x="2012016" y="0"/>
                </a:lnTo>
                <a:lnTo>
                  <a:pt x="2012016" y="1112526"/>
                </a:lnTo>
                <a:lnTo>
                  <a:pt x="0" y="11125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5" name="Freeform 5"/>
          <p:cNvSpPr/>
          <p:nvPr/>
        </p:nvSpPr>
        <p:spPr>
          <a:xfrm>
            <a:off x="3854919" y="-323227"/>
            <a:ext cx="3846972" cy="2127149"/>
          </a:xfrm>
          <a:custGeom>
            <a:avLst/>
            <a:gdLst/>
            <a:ahLst/>
            <a:cxnLst/>
            <a:rect l="l" t="t" r="r" b="b"/>
            <a:pathLst>
              <a:path w="4103437" h="2268959">
                <a:moveTo>
                  <a:pt x="0" y="0"/>
                </a:moveTo>
                <a:lnTo>
                  <a:pt x="4103437" y="0"/>
                </a:lnTo>
                <a:lnTo>
                  <a:pt x="4103437" y="2268959"/>
                </a:lnTo>
                <a:lnTo>
                  <a:pt x="0" y="2268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6" name="Freeform 6"/>
          <p:cNvSpPr/>
          <p:nvPr/>
        </p:nvSpPr>
        <p:spPr>
          <a:xfrm rot="-984388">
            <a:off x="6108121" y="4106127"/>
            <a:ext cx="1886264" cy="1303880"/>
          </a:xfrm>
          <a:custGeom>
            <a:avLst/>
            <a:gdLst/>
            <a:ahLst/>
            <a:cxnLst/>
            <a:rect l="l" t="t" r="r" b="b"/>
            <a:pathLst>
              <a:path w="2012015" h="1390805">
                <a:moveTo>
                  <a:pt x="0" y="0"/>
                </a:moveTo>
                <a:lnTo>
                  <a:pt x="2012015" y="0"/>
                </a:lnTo>
                <a:lnTo>
                  <a:pt x="2012015" y="1390805"/>
                </a:lnTo>
                <a:lnTo>
                  <a:pt x="0" y="13908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7" name="Freeform 7"/>
          <p:cNvSpPr/>
          <p:nvPr/>
        </p:nvSpPr>
        <p:spPr>
          <a:xfrm rot="-288197" flipH="1">
            <a:off x="4266715" y="3884063"/>
            <a:ext cx="1886264" cy="1004250"/>
          </a:xfrm>
          <a:custGeom>
            <a:avLst/>
            <a:gdLst/>
            <a:ahLst/>
            <a:cxnLst/>
            <a:rect l="l" t="t" r="r" b="b"/>
            <a:pathLst>
              <a:path w="2012015" h="1071200">
                <a:moveTo>
                  <a:pt x="2012015" y="0"/>
                </a:moveTo>
                <a:lnTo>
                  <a:pt x="0" y="0"/>
                </a:lnTo>
                <a:lnTo>
                  <a:pt x="0" y="1071200"/>
                </a:lnTo>
                <a:lnTo>
                  <a:pt x="2012015" y="1071200"/>
                </a:lnTo>
                <a:lnTo>
                  <a:pt x="201201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8" name="Freeform 8"/>
          <p:cNvSpPr/>
          <p:nvPr/>
        </p:nvSpPr>
        <p:spPr>
          <a:xfrm>
            <a:off x="4370428" y="6236207"/>
            <a:ext cx="1351140" cy="682202"/>
          </a:xfrm>
          <a:custGeom>
            <a:avLst/>
            <a:gdLst/>
            <a:ahLst/>
            <a:cxnLst/>
            <a:rect l="l" t="t" r="r" b="b"/>
            <a:pathLst>
              <a:path w="1441216" h="727682">
                <a:moveTo>
                  <a:pt x="0" y="0"/>
                </a:moveTo>
                <a:lnTo>
                  <a:pt x="1441216" y="0"/>
                </a:lnTo>
                <a:lnTo>
                  <a:pt x="1441216" y="727682"/>
                </a:lnTo>
                <a:lnTo>
                  <a:pt x="0" y="7276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9" name="Freeform 9"/>
          <p:cNvSpPr/>
          <p:nvPr/>
        </p:nvSpPr>
        <p:spPr>
          <a:xfrm rot="-574885">
            <a:off x="4151220" y="2760115"/>
            <a:ext cx="6727754" cy="4650560"/>
          </a:xfrm>
          <a:custGeom>
            <a:avLst/>
            <a:gdLst/>
            <a:ahLst/>
            <a:cxnLst/>
            <a:rect l="l" t="t" r="r" b="b"/>
            <a:pathLst>
              <a:path w="7176271" h="4960597">
                <a:moveTo>
                  <a:pt x="0" y="0"/>
                </a:moveTo>
                <a:lnTo>
                  <a:pt x="7176271" y="0"/>
                </a:lnTo>
                <a:lnTo>
                  <a:pt x="7176271" y="4960598"/>
                </a:lnTo>
                <a:lnTo>
                  <a:pt x="0" y="496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0" name="Freeform 10"/>
          <p:cNvSpPr/>
          <p:nvPr/>
        </p:nvSpPr>
        <p:spPr>
          <a:xfrm rot="10598493">
            <a:off x="7196990" y="2607400"/>
            <a:ext cx="1886264" cy="1042993"/>
          </a:xfrm>
          <a:custGeom>
            <a:avLst/>
            <a:gdLst/>
            <a:ahLst/>
            <a:cxnLst/>
            <a:rect l="l" t="t" r="r" b="b"/>
            <a:pathLst>
              <a:path w="2012015" h="1112526">
                <a:moveTo>
                  <a:pt x="0" y="0"/>
                </a:moveTo>
                <a:lnTo>
                  <a:pt x="2012015" y="0"/>
                </a:lnTo>
                <a:lnTo>
                  <a:pt x="2012015" y="1112526"/>
                </a:lnTo>
                <a:lnTo>
                  <a:pt x="0" y="11125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1" name="Freeform 11"/>
          <p:cNvSpPr/>
          <p:nvPr/>
        </p:nvSpPr>
        <p:spPr>
          <a:xfrm rot="-71846">
            <a:off x="4126049" y="2368197"/>
            <a:ext cx="2202952" cy="1218102"/>
          </a:xfrm>
          <a:custGeom>
            <a:avLst/>
            <a:gdLst/>
            <a:ahLst/>
            <a:cxnLst/>
            <a:rect l="l" t="t" r="r" b="b"/>
            <a:pathLst>
              <a:path w="2349815" h="1299309">
                <a:moveTo>
                  <a:pt x="0" y="0"/>
                </a:moveTo>
                <a:lnTo>
                  <a:pt x="2349815" y="0"/>
                </a:lnTo>
                <a:lnTo>
                  <a:pt x="2349815" y="1299309"/>
                </a:lnTo>
                <a:lnTo>
                  <a:pt x="0" y="12993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2" name="Freeform 12"/>
          <p:cNvSpPr/>
          <p:nvPr/>
        </p:nvSpPr>
        <p:spPr>
          <a:xfrm rot="191112" flipH="1">
            <a:off x="5710379" y="2810406"/>
            <a:ext cx="1886264" cy="1004250"/>
          </a:xfrm>
          <a:custGeom>
            <a:avLst/>
            <a:gdLst/>
            <a:ahLst/>
            <a:cxnLst/>
            <a:rect l="l" t="t" r="r" b="b"/>
            <a:pathLst>
              <a:path w="2012015" h="1071200">
                <a:moveTo>
                  <a:pt x="2012016" y="0"/>
                </a:moveTo>
                <a:lnTo>
                  <a:pt x="0" y="0"/>
                </a:lnTo>
                <a:lnTo>
                  <a:pt x="0" y="1071200"/>
                </a:lnTo>
                <a:lnTo>
                  <a:pt x="2012016" y="1071200"/>
                </a:lnTo>
                <a:lnTo>
                  <a:pt x="201201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3" name="Freeform 13"/>
          <p:cNvSpPr/>
          <p:nvPr/>
        </p:nvSpPr>
        <p:spPr>
          <a:xfrm rot="-10800000" flipH="1">
            <a:off x="4246692" y="3129980"/>
            <a:ext cx="2079292" cy="1107018"/>
          </a:xfrm>
          <a:custGeom>
            <a:avLst/>
            <a:gdLst/>
            <a:ahLst/>
            <a:cxnLst/>
            <a:rect l="l" t="t" r="r" b="b"/>
            <a:pathLst>
              <a:path w="2217911" h="1180819">
                <a:moveTo>
                  <a:pt x="2217912" y="0"/>
                </a:moveTo>
                <a:lnTo>
                  <a:pt x="0" y="0"/>
                </a:lnTo>
                <a:lnTo>
                  <a:pt x="0" y="1180820"/>
                </a:lnTo>
                <a:lnTo>
                  <a:pt x="2217912" y="1180820"/>
                </a:lnTo>
                <a:lnTo>
                  <a:pt x="221791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4" name="Freeform 14"/>
          <p:cNvSpPr/>
          <p:nvPr/>
        </p:nvSpPr>
        <p:spPr>
          <a:xfrm rot="-10474436">
            <a:off x="4147954" y="1843981"/>
            <a:ext cx="1438826" cy="795586"/>
          </a:xfrm>
          <a:custGeom>
            <a:avLst/>
            <a:gdLst/>
            <a:ahLst/>
            <a:cxnLst/>
            <a:rect l="l" t="t" r="r" b="b"/>
            <a:pathLst>
              <a:path w="1534748" h="848625">
                <a:moveTo>
                  <a:pt x="0" y="0"/>
                </a:moveTo>
                <a:lnTo>
                  <a:pt x="1534748" y="0"/>
                </a:lnTo>
                <a:lnTo>
                  <a:pt x="1534748" y="848625"/>
                </a:lnTo>
                <a:lnTo>
                  <a:pt x="0" y="8486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5" name="Freeform 15"/>
          <p:cNvSpPr/>
          <p:nvPr/>
        </p:nvSpPr>
        <p:spPr>
          <a:xfrm rot="5461356">
            <a:off x="72459" y="1990143"/>
            <a:ext cx="2714358" cy="1500880"/>
          </a:xfrm>
          <a:custGeom>
            <a:avLst/>
            <a:gdLst/>
            <a:ahLst/>
            <a:cxnLst/>
            <a:rect l="l" t="t" r="r" b="b"/>
            <a:pathLst>
              <a:path w="2895315" h="1600939">
                <a:moveTo>
                  <a:pt x="0" y="0"/>
                </a:moveTo>
                <a:lnTo>
                  <a:pt x="2895314" y="0"/>
                </a:lnTo>
                <a:lnTo>
                  <a:pt x="2895314" y="1600939"/>
                </a:lnTo>
                <a:lnTo>
                  <a:pt x="0" y="1600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6" name="Freeform 16"/>
          <p:cNvSpPr/>
          <p:nvPr/>
        </p:nvSpPr>
        <p:spPr>
          <a:xfrm flipH="1">
            <a:off x="1472822" y="4651011"/>
            <a:ext cx="3653801" cy="1945289"/>
          </a:xfrm>
          <a:custGeom>
            <a:avLst/>
            <a:gdLst/>
            <a:ahLst/>
            <a:cxnLst/>
            <a:rect l="l" t="t" r="r" b="b"/>
            <a:pathLst>
              <a:path w="3897388" h="2074975">
                <a:moveTo>
                  <a:pt x="3897387" y="0"/>
                </a:moveTo>
                <a:lnTo>
                  <a:pt x="0" y="0"/>
                </a:lnTo>
                <a:lnTo>
                  <a:pt x="0" y="2074975"/>
                </a:lnTo>
                <a:lnTo>
                  <a:pt x="3897387" y="2074975"/>
                </a:lnTo>
                <a:lnTo>
                  <a:pt x="389738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7" name="Freeform 17"/>
          <p:cNvSpPr/>
          <p:nvPr/>
        </p:nvSpPr>
        <p:spPr>
          <a:xfrm rot="-10800000">
            <a:off x="556346" y="-512341"/>
            <a:ext cx="4250304" cy="2350168"/>
          </a:xfrm>
          <a:custGeom>
            <a:avLst/>
            <a:gdLst/>
            <a:ahLst/>
            <a:cxnLst/>
            <a:rect l="l" t="t" r="r" b="b"/>
            <a:pathLst>
              <a:path w="4533658" h="2506846">
                <a:moveTo>
                  <a:pt x="0" y="0"/>
                </a:moveTo>
                <a:lnTo>
                  <a:pt x="4533658" y="0"/>
                </a:lnTo>
                <a:lnTo>
                  <a:pt x="4533658" y="2506846"/>
                </a:lnTo>
                <a:lnTo>
                  <a:pt x="0" y="25068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8" name="Freeform 18"/>
          <p:cNvSpPr/>
          <p:nvPr/>
        </p:nvSpPr>
        <p:spPr>
          <a:xfrm>
            <a:off x="1923410" y="938001"/>
            <a:ext cx="8391772" cy="4322168"/>
          </a:xfrm>
          <a:custGeom>
            <a:avLst/>
            <a:gdLst/>
            <a:ahLst/>
            <a:cxnLst/>
            <a:rect l="l" t="t" r="r" b="b"/>
            <a:pathLst>
              <a:path w="8951223" h="4610313">
                <a:moveTo>
                  <a:pt x="0" y="0"/>
                </a:moveTo>
                <a:lnTo>
                  <a:pt x="8951222" y="0"/>
                </a:lnTo>
                <a:lnTo>
                  <a:pt x="8951222" y="4610313"/>
                </a:lnTo>
                <a:lnTo>
                  <a:pt x="0" y="46103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43918"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9" name="Freeform 19"/>
          <p:cNvSpPr/>
          <p:nvPr/>
        </p:nvSpPr>
        <p:spPr>
          <a:xfrm rot="-449131">
            <a:off x="8363638" y="-364651"/>
            <a:ext cx="2383854" cy="1647840"/>
          </a:xfrm>
          <a:custGeom>
            <a:avLst/>
            <a:gdLst/>
            <a:ahLst/>
            <a:cxnLst/>
            <a:rect l="l" t="t" r="r" b="b"/>
            <a:pathLst>
              <a:path w="2542778" h="1757696">
                <a:moveTo>
                  <a:pt x="0" y="0"/>
                </a:moveTo>
                <a:lnTo>
                  <a:pt x="2542778" y="0"/>
                </a:lnTo>
                <a:lnTo>
                  <a:pt x="2542778" y="1757695"/>
                </a:lnTo>
                <a:lnTo>
                  <a:pt x="0" y="17576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20" name="Freeform 20"/>
          <p:cNvSpPr/>
          <p:nvPr/>
        </p:nvSpPr>
        <p:spPr>
          <a:xfrm rot="-5400000" flipH="1">
            <a:off x="9345756" y="1350648"/>
            <a:ext cx="2444963" cy="1301702"/>
          </a:xfrm>
          <a:custGeom>
            <a:avLst/>
            <a:gdLst/>
            <a:ahLst/>
            <a:cxnLst/>
            <a:rect l="l" t="t" r="r" b="b"/>
            <a:pathLst>
              <a:path w="2607961" h="1388482">
                <a:moveTo>
                  <a:pt x="2607960" y="0"/>
                </a:moveTo>
                <a:lnTo>
                  <a:pt x="0" y="0"/>
                </a:lnTo>
                <a:lnTo>
                  <a:pt x="0" y="1388482"/>
                </a:lnTo>
                <a:lnTo>
                  <a:pt x="2607960" y="1388482"/>
                </a:lnTo>
                <a:lnTo>
                  <a:pt x="260796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21" name="Freeform 21"/>
          <p:cNvSpPr/>
          <p:nvPr/>
        </p:nvSpPr>
        <p:spPr>
          <a:xfrm>
            <a:off x="1789596" y="6077897"/>
            <a:ext cx="8641147" cy="780103"/>
          </a:xfrm>
          <a:custGeom>
            <a:avLst/>
            <a:gdLst/>
            <a:ahLst/>
            <a:cxnLst/>
            <a:rect l="l" t="t" r="r" b="b"/>
            <a:pathLst>
              <a:path w="9217223" h="832110">
                <a:moveTo>
                  <a:pt x="0" y="0"/>
                </a:moveTo>
                <a:lnTo>
                  <a:pt x="9217222" y="0"/>
                </a:lnTo>
                <a:lnTo>
                  <a:pt x="9217222" y="832110"/>
                </a:lnTo>
                <a:lnTo>
                  <a:pt x="0" y="8321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54121" b="-49417"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22" name="Freeform 22"/>
          <p:cNvSpPr/>
          <p:nvPr/>
        </p:nvSpPr>
        <p:spPr>
          <a:xfrm>
            <a:off x="4566792" y="6377249"/>
            <a:ext cx="1521028" cy="292868"/>
          </a:xfrm>
          <a:custGeom>
            <a:avLst/>
            <a:gdLst/>
            <a:ahLst/>
            <a:cxnLst/>
            <a:rect l="l" t="t" r="r" b="b"/>
            <a:pathLst>
              <a:path w="1622430" h="312393">
                <a:moveTo>
                  <a:pt x="0" y="0"/>
                </a:moveTo>
                <a:lnTo>
                  <a:pt x="1622429" y="0"/>
                </a:lnTo>
                <a:lnTo>
                  <a:pt x="1622429" y="312394"/>
                </a:lnTo>
                <a:lnTo>
                  <a:pt x="0" y="31239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23" name="Freeform 23"/>
          <p:cNvSpPr/>
          <p:nvPr/>
        </p:nvSpPr>
        <p:spPr>
          <a:xfrm>
            <a:off x="2935414" y="6377249"/>
            <a:ext cx="1521028" cy="292868"/>
          </a:xfrm>
          <a:custGeom>
            <a:avLst/>
            <a:gdLst/>
            <a:ahLst/>
            <a:cxnLst/>
            <a:rect l="l" t="t" r="r" b="b"/>
            <a:pathLst>
              <a:path w="1622430" h="312393">
                <a:moveTo>
                  <a:pt x="0" y="0"/>
                </a:moveTo>
                <a:lnTo>
                  <a:pt x="1622429" y="0"/>
                </a:lnTo>
                <a:lnTo>
                  <a:pt x="1622429" y="312394"/>
                </a:lnTo>
                <a:lnTo>
                  <a:pt x="0" y="3123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24" name="Freeform 24"/>
          <p:cNvSpPr/>
          <p:nvPr/>
        </p:nvSpPr>
        <p:spPr>
          <a:xfrm>
            <a:off x="6241604" y="6383706"/>
            <a:ext cx="1057376" cy="286412"/>
          </a:xfrm>
          <a:custGeom>
            <a:avLst/>
            <a:gdLst/>
            <a:ahLst/>
            <a:cxnLst/>
            <a:rect l="l" t="t" r="r" b="b"/>
            <a:pathLst>
              <a:path w="1127868" h="305506">
                <a:moveTo>
                  <a:pt x="0" y="0"/>
                </a:moveTo>
                <a:lnTo>
                  <a:pt x="1127868" y="0"/>
                </a:lnTo>
                <a:lnTo>
                  <a:pt x="1127868" y="305506"/>
                </a:lnTo>
                <a:lnTo>
                  <a:pt x="0" y="3055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25" name="Freeform 25"/>
          <p:cNvSpPr/>
          <p:nvPr/>
        </p:nvSpPr>
        <p:spPr>
          <a:xfrm>
            <a:off x="7478042" y="6377249"/>
            <a:ext cx="381582" cy="292868"/>
          </a:xfrm>
          <a:custGeom>
            <a:avLst/>
            <a:gdLst/>
            <a:ahLst/>
            <a:cxnLst/>
            <a:rect l="l" t="t" r="r" b="b"/>
            <a:pathLst>
              <a:path w="407021" h="312393">
                <a:moveTo>
                  <a:pt x="0" y="0"/>
                </a:moveTo>
                <a:lnTo>
                  <a:pt x="407021" y="0"/>
                </a:lnTo>
                <a:lnTo>
                  <a:pt x="407021" y="312394"/>
                </a:lnTo>
                <a:lnTo>
                  <a:pt x="0" y="3123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5849" t="-1905" r="-7796" b="-2857"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26" name="TextBox 26"/>
          <p:cNvSpPr txBox="1"/>
          <p:nvPr/>
        </p:nvSpPr>
        <p:spPr>
          <a:xfrm>
            <a:off x="4069367" y="2046655"/>
            <a:ext cx="4501591" cy="7145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  <a:spcBef>
                <a:spcPct val="0"/>
              </a:spcBef>
            </a:pPr>
            <a:r>
              <a:rPr lang="en-US" sz="4350" b="1" dirty="0" err="1">
                <a:solidFill>
                  <a:srgbClr val="056839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Resource Han Rounded TC"/>
                <a:sym typeface="Resource Han Rounded TC"/>
              </a:rPr>
              <a:t>環保風紀計劃</a:t>
            </a:r>
            <a:endParaRPr lang="en-US" sz="4350" b="1" dirty="0">
              <a:solidFill>
                <a:srgbClr val="056839"/>
              </a:solidFill>
              <a:latin typeface="PMingLiU" panose="02020500000000000000" pitchFamily="18" charset="-120"/>
              <a:ea typeface="PMingLiU" panose="02020500000000000000" pitchFamily="18" charset="-120"/>
              <a:cs typeface="Resource Han Rounded TC"/>
              <a:sym typeface="Resource Han Rounded TC"/>
            </a:endParaRPr>
          </a:p>
        </p:txBody>
      </p:sp>
      <p:sp>
        <p:nvSpPr>
          <p:cNvPr id="27" name="Freeform 27"/>
          <p:cNvSpPr/>
          <p:nvPr/>
        </p:nvSpPr>
        <p:spPr>
          <a:xfrm rot="-1052354">
            <a:off x="6848482" y="-275076"/>
            <a:ext cx="2223264" cy="1536832"/>
          </a:xfrm>
          <a:custGeom>
            <a:avLst/>
            <a:gdLst/>
            <a:ahLst/>
            <a:cxnLst/>
            <a:rect l="l" t="t" r="r" b="b"/>
            <a:pathLst>
              <a:path w="2371482" h="1639287">
                <a:moveTo>
                  <a:pt x="0" y="0"/>
                </a:moveTo>
                <a:lnTo>
                  <a:pt x="2371482" y="0"/>
                </a:lnTo>
                <a:lnTo>
                  <a:pt x="2371482" y="1639287"/>
                </a:lnTo>
                <a:lnTo>
                  <a:pt x="0" y="16392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28" name="TextBox 28"/>
          <p:cNvSpPr txBox="1"/>
          <p:nvPr/>
        </p:nvSpPr>
        <p:spPr>
          <a:xfrm>
            <a:off x="4053339" y="1833400"/>
            <a:ext cx="4877894" cy="288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63"/>
              </a:lnSpc>
              <a:spcBef>
                <a:spcPct val="0"/>
              </a:spcBef>
            </a:pPr>
            <a:r>
              <a:rPr lang="en-US" sz="1688" b="1" dirty="0">
                <a:solidFill>
                  <a:srgbClr val="055730"/>
                </a:solidFill>
                <a:latin typeface="Aptos (本文)"/>
                <a:ea typeface="PMingLiU" panose="02020500000000000000" pitchFamily="18" charset="-120"/>
                <a:cs typeface="Resource Han Rounded TC"/>
                <a:sym typeface="Resource Han Rounded TC"/>
              </a:rPr>
              <a:t>Environmental Education </a:t>
            </a:r>
            <a:r>
              <a:rPr lang="en-US" sz="1688" b="1" dirty="0" err="1">
                <a:solidFill>
                  <a:srgbClr val="055730"/>
                </a:solidFill>
                <a:latin typeface="Aptos (本文)"/>
                <a:ea typeface="PMingLiU" panose="02020500000000000000" pitchFamily="18" charset="-120"/>
                <a:cs typeface="Resource Han Rounded TC"/>
                <a:sym typeface="Resource Han Rounded TC"/>
              </a:rPr>
              <a:t>Programme</a:t>
            </a:r>
            <a:r>
              <a:rPr lang="en-US" sz="1688" b="1" dirty="0">
                <a:solidFill>
                  <a:srgbClr val="055730"/>
                </a:solidFill>
                <a:latin typeface="Aptos (本文)"/>
                <a:ea typeface="PMingLiU" panose="02020500000000000000" pitchFamily="18" charset="-120"/>
                <a:cs typeface="Resource Han Rounded TC"/>
                <a:sym typeface="Resource Han Rounded TC"/>
              </a:rPr>
              <a:t> 2025/26</a:t>
            </a:r>
          </a:p>
        </p:txBody>
      </p:sp>
      <p:sp>
        <p:nvSpPr>
          <p:cNvPr id="29" name="Freeform 29"/>
          <p:cNvSpPr/>
          <p:nvPr/>
        </p:nvSpPr>
        <p:spPr>
          <a:xfrm rot="3591818">
            <a:off x="8754698" y="-51"/>
            <a:ext cx="1581885" cy="1581885"/>
          </a:xfrm>
          <a:custGeom>
            <a:avLst/>
            <a:gdLst/>
            <a:ahLst/>
            <a:cxnLst/>
            <a:rect l="l" t="t" r="r" b="b"/>
            <a:pathLst>
              <a:path w="1687344" h="1687344">
                <a:moveTo>
                  <a:pt x="0" y="0"/>
                </a:moveTo>
                <a:lnTo>
                  <a:pt x="1687345" y="0"/>
                </a:lnTo>
                <a:lnTo>
                  <a:pt x="1687345" y="1687345"/>
                </a:lnTo>
                <a:lnTo>
                  <a:pt x="0" y="16873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30" name="Freeform 30"/>
          <p:cNvSpPr/>
          <p:nvPr/>
        </p:nvSpPr>
        <p:spPr>
          <a:xfrm rot="9391183">
            <a:off x="3972700" y="762717"/>
            <a:ext cx="510563" cy="598901"/>
          </a:xfrm>
          <a:custGeom>
            <a:avLst/>
            <a:gdLst/>
            <a:ahLst/>
            <a:cxnLst/>
            <a:rect l="l" t="t" r="r" b="b"/>
            <a:pathLst>
              <a:path w="544601" h="638828">
                <a:moveTo>
                  <a:pt x="0" y="0"/>
                </a:moveTo>
                <a:lnTo>
                  <a:pt x="544601" y="0"/>
                </a:lnTo>
                <a:lnTo>
                  <a:pt x="544601" y="638828"/>
                </a:lnTo>
                <a:lnTo>
                  <a:pt x="0" y="63882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31" name="Freeform 31"/>
          <p:cNvSpPr/>
          <p:nvPr/>
        </p:nvSpPr>
        <p:spPr>
          <a:xfrm rot="5550597">
            <a:off x="9566280" y="3294039"/>
            <a:ext cx="1886264" cy="1042993"/>
          </a:xfrm>
          <a:custGeom>
            <a:avLst/>
            <a:gdLst/>
            <a:ahLst/>
            <a:cxnLst/>
            <a:rect l="l" t="t" r="r" b="b"/>
            <a:pathLst>
              <a:path w="2012015" h="1112526">
                <a:moveTo>
                  <a:pt x="0" y="0"/>
                </a:moveTo>
                <a:lnTo>
                  <a:pt x="2012015" y="0"/>
                </a:lnTo>
                <a:lnTo>
                  <a:pt x="2012015" y="1112526"/>
                </a:lnTo>
                <a:lnTo>
                  <a:pt x="0" y="11125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32" name="Freeform 32"/>
          <p:cNvSpPr/>
          <p:nvPr/>
        </p:nvSpPr>
        <p:spPr>
          <a:xfrm rot="1290567">
            <a:off x="9424043" y="2902686"/>
            <a:ext cx="717976" cy="642589"/>
          </a:xfrm>
          <a:custGeom>
            <a:avLst/>
            <a:gdLst/>
            <a:ahLst/>
            <a:cxnLst/>
            <a:rect l="l" t="t" r="r" b="b"/>
            <a:pathLst>
              <a:path w="765841" h="685428">
                <a:moveTo>
                  <a:pt x="0" y="0"/>
                </a:moveTo>
                <a:lnTo>
                  <a:pt x="765841" y="0"/>
                </a:lnTo>
                <a:lnTo>
                  <a:pt x="765841" y="685427"/>
                </a:lnTo>
                <a:lnTo>
                  <a:pt x="0" y="6854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33" name="Freeform 33"/>
          <p:cNvSpPr/>
          <p:nvPr/>
        </p:nvSpPr>
        <p:spPr>
          <a:xfrm rot="1030743">
            <a:off x="2296653" y="276549"/>
            <a:ext cx="1474064" cy="925589"/>
          </a:xfrm>
          <a:custGeom>
            <a:avLst/>
            <a:gdLst/>
            <a:ahLst/>
            <a:cxnLst/>
            <a:rect l="l" t="t" r="r" b="b"/>
            <a:pathLst>
              <a:path w="1572335" h="987295">
                <a:moveTo>
                  <a:pt x="0" y="0"/>
                </a:moveTo>
                <a:lnTo>
                  <a:pt x="1572335" y="0"/>
                </a:lnTo>
                <a:lnTo>
                  <a:pt x="1572335" y="987295"/>
                </a:lnTo>
                <a:lnTo>
                  <a:pt x="0" y="98729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34" name="Freeform 34"/>
          <p:cNvSpPr/>
          <p:nvPr/>
        </p:nvSpPr>
        <p:spPr>
          <a:xfrm>
            <a:off x="8167007" y="6360050"/>
            <a:ext cx="834310" cy="333724"/>
          </a:xfrm>
          <a:custGeom>
            <a:avLst/>
            <a:gdLst/>
            <a:ahLst/>
            <a:cxnLst/>
            <a:rect l="l" t="t" r="r" b="b"/>
            <a:pathLst>
              <a:path w="889931" h="355972">
                <a:moveTo>
                  <a:pt x="0" y="0"/>
                </a:moveTo>
                <a:lnTo>
                  <a:pt x="889931" y="0"/>
                </a:lnTo>
                <a:lnTo>
                  <a:pt x="889931" y="355972"/>
                </a:lnTo>
                <a:lnTo>
                  <a:pt x="0" y="35597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35" name="TextBox 35"/>
          <p:cNvSpPr txBox="1"/>
          <p:nvPr/>
        </p:nvSpPr>
        <p:spPr>
          <a:xfrm>
            <a:off x="3801878" y="1345846"/>
            <a:ext cx="4966737" cy="527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7"/>
              </a:lnSpc>
              <a:spcBef>
                <a:spcPct val="0"/>
              </a:spcBef>
            </a:pPr>
            <a:r>
              <a:rPr lang="en-US" sz="3218" b="1" dirty="0">
                <a:solidFill>
                  <a:srgbClr val="056839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Resource Han Rounded TC"/>
                <a:sym typeface="Resource Han Rounded TC"/>
              </a:rPr>
              <a:t>2025/26 </a:t>
            </a:r>
            <a:r>
              <a:rPr lang="en-US" sz="3218" b="1" dirty="0" err="1">
                <a:solidFill>
                  <a:srgbClr val="056839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Resource Han Rounded TC"/>
                <a:sym typeface="Resource Han Rounded TC"/>
              </a:rPr>
              <a:t>學年環境教育項目</a:t>
            </a:r>
            <a:endParaRPr lang="en-US" sz="3218" b="1" dirty="0">
              <a:solidFill>
                <a:srgbClr val="056839"/>
              </a:solidFill>
              <a:latin typeface="PMingLiU" panose="02020500000000000000" pitchFamily="18" charset="-120"/>
              <a:ea typeface="PMingLiU" panose="02020500000000000000" pitchFamily="18" charset="-120"/>
              <a:cs typeface="Resource Han Rounded TC"/>
              <a:sym typeface="Resource Han Rounded TC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4692501" y="2772073"/>
            <a:ext cx="3245161" cy="290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3"/>
              </a:lnSpc>
              <a:spcBef>
                <a:spcPct val="0"/>
              </a:spcBef>
            </a:pPr>
            <a:r>
              <a:rPr lang="en-US" sz="1688" b="1" dirty="0">
                <a:solidFill>
                  <a:srgbClr val="056839"/>
                </a:solidFill>
                <a:latin typeface="Aptos (本文)"/>
                <a:ea typeface="PMingLiU" panose="02020500000000000000" pitchFamily="18" charset="-120"/>
                <a:cs typeface="Resource Han Rounded TC"/>
                <a:sym typeface="Resource Han Rounded TC"/>
              </a:rPr>
              <a:t>Green Prefect (GP) </a:t>
            </a:r>
            <a:r>
              <a:rPr lang="en-US" sz="1688" b="1" dirty="0" err="1">
                <a:solidFill>
                  <a:srgbClr val="056839"/>
                </a:solidFill>
                <a:latin typeface="Aptos (本文)"/>
                <a:ea typeface="PMingLiU" panose="02020500000000000000" pitchFamily="18" charset="-120"/>
                <a:cs typeface="Resource Han Rounded TC"/>
                <a:sym typeface="Resource Han Rounded TC"/>
              </a:rPr>
              <a:t>Programme</a:t>
            </a:r>
            <a:endParaRPr lang="en-US" sz="1688" b="1" dirty="0">
              <a:solidFill>
                <a:srgbClr val="056839"/>
              </a:solidFill>
              <a:latin typeface="Aptos (本文)"/>
              <a:ea typeface="PMingLiU" panose="02020500000000000000" pitchFamily="18" charset="-120"/>
              <a:cs typeface="Resource Han Rounded TC"/>
              <a:sym typeface="Resource Han Rounded TC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7451182" y="6224593"/>
            <a:ext cx="190791" cy="93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"/>
              </a:lnSpc>
              <a:spcBef>
                <a:spcPct val="0"/>
              </a:spcBef>
            </a:pPr>
            <a:r>
              <a:rPr lang="en-US" sz="563">
                <a:solidFill>
                  <a:srgbClr val="000000"/>
                </a:solidFill>
                <a:latin typeface="Resource Han Rounded TC"/>
                <a:ea typeface="Resource Han Rounded TC"/>
                <a:cs typeface="Resource Han Rounded TC"/>
                <a:sym typeface="Resource Han Rounded TC"/>
              </a:rPr>
              <a:t>資助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935414" y="6224593"/>
            <a:ext cx="304564" cy="93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"/>
              </a:lnSpc>
              <a:spcBef>
                <a:spcPct val="0"/>
              </a:spcBef>
            </a:pPr>
            <a:r>
              <a:rPr lang="en-US" sz="563">
                <a:solidFill>
                  <a:srgbClr val="000000"/>
                </a:solidFill>
                <a:latin typeface="Resource Han Rounded TC"/>
                <a:ea typeface="Resource Han Rounded TC"/>
                <a:cs typeface="Resource Han Rounded TC"/>
                <a:sym typeface="Resource Han Rounded TC"/>
              </a:rPr>
              <a:t>主辦機構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277531" y="6224592"/>
            <a:ext cx="419689" cy="93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"/>
              </a:lnSpc>
              <a:spcBef>
                <a:spcPct val="0"/>
              </a:spcBef>
            </a:pPr>
            <a:r>
              <a:rPr lang="en-US" sz="563">
                <a:solidFill>
                  <a:srgbClr val="000000"/>
                </a:solidFill>
                <a:latin typeface="Resource Han Rounded TC"/>
                <a:ea typeface="Resource Han Rounded TC"/>
                <a:cs typeface="Resource Han Rounded TC"/>
                <a:sym typeface="Resource Han Rounded TC"/>
              </a:rPr>
              <a:t>Organisers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31295" y="6224592"/>
            <a:ext cx="399443" cy="93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"/>
              </a:lnSpc>
              <a:spcBef>
                <a:spcPct val="0"/>
              </a:spcBef>
            </a:pPr>
            <a:r>
              <a:rPr lang="en-US" sz="563">
                <a:solidFill>
                  <a:srgbClr val="000000"/>
                </a:solidFill>
                <a:latin typeface="Resource Han Rounded TC"/>
                <a:ea typeface="Resource Han Rounded TC"/>
                <a:cs typeface="Resource Han Rounded TC"/>
                <a:sym typeface="Resource Han Rounded TC"/>
              </a:rPr>
              <a:t>Funded By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174729" y="6224593"/>
            <a:ext cx="289778" cy="93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"/>
              </a:lnSpc>
              <a:spcBef>
                <a:spcPct val="0"/>
              </a:spcBef>
            </a:pPr>
            <a:r>
              <a:rPr lang="en-US" sz="563">
                <a:solidFill>
                  <a:srgbClr val="000000"/>
                </a:solidFill>
                <a:latin typeface="Resource Han Rounded TC"/>
                <a:ea typeface="Resource Han Rounded TC"/>
                <a:cs typeface="Resource Han Rounded TC"/>
                <a:sym typeface="Resource Han Rounded TC"/>
              </a:rPr>
              <a:t>技術顧問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515280" y="6224592"/>
            <a:ext cx="763317" cy="93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"/>
              </a:lnSpc>
              <a:spcBef>
                <a:spcPct val="0"/>
              </a:spcBef>
            </a:pPr>
            <a:r>
              <a:rPr lang="en-US" sz="563">
                <a:solidFill>
                  <a:srgbClr val="000000"/>
                </a:solidFill>
                <a:latin typeface="Resource Han Rounded TC"/>
                <a:ea typeface="Resource Han Rounded TC"/>
                <a:cs typeface="Resource Han Rounded TC"/>
                <a:sym typeface="Resource Han Rounded TC"/>
              </a:rPr>
              <a:t>Technical Consultant</a:t>
            </a:r>
          </a:p>
        </p:txBody>
      </p:sp>
      <p:grpSp>
        <p:nvGrpSpPr>
          <p:cNvPr id="43" name="Group 43"/>
          <p:cNvGrpSpPr/>
          <p:nvPr/>
        </p:nvGrpSpPr>
        <p:grpSpPr>
          <a:xfrm rot="351233">
            <a:off x="2360818" y="3605390"/>
            <a:ext cx="1524191" cy="2275388"/>
            <a:chOff x="0" y="0"/>
            <a:chExt cx="2167739" cy="3236106"/>
          </a:xfrm>
        </p:grpSpPr>
        <p:sp>
          <p:nvSpPr>
            <p:cNvPr id="44" name="Freeform 44"/>
            <p:cNvSpPr/>
            <p:nvPr/>
          </p:nvSpPr>
          <p:spPr>
            <a:xfrm rot="164588">
              <a:off x="74054" y="46528"/>
              <a:ext cx="2019631" cy="3143051"/>
            </a:xfrm>
            <a:custGeom>
              <a:avLst/>
              <a:gdLst/>
              <a:ahLst/>
              <a:cxnLst/>
              <a:rect l="l" t="t" r="r" b="b"/>
              <a:pathLst>
                <a:path w="2019631" h="3143051">
                  <a:moveTo>
                    <a:pt x="0" y="0"/>
                  </a:moveTo>
                  <a:lnTo>
                    <a:pt x="2019631" y="0"/>
                  </a:lnTo>
                  <a:lnTo>
                    <a:pt x="2019631" y="3143050"/>
                  </a:lnTo>
                  <a:lnTo>
                    <a:pt x="0" y="3143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HK" sz="1688"/>
            </a:p>
          </p:txBody>
        </p:sp>
        <p:grpSp>
          <p:nvGrpSpPr>
            <p:cNvPr id="45" name="Group 45"/>
            <p:cNvGrpSpPr>
              <a:grpSpLocks noChangeAspect="1"/>
            </p:cNvGrpSpPr>
            <p:nvPr/>
          </p:nvGrpSpPr>
          <p:grpSpPr>
            <a:xfrm rot="164588">
              <a:off x="874383" y="912330"/>
              <a:ext cx="141436" cy="78578"/>
              <a:chOff x="0" y="0"/>
              <a:chExt cx="191198" cy="106223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191262" cy="106172"/>
              </a:xfrm>
              <a:custGeom>
                <a:avLst/>
                <a:gdLst/>
                <a:ahLst/>
                <a:cxnLst/>
                <a:rect l="l" t="t" r="r" b="b"/>
                <a:pathLst>
                  <a:path w="191262" h="106172">
                    <a:moveTo>
                      <a:pt x="191262" y="106172"/>
                    </a:moveTo>
                    <a:lnTo>
                      <a:pt x="0" y="106172"/>
                    </a:lnTo>
                    <a:lnTo>
                      <a:pt x="0" y="0"/>
                    </a:lnTo>
                    <a:lnTo>
                      <a:pt x="191262" y="0"/>
                    </a:lnTo>
                    <a:close/>
                  </a:path>
                </a:pathLst>
              </a:custGeom>
              <a:solidFill>
                <a:srgbClr val="E57F14"/>
              </a:solidFill>
            </p:spPr>
            <p:txBody>
              <a:bodyPr/>
              <a:lstStyle/>
              <a:p>
                <a:endParaRPr lang="en-HK" sz="1688"/>
              </a:p>
            </p:txBody>
          </p:sp>
        </p:grpSp>
        <p:grpSp>
          <p:nvGrpSpPr>
            <p:cNvPr id="47" name="Group 47"/>
            <p:cNvGrpSpPr>
              <a:grpSpLocks noChangeAspect="1"/>
            </p:cNvGrpSpPr>
            <p:nvPr/>
          </p:nvGrpSpPr>
          <p:grpSpPr>
            <a:xfrm rot="164588">
              <a:off x="1172639" y="926621"/>
              <a:ext cx="141436" cy="78578"/>
              <a:chOff x="0" y="0"/>
              <a:chExt cx="191198" cy="106223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191262" cy="106172"/>
              </a:xfrm>
              <a:custGeom>
                <a:avLst/>
                <a:gdLst/>
                <a:ahLst/>
                <a:cxnLst/>
                <a:rect l="l" t="t" r="r" b="b"/>
                <a:pathLst>
                  <a:path w="191262" h="106172">
                    <a:moveTo>
                      <a:pt x="191262" y="106172"/>
                    </a:moveTo>
                    <a:lnTo>
                      <a:pt x="0" y="106172"/>
                    </a:lnTo>
                    <a:lnTo>
                      <a:pt x="0" y="0"/>
                    </a:lnTo>
                    <a:lnTo>
                      <a:pt x="191262" y="0"/>
                    </a:lnTo>
                    <a:close/>
                  </a:path>
                </a:pathLst>
              </a:custGeom>
              <a:solidFill>
                <a:srgbClr val="E57F14"/>
              </a:solidFill>
            </p:spPr>
            <p:txBody>
              <a:bodyPr/>
              <a:lstStyle/>
              <a:p>
                <a:endParaRPr lang="en-HK" sz="1688"/>
              </a:p>
            </p:txBody>
          </p:sp>
        </p:grpSp>
        <p:sp>
          <p:nvSpPr>
            <p:cNvPr id="49" name="Freeform 49"/>
            <p:cNvSpPr/>
            <p:nvPr/>
          </p:nvSpPr>
          <p:spPr>
            <a:xfrm rot="164588">
              <a:off x="669102" y="1690782"/>
              <a:ext cx="1024028" cy="747878"/>
            </a:xfrm>
            <a:custGeom>
              <a:avLst/>
              <a:gdLst/>
              <a:ahLst/>
              <a:cxnLst/>
              <a:rect l="l" t="t" r="r" b="b"/>
              <a:pathLst>
                <a:path w="1024028" h="747878">
                  <a:moveTo>
                    <a:pt x="0" y="0"/>
                  </a:moveTo>
                  <a:lnTo>
                    <a:pt x="1024027" y="0"/>
                  </a:lnTo>
                  <a:lnTo>
                    <a:pt x="1024027" y="747877"/>
                  </a:lnTo>
                  <a:lnTo>
                    <a:pt x="0" y="747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 sz="1688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390153" y="3542526"/>
            <a:ext cx="1710017" cy="2300447"/>
            <a:chOff x="0" y="0"/>
            <a:chExt cx="2432024" cy="3271747"/>
          </a:xfrm>
        </p:grpSpPr>
        <p:sp>
          <p:nvSpPr>
            <p:cNvPr id="51" name="Freeform 51"/>
            <p:cNvSpPr/>
            <p:nvPr/>
          </p:nvSpPr>
          <p:spPr>
            <a:xfrm rot="-262088">
              <a:off x="115358" y="79309"/>
              <a:ext cx="2201308" cy="3113129"/>
            </a:xfrm>
            <a:custGeom>
              <a:avLst/>
              <a:gdLst/>
              <a:ahLst/>
              <a:cxnLst/>
              <a:rect l="l" t="t" r="r" b="b"/>
              <a:pathLst>
                <a:path w="2201308" h="3113129">
                  <a:moveTo>
                    <a:pt x="0" y="0"/>
                  </a:moveTo>
                  <a:lnTo>
                    <a:pt x="2201308" y="0"/>
                  </a:lnTo>
                  <a:lnTo>
                    <a:pt x="2201308" y="3113129"/>
                  </a:lnTo>
                  <a:lnTo>
                    <a:pt x="0" y="3113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 sz="1688"/>
            </a:p>
          </p:txBody>
        </p:sp>
        <p:sp>
          <p:nvSpPr>
            <p:cNvPr id="52" name="Freeform 52"/>
            <p:cNvSpPr/>
            <p:nvPr/>
          </p:nvSpPr>
          <p:spPr>
            <a:xfrm rot="-343256">
              <a:off x="829960" y="1860944"/>
              <a:ext cx="216534" cy="204300"/>
            </a:xfrm>
            <a:custGeom>
              <a:avLst/>
              <a:gdLst/>
              <a:ahLst/>
              <a:cxnLst/>
              <a:rect l="l" t="t" r="r" b="b"/>
              <a:pathLst>
                <a:path w="216534" h="204300">
                  <a:moveTo>
                    <a:pt x="0" y="0"/>
                  </a:moveTo>
                  <a:lnTo>
                    <a:pt x="216534" y="0"/>
                  </a:lnTo>
                  <a:lnTo>
                    <a:pt x="216534" y="204299"/>
                  </a:lnTo>
                  <a:lnTo>
                    <a:pt x="0" y="204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 l="-12476" t="-103986" r="-292731" b="-109670"/>
              </a:stretch>
            </a:blipFill>
          </p:spPr>
          <p:txBody>
            <a:bodyPr/>
            <a:lstStyle/>
            <a:p>
              <a:endParaRPr lang="en-HK" sz="1688"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3709895" y="5562138"/>
            <a:ext cx="4992734" cy="220538"/>
            <a:chOff x="0" y="-30293"/>
            <a:chExt cx="7100778" cy="313654"/>
          </a:xfrm>
        </p:grpSpPr>
        <p:sp>
          <p:nvSpPr>
            <p:cNvPr id="54" name="Freeform 54"/>
            <p:cNvSpPr/>
            <p:nvPr/>
          </p:nvSpPr>
          <p:spPr>
            <a:xfrm>
              <a:off x="1624920" y="0"/>
              <a:ext cx="250925" cy="253692"/>
            </a:xfrm>
            <a:custGeom>
              <a:avLst/>
              <a:gdLst/>
              <a:ahLst/>
              <a:cxnLst/>
              <a:rect l="l" t="t" r="r" b="b"/>
              <a:pathLst>
                <a:path w="250925" h="253692">
                  <a:moveTo>
                    <a:pt x="0" y="0"/>
                  </a:moveTo>
                  <a:lnTo>
                    <a:pt x="250925" y="0"/>
                  </a:lnTo>
                  <a:lnTo>
                    <a:pt x="250925" y="253692"/>
                  </a:lnTo>
                  <a:lnTo>
                    <a:pt x="0" y="253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 sz="1688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3426704" y="22257"/>
              <a:ext cx="313230" cy="245885"/>
            </a:xfrm>
            <a:custGeom>
              <a:avLst/>
              <a:gdLst/>
              <a:ahLst/>
              <a:cxnLst/>
              <a:rect l="l" t="t" r="r" b="b"/>
              <a:pathLst>
                <a:path w="313230" h="245885">
                  <a:moveTo>
                    <a:pt x="0" y="0"/>
                  </a:moveTo>
                  <a:lnTo>
                    <a:pt x="313230" y="0"/>
                  </a:lnTo>
                  <a:lnTo>
                    <a:pt x="313230" y="245886"/>
                  </a:lnTo>
                  <a:lnTo>
                    <a:pt x="0" y="245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 sz="1688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30293"/>
              <a:ext cx="1515776" cy="299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7"/>
                </a:lnSpc>
                <a:spcBef>
                  <a:spcPct val="0"/>
                </a:spcBef>
              </a:pPr>
              <a:r>
                <a:rPr lang="en-US" sz="1276">
                  <a:solidFill>
                    <a:srgbClr val="000000"/>
                  </a:solidFill>
                  <a:latin typeface="Resource Han Rounded TC"/>
                  <a:ea typeface="Resource Han Rounded TC"/>
                  <a:cs typeface="Resource Han Rounded TC"/>
                  <a:sym typeface="Resource Han Rounded TC"/>
                </a:rPr>
                <a:t>查詢 Enquiry: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1948328" y="-20660"/>
              <a:ext cx="1177139" cy="299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7"/>
                </a:lnSpc>
                <a:spcBef>
                  <a:spcPct val="0"/>
                </a:spcBef>
              </a:pPr>
              <a:r>
                <a:rPr lang="en-US" sz="1276">
                  <a:solidFill>
                    <a:srgbClr val="000000"/>
                  </a:solidFill>
                  <a:latin typeface="Resource Han Rounded TC"/>
                  <a:ea typeface="Resource Han Rounded TC"/>
                  <a:cs typeface="Resource Han Rounded TC"/>
                  <a:sym typeface="Resource Han Rounded TC"/>
                </a:rPr>
                <a:t>2272 0301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3809104" y="-15845"/>
              <a:ext cx="3291674" cy="299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7"/>
                </a:lnSpc>
                <a:spcBef>
                  <a:spcPct val="0"/>
                </a:spcBef>
              </a:pPr>
              <a:r>
                <a:rPr lang="en-US" sz="1276">
                  <a:solidFill>
                    <a:srgbClr val="000000"/>
                  </a:solidFill>
                  <a:latin typeface="Resource Han Rounded TC"/>
                  <a:ea typeface="Resource Han Rounded TC"/>
                  <a:cs typeface="Resource Han Rounded TC"/>
                  <a:sym typeface="Resource Han Rounded TC"/>
                </a:rPr>
                <a:t>education.cahk@gmail.com</a:t>
              </a:r>
            </a:p>
          </p:txBody>
        </p:sp>
      </p:grpSp>
      <p:sp>
        <p:nvSpPr>
          <p:cNvPr id="60" name="Subtitle 2">
            <a:extLst>
              <a:ext uri="{FF2B5EF4-FFF2-40B4-BE49-F238E27FC236}">
                <a16:creationId xmlns:a16="http://schemas.microsoft.com/office/drawing/2014/main" id="{A00E146F-5F73-C918-FE93-D769A2B94A33}"/>
              </a:ext>
            </a:extLst>
          </p:cNvPr>
          <p:cNvSpPr txBox="1">
            <a:spLocks/>
          </p:cNvSpPr>
          <p:nvPr/>
        </p:nvSpPr>
        <p:spPr>
          <a:xfrm>
            <a:off x="1716903" y="3213750"/>
            <a:ext cx="9144000" cy="171396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HK" altLang="zh-TW" sz="2600" b="1" dirty="0">
                <a:ea typeface="PMingLiU" panose="02020500000000000000" pitchFamily="18" charset="-120"/>
              </a:rPr>
              <a:t>Training Workshop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HK" altLang="zh-TW" sz="2600" b="1" dirty="0">
                <a:ea typeface="PMingLiU" panose="02020500000000000000" pitchFamily="18" charset="-120"/>
              </a:rPr>
              <a:t>(Secondary</a:t>
            </a:r>
            <a:r>
              <a:rPr lang="zh-TW" altLang="en-US" sz="2600" b="1" dirty="0">
                <a:ea typeface="PMingLiU" panose="02020500000000000000" pitchFamily="18" charset="-120"/>
              </a:rPr>
              <a:t> </a:t>
            </a:r>
            <a:r>
              <a:rPr lang="en-HK" altLang="zh-TW" sz="2600" b="1" dirty="0">
                <a:ea typeface="PMingLiU" panose="02020500000000000000" pitchFamily="18" charset="-120"/>
              </a:rPr>
              <a:t>Session</a:t>
            </a:r>
            <a:r>
              <a:rPr lang="en-HK" altLang="zh-TW" sz="2600" b="1" dirty="0"/>
              <a:t>)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en-HK" sz="4000" dirty="0"/>
              <a:t>7/2/2026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EC0B57-1C9B-06A3-2013-0EE0C377E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90" y="14375"/>
            <a:ext cx="10515600" cy="1325563"/>
          </a:xfrm>
        </p:spPr>
        <p:txBody>
          <a:bodyPr/>
          <a:lstStyle/>
          <a:p>
            <a:r>
              <a:rPr lang="en-HK" altLang="zh-TW" b="1" dirty="0"/>
              <a:t>Carbon Neutrality 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31C684-23A2-4F4D-DC45-386E8FBC9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3145" y="6407521"/>
            <a:ext cx="4028855" cy="27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7" rIns="91370" bIns="45687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HK" altLang="zh-TW" sz="1200" dirty="0">
                <a:latin typeface="+mn-lt"/>
                <a:ea typeface="新細明體" panose="02020500000000000000" pitchFamily="18" charset="-120"/>
              </a:rPr>
              <a:t>Info Source: </a:t>
            </a:r>
            <a:r>
              <a:rPr lang="en-US" altLang="zh-TW" sz="1200" dirty="0">
                <a:latin typeface="+mn-lt"/>
                <a:ea typeface="新細明體" panose="02020500000000000000" pitchFamily="18" charset="-120"/>
              </a:rPr>
              <a:t>”</a:t>
            </a:r>
            <a:r>
              <a:rPr lang="en-HK" sz="1200" dirty="0">
                <a:latin typeface="+mn-lt"/>
              </a:rPr>
              <a:t>Hong Kong's Climate Action Plan 2050”</a:t>
            </a:r>
            <a:endParaRPr lang="en-US" altLang="zh-TW" sz="1200" dirty="0">
              <a:latin typeface="+mn-lt"/>
              <a:ea typeface="新細明體" panose="02020500000000000000" pitchFamily="18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722994-77F1-B591-02DA-3CFABC842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020" y="3582762"/>
            <a:ext cx="1752625" cy="14234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1FFAB5-569A-C27A-C170-54DF58865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347" y="5333738"/>
            <a:ext cx="1367168" cy="9429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87D17A-05D2-E1E8-5283-0D9F18B3AD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945" r="12973" b="13645"/>
          <a:stretch>
            <a:fillRect/>
          </a:stretch>
        </p:blipFill>
        <p:spPr>
          <a:xfrm>
            <a:off x="10832770" y="2813282"/>
            <a:ext cx="914400" cy="10418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40FEFD-7BF5-8349-6B43-F5C2C281A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3615" y="4053729"/>
            <a:ext cx="1028844" cy="12146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C31F87-E031-5DF8-9695-8A5BAD859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952" y="5137068"/>
            <a:ext cx="1607085" cy="11396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55472B-3FFD-2A5D-08CE-D3C6313BA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8145" y="5392444"/>
            <a:ext cx="1445090" cy="12920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05F875-EFD5-EF8D-C138-B3E1B74569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0496" y="5052400"/>
            <a:ext cx="1391450" cy="128504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17AB0FFC-9B8D-B1A9-EC1C-DFDC751D67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9365" y="4213143"/>
            <a:ext cx="4057650" cy="18478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0381B2-86B2-DCD1-7D45-9D9F7C90F5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0384" y="3877707"/>
            <a:ext cx="1393483" cy="14234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555956-5801-5E14-23B5-45921C8AEB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90496" y="3492620"/>
            <a:ext cx="1391450" cy="1041804"/>
          </a:xfrm>
          <a:prstGeom prst="rect">
            <a:avLst/>
          </a:prstGeom>
        </p:spPr>
      </p:pic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2BA09989-EA0A-1998-3B7A-C585EB419673}"/>
              </a:ext>
            </a:extLst>
          </p:cNvPr>
          <p:cNvSpPr txBox="1">
            <a:spLocks/>
          </p:cNvSpPr>
          <p:nvPr/>
        </p:nvSpPr>
        <p:spPr>
          <a:xfrm>
            <a:off x="774370" y="103953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</a:t>
            </a:r>
            <a:r>
              <a:rPr lang="en-US" b="1" dirty="0">
                <a:solidFill>
                  <a:srgbClr val="00B050"/>
                </a:solidFill>
              </a:rPr>
              <a:t>reduce or offset </a:t>
            </a:r>
            <a:r>
              <a:rPr lang="en-US" dirty="0"/>
              <a:t>the carbon emissions generated from own activities via various methods of carbon emission reduction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HK" altLang="zh-TW" dirty="0"/>
              <a:t>Examples:</a:t>
            </a:r>
            <a:r>
              <a:rPr lang="zh-TW" altLang="en-US" dirty="0"/>
              <a:t> </a:t>
            </a:r>
            <a:r>
              <a:rPr lang="en-HK" altLang="zh-TW" dirty="0"/>
              <a:t>Replacing conventional fossil energy, Conserving energy,</a:t>
            </a:r>
            <a:r>
              <a:rPr lang="zh-TW" altLang="en-US" dirty="0"/>
              <a:t> </a:t>
            </a:r>
            <a:r>
              <a:rPr lang="en-HK" altLang="zh-TW" dirty="0"/>
              <a:t>Green commuting,</a:t>
            </a:r>
            <a:r>
              <a:rPr lang="zh-TW" altLang="en-US" dirty="0"/>
              <a:t> </a:t>
            </a:r>
            <a:r>
              <a:rPr lang="en-HK" altLang="zh-TW" dirty="0"/>
              <a:t>“Use less, waste less”,</a:t>
            </a:r>
            <a:r>
              <a:rPr lang="zh-TW" altLang="en-US" dirty="0"/>
              <a:t> </a:t>
            </a:r>
            <a:r>
              <a:rPr lang="en-HK" altLang="zh-TW" dirty="0"/>
              <a:t>Planting &amp; Afforestation,</a:t>
            </a:r>
            <a:r>
              <a:rPr lang="zh-TW" altLang="en-US" dirty="0"/>
              <a:t> </a:t>
            </a:r>
            <a:r>
              <a:rPr lang="en-HK" dirty="0"/>
              <a:t>Purchasing renewable energy certificates, carbon trading …</a:t>
            </a:r>
            <a:endParaRPr lang="en-US" altLang="zh-TW" dirty="0"/>
          </a:p>
          <a:p>
            <a:r>
              <a:rPr lang="en-US" b="1" dirty="0"/>
              <a:t>“</a:t>
            </a:r>
            <a:r>
              <a:rPr lang="en-US" b="1" dirty="0">
                <a:solidFill>
                  <a:srgbClr val="00B050"/>
                </a:solidFill>
              </a:rPr>
              <a:t>Zero-carbon emissions</a:t>
            </a:r>
            <a:r>
              <a:rPr lang="en-US" b="1" dirty="0"/>
              <a:t>”</a:t>
            </a:r>
            <a:r>
              <a:rPr lang="en-US" dirty="0"/>
              <a:t>: Emissions equal to Removal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9513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A0D74AA6-7724-BE39-1307-2DB99CB549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50"/>
          <a:stretch/>
        </p:blipFill>
        <p:spPr>
          <a:xfrm>
            <a:off x="6096000" y="68089"/>
            <a:ext cx="5496540" cy="64448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1D34D56-650E-43DF-A343-0514DE1A3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64" y="184150"/>
            <a:ext cx="6419800" cy="1325563"/>
          </a:xfrm>
        </p:spPr>
        <p:txBody>
          <a:bodyPr/>
          <a:lstStyle/>
          <a:p>
            <a:r>
              <a:rPr lang="en-US" b="1" dirty="0"/>
              <a:t>Total Carbon Emissions in Hong Kong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5020B55-ABBE-45ED-F9C2-3BCD52F0A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dirty="0"/>
              <a:t>Peaked in 2014</a:t>
            </a:r>
          </a:p>
          <a:p>
            <a:r>
              <a:rPr lang="en-US" dirty="0"/>
              <a:t>Downward Trend is showing</a:t>
            </a:r>
          </a:p>
          <a:p>
            <a:endParaRPr lang="en-US" dirty="0"/>
          </a:p>
          <a:p>
            <a:r>
              <a:rPr lang="en-US" dirty="0"/>
              <a:t>Targets of “Hong Kong’s Climate Action Plan 2050”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Before 2035: </a:t>
            </a:r>
            <a:r>
              <a:rPr lang="zh-TW" altLang="en-US" dirty="0">
                <a:sym typeface="Wingdings" panose="05000000000000000000" pitchFamily="2" charset="2"/>
              </a:rPr>
              <a:t></a:t>
            </a:r>
            <a:r>
              <a:rPr lang="en-US" altLang="zh-TW" dirty="0">
                <a:sym typeface="Wingdings" panose="05000000000000000000" pitchFamily="2" charset="2"/>
              </a:rPr>
              <a:t>50%</a:t>
            </a:r>
            <a:br>
              <a:rPr lang="en-US" altLang="zh-TW" dirty="0">
                <a:sym typeface="Wingdings" panose="05000000000000000000" pitchFamily="2" charset="2"/>
              </a:rPr>
            </a:br>
            <a:r>
              <a:rPr lang="en-US" altLang="zh-TW" dirty="0">
                <a:sym typeface="Wingdings" panose="05000000000000000000" pitchFamily="2" charset="2"/>
              </a:rPr>
              <a:t>(Comparing to 2005)</a:t>
            </a: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Before 2050: Achieving Carbon Neutrality</a:t>
            </a:r>
          </a:p>
          <a:p>
            <a:endParaRPr lang="en-US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3A1CBE50-CD27-9736-2427-644F873F9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7945" y="6512979"/>
            <a:ext cx="3724055" cy="27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7" rIns="91370" bIns="45687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HK" altLang="zh-TW" sz="1200" dirty="0">
                <a:latin typeface="+mn-lt"/>
                <a:ea typeface="新細明體" panose="02020500000000000000" pitchFamily="18" charset="-120"/>
              </a:rPr>
              <a:t>Info Source: </a:t>
            </a:r>
            <a:r>
              <a:rPr lang="en-US" altLang="zh-TW" sz="1200" dirty="0">
                <a:latin typeface="+mn-lt"/>
                <a:ea typeface="新細明體" panose="02020500000000000000" pitchFamily="18" charset="-120"/>
              </a:rPr>
              <a:t>”</a:t>
            </a:r>
            <a:r>
              <a:rPr lang="en-HK" sz="1200" dirty="0">
                <a:latin typeface="+mn-lt"/>
              </a:rPr>
              <a:t>Hong Kong's Climate Action Plan 2050”</a:t>
            </a:r>
            <a:endParaRPr lang="en-US" altLang="zh-TW" sz="1200" dirty="0">
              <a:latin typeface="+mn-lt"/>
              <a:ea typeface="新細明體" panose="02020500000000000000" pitchFamily="18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919F44B-CAAC-75E2-A7ED-B8707B59F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268" y="92436"/>
            <a:ext cx="1411259" cy="14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81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F55C2B-8016-9E5E-0619-900925915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291" y="302418"/>
            <a:ext cx="10971415" cy="1325563"/>
          </a:xfrm>
        </p:spPr>
        <p:txBody>
          <a:bodyPr/>
          <a:lstStyle/>
          <a:p>
            <a:r>
              <a:rPr lang="en-US" b="1" dirty="0"/>
              <a:t>Could Hong Kong Achieve Carbon Neutrality?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B0CDC89-753B-9B3D-AEFB-7FC9F5712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457" y="1829644"/>
            <a:ext cx="4767738" cy="41462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74D059-8A27-7BA3-2F79-BD9C86D13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7945" y="6512979"/>
            <a:ext cx="3724055" cy="27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7" rIns="91370" bIns="45687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HK" altLang="zh-TW" sz="1200" dirty="0">
                <a:latin typeface="+mn-lt"/>
                <a:ea typeface="新細明體" panose="02020500000000000000" pitchFamily="18" charset="-120"/>
              </a:rPr>
              <a:t>Info Source: </a:t>
            </a:r>
            <a:r>
              <a:rPr lang="en-US" altLang="zh-TW" sz="1200" dirty="0">
                <a:latin typeface="+mn-lt"/>
                <a:ea typeface="新細明體" panose="02020500000000000000" pitchFamily="18" charset="-120"/>
              </a:rPr>
              <a:t>”</a:t>
            </a:r>
            <a:r>
              <a:rPr lang="en-HK" sz="1200" dirty="0">
                <a:latin typeface="+mn-lt"/>
              </a:rPr>
              <a:t>Hong Kong's Climate Action Plan 2050”</a:t>
            </a:r>
            <a:endParaRPr lang="en-US" altLang="zh-TW" sz="1200" dirty="0">
              <a:latin typeface="+mn-lt"/>
              <a:ea typeface="新細明體" panose="02020500000000000000" pitchFamily="18" charset="-120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84507DC1-FF5E-D100-F087-A83A3D87CC52}"/>
              </a:ext>
            </a:extLst>
          </p:cNvPr>
          <p:cNvSpPr txBox="1">
            <a:spLocks/>
          </p:cNvSpPr>
          <p:nvPr/>
        </p:nvSpPr>
        <p:spPr>
          <a:xfrm>
            <a:off x="8658806" y="4567236"/>
            <a:ext cx="3342331" cy="13255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altLang="zh-TW" sz="2000" dirty="0"/>
              <a:t>Develop waste-to-energy facilities, move away from reliance on landfills</a:t>
            </a:r>
          </a:p>
          <a:p>
            <a:r>
              <a:rPr lang="en-US" altLang="zh-TW" sz="2000" dirty="0"/>
              <a:t>Promote waste reduction and recycling</a:t>
            </a: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B095A2E3-DF90-BBC2-CD74-9E7D7E521C7F}"/>
              </a:ext>
            </a:extLst>
          </p:cNvPr>
          <p:cNvSpPr txBox="1">
            <a:spLocks/>
          </p:cNvSpPr>
          <p:nvPr/>
        </p:nvSpPr>
        <p:spPr>
          <a:xfrm>
            <a:off x="184407" y="2451785"/>
            <a:ext cx="3412289" cy="1821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dirty="0"/>
              <a:t>Cease using coal for daily electricity generation</a:t>
            </a:r>
          </a:p>
          <a:p>
            <a:r>
              <a:rPr lang="en-US" altLang="zh-TW" sz="2000" dirty="0"/>
              <a:t>Increase the share of renewable energy in the fuel mix of electricity generation</a:t>
            </a:r>
          </a:p>
          <a:p>
            <a:r>
              <a:rPr lang="en-US" altLang="zh-TW" sz="2000" dirty="0"/>
              <a:t>Explore new technology of zero-carbon electricity</a:t>
            </a:r>
            <a:endParaRPr lang="zh-TW" altLang="en-US" sz="2000" dirty="0"/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C129CE6C-2131-9CE4-6C1D-D7FC381169E2}"/>
              </a:ext>
            </a:extLst>
          </p:cNvPr>
          <p:cNvSpPr txBox="1">
            <a:spLocks/>
          </p:cNvSpPr>
          <p:nvPr/>
        </p:nvSpPr>
        <p:spPr>
          <a:xfrm>
            <a:off x="8658805" y="2699718"/>
            <a:ext cx="3342331" cy="1325564"/>
          </a:xfrm>
          <a:prstGeom prst="rect">
            <a:avLst/>
          </a:prstGeom>
          <a:solidFill>
            <a:srgbClr val="FFF1DE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dirty="0"/>
              <a:t>Promote green buildings</a:t>
            </a:r>
          </a:p>
          <a:p>
            <a:r>
              <a:rPr lang="en-US" altLang="zh-TW" sz="2000" dirty="0"/>
              <a:t>Enhance energy efficiency of existing buildings</a:t>
            </a: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890B3281-C5B4-6ABC-134E-43ADBD8DDF13}"/>
              </a:ext>
            </a:extLst>
          </p:cNvPr>
          <p:cNvSpPr txBox="1">
            <a:spLocks/>
          </p:cNvSpPr>
          <p:nvPr/>
        </p:nvSpPr>
        <p:spPr>
          <a:xfrm>
            <a:off x="254365" y="4556934"/>
            <a:ext cx="3342331" cy="13358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dirty="0"/>
              <a:t>Promote adoption of new energy transport</a:t>
            </a:r>
          </a:p>
          <a:p>
            <a:r>
              <a:rPr lang="en-US" altLang="zh-TW" sz="2000" dirty="0"/>
              <a:t>Attain zero vehicular emissions before 2050</a:t>
            </a:r>
          </a:p>
        </p:txBody>
      </p:sp>
    </p:spTree>
    <p:extLst>
      <p:ext uri="{BB962C8B-B14F-4D97-AF65-F5344CB8AC3E}">
        <p14:creationId xmlns:p14="http://schemas.microsoft.com/office/powerpoint/2010/main" val="1364978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EADC89-F1CF-002E-93E3-EB36EAA68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00" y="176589"/>
            <a:ext cx="10515600" cy="1325563"/>
          </a:xfrm>
        </p:spPr>
        <p:txBody>
          <a:bodyPr/>
          <a:lstStyle/>
          <a:p>
            <a:r>
              <a:rPr lang="en-HK" altLang="zh-TW" b="1" dirty="0"/>
              <a:t>Low Carbon Living</a:t>
            </a:r>
            <a:endParaRPr 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99AF988-3708-65EC-399E-33DFC6987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760" y="1434573"/>
            <a:ext cx="7925739" cy="1945267"/>
          </a:xfrm>
        </p:spPr>
        <p:txBody>
          <a:bodyPr>
            <a:normAutofit fontScale="92500"/>
          </a:bodyPr>
          <a:lstStyle/>
          <a:p>
            <a:r>
              <a:rPr lang="en-HK" altLang="zh-TW" dirty="0"/>
              <a:t>Avoid/Minimise joining activities with high carbon emissions</a:t>
            </a:r>
            <a:endParaRPr lang="zh-TW" altLang="en-US" dirty="0"/>
          </a:p>
          <a:p>
            <a:r>
              <a:rPr lang="en-HK" altLang="zh-TW" dirty="0"/>
              <a:t>Choose products/services with low carbon footprint</a:t>
            </a:r>
            <a:endParaRPr lang="zh-TW" altLang="en-US" b="1" dirty="0"/>
          </a:p>
          <a:p>
            <a:r>
              <a:rPr lang="en-HK" altLang="zh-TW" b="1" dirty="0">
                <a:solidFill>
                  <a:srgbClr val="00B050"/>
                </a:solidFill>
              </a:rPr>
              <a:t>Avoid non-essential energy consumption</a:t>
            </a:r>
            <a:endParaRPr lang="zh-TW" altLang="en-US" b="1" dirty="0">
              <a:solidFill>
                <a:srgbClr val="00B050"/>
              </a:solidFill>
            </a:endParaRPr>
          </a:p>
        </p:txBody>
      </p:sp>
      <p:pic>
        <p:nvPicPr>
          <p:cNvPr id="4" name="Picture 8" descr="A plane flying in the sky&#10;&#10;AI-generated content may be incorrect.">
            <a:extLst>
              <a:ext uri="{FF2B5EF4-FFF2-40B4-BE49-F238E27FC236}">
                <a16:creationId xmlns:a16="http://schemas.microsoft.com/office/drawing/2014/main" id="{D84C50DC-CDC7-D887-DDC1-5C7AFF9A1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583" y="163405"/>
            <a:ext cx="2898317" cy="194526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5" name="Picture 12" descr="A bowl of food on a table&#10;&#10;AI-generated content may be incorrect.">
            <a:extLst>
              <a:ext uri="{FF2B5EF4-FFF2-40B4-BE49-F238E27FC236}">
                <a16:creationId xmlns:a16="http://schemas.microsoft.com/office/drawing/2014/main" id="{B76C1A8C-5460-F1AB-D983-88E052F36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9015" y="4570245"/>
            <a:ext cx="4336642" cy="182784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6" name="Picture 14" descr="A person packing a package&#10;&#10;AI-generated content may be incorrect.">
            <a:extLst>
              <a:ext uri="{FF2B5EF4-FFF2-40B4-BE49-F238E27FC236}">
                <a16:creationId xmlns:a16="http://schemas.microsoft.com/office/drawing/2014/main" id="{C14E0714-299F-B8E9-709E-538F6F052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1817" y="2341840"/>
            <a:ext cx="3166423" cy="2076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7" name="Picture 16" descr="A store with shelves of food&#10;&#10;AI-generated content may be incorrect.">
            <a:extLst>
              <a:ext uri="{FF2B5EF4-FFF2-40B4-BE49-F238E27FC236}">
                <a16:creationId xmlns:a16="http://schemas.microsoft.com/office/drawing/2014/main" id="{7F2E4EB5-535E-CC65-45EA-E3BBED62B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100" y="3787587"/>
            <a:ext cx="3382892" cy="251719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DABC96-1C0E-700C-B601-CB09AF445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"/>
          <a:stretch>
            <a:fillRect/>
          </a:stretch>
        </p:blipFill>
        <p:spPr>
          <a:xfrm>
            <a:off x="3968686" y="3787586"/>
            <a:ext cx="3369704" cy="2517193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5461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15F8A0-E16D-91EB-E89F-3E05FC9F4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628781"/>
            <a:ext cx="9984827" cy="1848464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TW" sz="6000" b="1" dirty="0"/>
              <a:t>How to </a:t>
            </a:r>
            <a:r>
              <a:rPr lang="en-US" altLang="zh-TW" sz="6000" b="1" dirty="0" err="1"/>
              <a:t>organise</a:t>
            </a:r>
            <a:r>
              <a:rPr lang="en-US" altLang="zh-TW" sz="6000" b="1" dirty="0"/>
              <a:t> Environmental Promotion Activities?</a:t>
            </a:r>
          </a:p>
        </p:txBody>
      </p:sp>
    </p:spTree>
    <p:extLst>
      <p:ext uri="{BB962C8B-B14F-4D97-AF65-F5344CB8AC3E}">
        <p14:creationId xmlns:p14="http://schemas.microsoft.com/office/powerpoint/2010/main" val="1230974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D9C41B-DC8A-BCC7-8745-119411107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772" y="365125"/>
            <a:ext cx="10191404" cy="1325563"/>
          </a:xfrm>
        </p:spPr>
        <p:txBody>
          <a:bodyPr>
            <a:normAutofit/>
          </a:bodyPr>
          <a:lstStyle/>
          <a:p>
            <a:r>
              <a:rPr lang="en-HK" altLang="zh-TW" sz="4000" b="1" dirty="0"/>
              <a:t>Procedure for Organising </a:t>
            </a:r>
            <a:r>
              <a:rPr lang="en-US" altLang="zh-TW" sz="4000" b="1" dirty="0"/>
              <a:t>Environmental Promotion Activity</a:t>
            </a:r>
            <a:endParaRPr lang="en-US" sz="4000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F6DA100F-B800-DD02-7FDB-D450346225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4137349"/>
              </p:ext>
            </p:extLst>
          </p:nvPr>
        </p:nvGraphicFramePr>
        <p:xfrm>
          <a:off x="360947" y="1690688"/>
          <a:ext cx="11470105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8066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4C025A-67C1-1F78-C464-80B17B5BE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43" y="97214"/>
            <a:ext cx="10515600" cy="1325563"/>
          </a:xfrm>
        </p:spPr>
        <p:txBody>
          <a:bodyPr/>
          <a:lstStyle/>
          <a:p>
            <a:r>
              <a:rPr lang="en-HK" altLang="zh-TW" b="1" dirty="0"/>
              <a:t>Setting Activity Goals</a:t>
            </a:r>
            <a:endParaRPr lang="en-US" b="1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13910EF5-4ACF-7A5E-20A9-A596A5D58B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2936853"/>
              </p:ext>
            </p:extLst>
          </p:nvPr>
        </p:nvGraphicFramePr>
        <p:xfrm>
          <a:off x="0" y="6410226"/>
          <a:ext cx="12192000" cy="47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圖片 4" descr="一張含有 美工圖案, 動畫卡通, 圖形, 表情符號 的圖片&#10;&#10;AI 產生的內容可能不正確。">
            <a:extLst>
              <a:ext uri="{FF2B5EF4-FFF2-40B4-BE49-F238E27FC236}">
                <a16:creationId xmlns:a16="http://schemas.microsoft.com/office/drawing/2014/main" id="{4B4C91E2-350D-B61B-F22B-AC7655AE41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353" y="323122"/>
            <a:ext cx="2646061" cy="1633963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A4E38F22-3B22-18FA-F9CE-EFB5B2A63AFE}"/>
              </a:ext>
            </a:extLst>
          </p:cNvPr>
          <p:cNvSpPr txBox="1">
            <a:spLocks/>
          </p:cNvSpPr>
          <p:nvPr/>
        </p:nvSpPr>
        <p:spPr>
          <a:xfrm>
            <a:off x="8368590" y="1379954"/>
            <a:ext cx="3048000" cy="5423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HK" altLang="zh-TW" sz="2400" dirty="0"/>
              <a:t>What about these?</a:t>
            </a:r>
            <a:endParaRPr lang="en-US" altLang="zh-TW" sz="2400" dirty="0"/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7C19D4DA-678E-5247-6CB5-199EE03717A6}"/>
              </a:ext>
            </a:extLst>
          </p:cNvPr>
          <p:cNvSpPr txBox="1">
            <a:spLocks/>
          </p:cNvSpPr>
          <p:nvPr/>
        </p:nvSpPr>
        <p:spPr>
          <a:xfrm>
            <a:off x="347731" y="1321002"/>
            <a:ext cx="4330848" cy="543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HK" altLang="zh-TW" sz="2400" dirty="0"/>
              <a:t>Are these goals easy/difficult?</a:t>
            </a:r>
            <a:endParaRPr lang="en-US" altLang="zh-TW" sz="2400" dirty="0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8FD97D0F-AA89-D488-1023-2C76A75112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7678728"/>
              </p:ext>
            </p:extLst>
          </p:nvPr>
        </p:nvGraphicFramePr>
        <p:xfrm>
          <a:off x="261222" y="1998669"/>
          <a:ext cx="3818916" cy="4062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D3F96FF5-6680-2B7D-B23C-BCA2B9395F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1596103"/>
              </p:ext>
            </p:extLst>
          </p:nvPr>
        </p:nvGraphicFramePr>
        <p:xfrm>
          <a:off x="7340271" y="2078779"/>
          <a:ext cx="4666802" cy="4085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79776DA4-4FC5-957F-FBD5-8D8F6FB35B59}"/>
              </a:ext>
            </a:extLst>
          </p:cNvPr>
          <p:cNvSpPr txBox="1">
            <a:spLocks/>
          </p:cNvSpPr>
          <p:nvPr/>
        </p:nvSpPr>
        <p:spPr>
          <a:xfrm rot="658485">
            <a:off x="4018384" y="2134932"/>
            <a:ext cx="2174251" cy="5586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HK" altLang="zh-TW" sz="2400" b="1" dirty="0"/>
              <a:t>Feasibility?</a:t>
            </a:r>
            <a:endParaRPr lang="en-US" sz="1600" b="1" dirty="0"/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01C67273-D52D-E757-C5F0-DF75281ACDE5}"/>
              </a:ext>
            </a:extLst>
          </p:cNvPr>
          <p:cNvSpPr txBox="1">
            <a:spLocks/>
          </p:cNvSpPr>
          <p:nvPr/>
        </p:nvSpPr>
        <p:spPr>
          <a:xfrm rot="658485">
            <a:off x="4032438" y="3006985"/>
            <a:ext cx="2142053" cy="7461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HK" altLang="zh-TW" sz="2000" b="1" dirty="0"/>
              <a:t>Feasibility?</a:t>
            </a:r>
            <a:r>
              <a:rPr lang="en-US" altLang="zh-TW" sz="1400" b="1" dirty="0"/>
              <a:t> </a:t>
            </a:r>
            <a:r>
              <a:rPr lang="en-HK" altLang="zh-TW" sz="2000" b="1" dirty="0"/>
              <a:t>Ways to Ensure?</a:t>
            </a:r>
            <a:r>
              <a:rPr lang="en-US" sz="2000" b="1" dirty="0"/>
              <a:t> </a:t>
            </a:r>
          </a:p>
        </p:txBody>
      </p:sp>
      <p:sp>
        <p:nvSpPr>
          <p:cNvPr id="16" name="內容版面配置區 2">
            <a:extLst>
              <a:ext uri="{FF2B5EF4-FFF2-40B4-BE49-F238E27FC236}">
                <a16:creationId xmlns:a16="http://schemas.microsoft.com/office/drawing/2014/main" id="{A6688F61-0D33-0482-8635-75578D56A0E7}"/>
              </a:ext>
            </a:extLst>
          </p:cNvPr>
          <p:cNvSpPr txBox="1">
            <a:spLocks/>
          </p:cNvSpPr>
          <p:nvPr/>
        </p:nvSpPr>
        <p:spPr>
          <a:xfrm rot="658485">
            <a:off x="4039127" y="4083227"/>
            <a:ext cx="2174251" cy="5586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HK" altLang="zh-TW" sz="2000" b="1" dirty="0"/>
              <a:t>How many people?</a:t>
            </a:r>
            <a:endParaRPr lang="en-US" sz="1400" b="1" dirty="0"/>
          </a:p>
        </p:txBody>
      </p:sp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4DA746FE-0586-01C0-D409-647B053F69D5}"/>
              </a:ext>
            </a:extLst>
          </p:cNvPr>
          <p:cNvSpPr txBox="1">
            <a:spLocks/>
          </p:cNvSpPr>
          <p:nvPr/>
        </p:nvSpPr>
        <p:spPr>
          <a:xfrm rot="658485">
            <a:off x="4035823" y="5063432"/>
            <a:ext cx="2174251" cy="5586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HK" altLang="zh-TW" sz="2000" b="1" dirty="0"/>
              <a:t>How to Achieve?</a:t>
            </a:r>
            <a:endParaRPr lang="en-US" sz="1400" b="1" dirty="0"/>
          </a:p>
        </p:txBody>
      </p:sp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E72394B0-68EA-68F7-0844-1B415447F515}"/>
              </a:ext>
            </a:extLst>
          </p:cNvPr>
          <p:cNvSpPr/>
          <p:nvPr/>
        </p:nvSpPr>
        <p:spPr>
          <a:xfrm>
            <a:off x="6391985" y="2262433"/>
            <a:ext cx="509048" cy="377072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D9DCAC8C-EFF2-7243-51B7-5D880F076475}"/>
              </a:ext>
            </a:extLst>
          </p:cNvPr>
          <p:cNvSpPr/>
          <p:nvPr/>
        </p:nvSpPr>
        <p:spPr>
          <a:xfrm>
            <a:off x="6391985" y="3327376"/>
            <a:ext cx="509048" cy="377072"/>
          </a:xfrm>
          <a:prstGeom prst="rightArrow">
            <a:avLst/>
          </a:prstGeom>
          <a:solidFill>
            <a:srgbClr val="2C2EA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E388B732-99B1-2756-45B6-EA1943ED5828}"/>
              </a:ext>
            </a:extLst>
          </p:cNvPr>
          <p:cNvSpPr/>
          <p:nvPr/>
        </p:nvSpPr>
        <p:spPr>
          <a:xfrm>
            <a:off x="6391985" y="4392319"/>
            <a:ext cx="509048" cy="377072"/>
          </a:xfrm>
          <a:prstGeom prst="rightArrow">
            <a:avLst/>
          </a:prstGeom>
          <a:solidFill>
            <a:srgbClr val="2DA594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031E63C3-EC3B-0A54-5C4A-C0758CDF9312}"/>
              </a:ext>
            </a:extLst>
          </p:cNvPr>
          <p:cNvSpPr/>
          <p:nvPr/>
        </p:nvSpPr>
        <p:spPr>
          <a:xfrm>
            <a:off x="6391985" y="5457262"/>
            <a:ext cx="509048" cy="377072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85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4C025A-67C1-1F78-C464-80B17B5BE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43" y="97215"/>
            <a:ext cx="10515600" cy="987756"/>
          </a:xfrm>
        </p:spPr>
        <p:txBody>
          <a:bodyPr/>
          <a:lstStyle/>
          <a:p>
            <a:r>
              <a:rPr lang="en-HK" altLang="zh-TW" b="1" dirty="0"/>
              <a:t>Reviewing Available Resources</a:t>
            </a:r>
            <a:endParaRPr lang="zh-TW" altLang="en-US" b="1" dirty="0"/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F6D59730-0560-EB2B-C6F5-C7AD32BADF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802830"/>
              </p:ext>
            </p:extLst>
          </p:nvPr>
        </p:nvGraphicFramePr>
        <p:xfrm>
          <a:off x="1220957" y="968593"/>
          <a:ext cx="9787600" cy="5231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6245">
                  <a:extLst>
                    <a:ext uri="{9D8B030D-6E8A-4147-A177-3AD203B41FA5}">
                      <a16:colId xmlns:a16="http://schemas.microsoft.com/office/drawing/2014/main" val="706463461"/>
                    </a:ext>
                  </a:extLst>
                </a:gridCol>
                <a:gridCol w="6971355">
                  <a:extLst>
                    <a:ext uri="{9D8B030D-6E8A-4147-A177-3AD203B41FA5}">
                      <a16:colId xmlns:a16="http://schemas.microsoft.com/office/drawing/2014/main" val="80568445"/>
                    </a:ext>
                  </a:extLst>
                </a:gridCol>
              </a:tblGrid>
              <a:tr h="541891">
                <a:tc>
                  <a:txBody>
                    <a:bodyPr/>
                    <a:lstStyle/>
                    <a:p>
                      <a:pPr algn="ctr"/>
                      <a:r>
                        <a:rPr lang="en-HK" sz="2800" dirty="0"/>
                        <a:t>Resource Category</a:t>
                      </a:r>
                    </a:p>
                  </a:txBody>
                  <a:tcPr marL="86781" marR="86781" marT="43391" marB="433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sz="2800" dirty="0"/>
                        <a:t> Example(s)</a:t>
                      </a:r>
                    </a:p>
                  </a:txBody>
                  <a:tcPr marL="86781" marR="86781" marT="43391" marB="43391"/>
                </a:tc>
                <a:extLst>
                  <a:ext uri="{0D108BD9-81ED-4DB2-BD59-A6C34878D82A}">
                    <a16:rowId xmlns:a16="http://schemas.microsoft.com/office/drawing/2014/main" val="3211589341"/>
                  </a:ext>
                </a:extLst>
              </a:tr>
              <a:tr h="992202">
                <a:tc>
                  <a:txBody>
                    <a:bodyPr/>
                    <a:lstStyle/>
                    <a:p>
                      <a:r>
                        <a:rPr lang="en-HK" altLang="zh-TW" sz="2800" dirty="0"/>
                        <a:t>Venue/Space</a:t>
                      </a:r>
                      <a:endParaRPr lang="en-HK" sz="2800" dirty="0"/>
                    </a:p>
                  </a:txBody>
                  <a:tcPr marL="86781" marR="86781" marT="43391" marB="43391"/>
                </a:tc>
                <a:tc>
                  <a:txBody>
                    <a:bodyPr/>
                    <a:lstStyle/>
                    <a:p>
                      <a:r>
                        <a:rPr lang="en-HK" altLang="zh-TW" sz="2800" dirty="0">
                          <a:solidFill>
                            <a:schemeClr val="tx1"/>
                          </a:solidFill>
                        </a:rPr>
                        <a:t>Booths,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HK" altLang="zh-TW" sz="2800" dirty="0">
                          <a:solidFill>
                            <a:schemeClr val="tx1"/>
                          </a:solidFill>
                        </a:rPr>
                        <a:t>Working Area,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HK" altLang="zh-TW" sz="2800" dirty="0">
                          <a:solidFill>
                            <a:schemeClr val="tx1"/>
                          </a:solidFill>
                        </a:rPr>
                        <a:t>Materials Pick up Point,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HK" altLang="zh-TW" sz="2800" dirty="0">
                          <a:solidFill>
                            <a:schemeClr val="tx1"/>
                          </a:solidFill>
                        </a:rPr>
                        <a:t>Flow of Participants</a:t>
                      </a:r>
                      <a:r>
                        <a:rPr lang="en-US" altLang="zh-TW" sz="2800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HK" sz="2800" dirty="0">
                        <a:solidFill>
                          <a:schemeClr val="tx1"/>
                        </a:solidFill>
                      </a:endParaRPr>
                    </a:p>
                  </a:txBody>
                  <a:tcPr marL="86781" marR="86781" marT="43391" marB="43391"/>
                </a:tc>
                <a:extLst>
                  <a:ext uri="{0D108BD9-81ED-4DB2-BD59-A6C34878D82A}">
                    <a16:rowId xmlns:a16="http://schemas.microsoft.com/office/drawing/2014/main" val="564980087"/>
                  </a:ext>
                </a:extLst>
              </a:tr>
              <a:tr h="992202">
                <a:tc>
                  <a:txBody>
                    <a:bodyPr/>
                    <a:lstStyle/>
                    <a:p>
                      <a:r>
                        <a:rPr lang="en-HK" sz="2800" dirty="0"/>
                        <a:t>Manpower</a:t>
                      </a:r>
                    </a:p>
                  </a:txBody>
                  <a:tcPr marL="86781" marR="86781" marT="43391" marB="43391"/>
                </a:tc>
                <a:tc>
                  <a:txBody>
                    <a:bodyPr/>
                    <a:lstStyle/>
                    <a:p>
                      <a:r>
                        <a:rPr lang="en-HK" altLang="zh-TW" sz="2800" dirty="0">
                          <a:solidFill>
                            <a:schemeClr val="tx1"/>
                          </a:solidFill>
                        </a:rPr>
                        <a:t>GPs?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HK" altLang="zh-TW" sz="2800" dirty="0">
                          <a:solidFill>
                            <a:schemeClr val="tx1"/>
                          </a:solidFill>
                        </a:rPr>
                        <a:t>Other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sz="2800" dirty="0">
                          <a:solidFill>
                            <a:schemeClr val="tx1"/>
                          </a:solidFill>
                        </a:rPr>
                        <a:t>School</a:t>
                      </a:r>
                      <a:r>
                        <a:rPr lang="en-HK" altLang="zh-TW" sz="2800" dirty="0">
                          <a:solidFill>
                            <a:schemeClr val="tx1"/>
                          </a:solidFill>
                        </a:rPr>
                        <a:t>mates?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HK" altLang="zh-TW" sz="2800" dirty="0">
                          <a:solidFill>
                            <a:schemeClr val="tx1"/>
                          </a:solidFill>
                        </a:rPr>
                        <a:t>Teachers? Parent Volunteers?</a:t>
                      </a:r>
                      <a:endParaRPr lang="en-HK" sz="2800" dirty="0">
                        <a:solidFill>
                          <a:schemeClr val="tx1"/>
                        </a:solidFill>
                      </a:endParaRPr>
                    </a:p>
                  </a:txBody>
                  <a:tcPr marL="86781" marR="86781" marT="43391" marB="43391"/>
                </a:tc>
                <a:extLst>
                  <a:ext uri="{0D108BD9-81ED-4DB2-BD59-A6C34878D82A}">
                    <a16:rowId xmlns:a16="http://schemas.microsoft.com/office/drawing/2014/main" val="4130791005"/>
                  </a:ext>
                </a:extLst>
              </a:tr>
              <a:tr h="992202">
                <a:tc>
                  <a:txBody>
                    <a:bodyPr/>
                    <a:lstStyle/>
                    <a:p>
                      <a:r>
                        <a:rPr lang="en-HK" altLang="zh-TW" sz="2800" dirty="0"/>
                        <a:t>Fund</a:t>
                      </a:r>
                      <a:endParaRPr lang="en-HK" sz="2800" dirty="0"/>
                    </a:p>
                  </a:txBody>
                  <a:tcPr marL="86781" marR="86781" marT="43391" marB="43391"/>
                </a:tc>
                <a:tc>
                  <a:txBody>
                    <a:bodyPr/>
                    <a:lstStyle/>
                    <a:p>
                      <a:r>
                        <a:rPr lang="en-HK" altLang="zh-TW" sz="2800" dirty="0">
                          <a:solidFill>
                            <a:schemeClr val="tx1"/>
                          </a:solidFill>
                        </a:rPr>
                        <a:t>Chargeable? School Allowance? Cooperation with other parties (e.g., Student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HK" altLang="zh-TW" sz="2800" dirty="0">
                          <a:solidFill>
                            <a:schemeClr val="tx1"/>
                          </a:solidFill>
                        </a:rPr>
                        <a:t>Union)?</a:t>
                      </a:r>
                      <a:endParaRPr lang="en-HK" sz="2800" dirty="0">
                        <a:solidFill>
                          <a:schemeClr val="tx1"/>
                        </a:solidFill>
                      </a:endParaRPr>
                    </a:p>
                  </a:txBody>
                  <a:tcPr marL="86781" marR="86781" marT="43391" marB="43391"/>
                </a:tc>
                <a:extLst>
                  <a:ext uri="{0D108BD9-81ED-4DB2-BD59-A6C34878D82A}">
                    <a16:rowId xmlns:a16="http://schemas.microsoft.com/office/drawing/2014/main" val="3922213429"/>
                  </a:ext>
                </a:extLst>
              </a:tr>
              <a:tr h="696021">
                <a:tc>
                  <a:txBody>
                    <a:bodyPr/>
                    <a:lstStyle/>
                    <a:p>
                      <a:r>
                        <a:rPr lang="en-HK" sz="2800" strike="noStrike" dirty="0"/>
                        <a:t>Materials</a:t>
                      </a:r>
                    </a:p>
                  </a:txBody>
                  <a:tcPr marL="86781" marR="86781" marT="43391" marB="43391"/>
                </a:tc>
                <a:tc>
                  <a:txBody>
                    <a:bodyPr/>
                    <a:lstStyle/>
                    <a:p>
                      <a:r>
                        <a:rPr lang="en-HK" altLang="zh-TW" sz="2800" b="0" dirty="0"/>
                        <a:t>Collection box? Tools for classification?</a:t>
                      </a:r>
                      <a:r>
                        <a:rPr lang="zh-TW" altLang="en-US" sz="2800" b="0" dirty="0"/>
                        <a:t> </a:t>
                      </a:r>
                      <a:r>
                        <a:rPr lang="en-HK" altLang="zh-TW" sz="2800" b="0" dirty="0"/>
                        <a:t>Signage?...?</a:t>
                      </a:r>
                      <a:endParaRPr lang="en-US" sz="2800" b="0" dirty="0"/>
                    </a:p>
                  </a:txBody>
                  <a:tcPr marL="86781" marR="86781" marT="43391" marB="43391"/>
                </a:tc>
                <a:extLst>
                  <a:ext uri="{0D108BD9-81ED-4DB2-BD59-A6C34878D82A}">
                    <a16:rowId xmlns:a16="http://schemas.microsoft.com/office/drawing/2014/main" val="219071490"/>
                  </a:ext>
                </a:extLst>
              </a:tr>
            </a:tbl>
          </a:graphicData>
        </a:graphic>
      </p:graphicFrame>
      <p:graphicFrame>
        <p:nvGraphicFramePr>
          <p:cNvPr id="3" name="內容版面配置區 3">
            <a:extLst>
              <a:ext uri="{FF2B5EF4-FFF2-40B4-BE49-F238E27FC236}">
                <a16:creationId xmlns:a16="http://schemas.microsoft.com/office/drawing/2014/main" id="{57CF0B54-DD91-0FFA-B80A-5454510832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8603066"/>
              </p:ext>
            </p:extLst>
          </p:nvPr>
        </p:nvGraphicFramePr>
        <p:xfrm>
          <a:off x="0" y="6410226"/>
          <a:ext cx="12192000" cy="47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5673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336E32-2021-3C13-90B6-03044076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62" y="195067"/>
            <a:ext cx="10515600" cy="1325563"/>
          </a:xfrm>
        </p:spPr>
        <p:txBody>
          <a:bodyPr/>
          <a:lstStyle/>
          <a:p>
            <a:r>
              <a:rPr lang="en-HK" altLang="zh-TW" b="1" dirty="0"/>
              <a:t>Preparing Activity Proposal</a:t>
            </a:r>
            <a:endParaRPr lang="zh-TW" altLang="en-US" b="1" dirty="0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1878FDA9-98B8-9EA9-54E2-FA4AB560D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372" y="1408145"/>
            <a:ext cx="6608975" cy="4697737"/>
          </a:xfrm>
        </p:spPr>
        <p:txBody>
          <a:bodyPr>
            <a:normAutofit lnSpcReduction="10000"/>
          </a:bodyPr>
          <a:lstStyle/>
          <a:p>
            <a:r>
              <a:rPr lang="en-HK" altLang="zh-TW" sz="3200" dirty="0"/>
              <a:t>Activity Date(s) &amp; Time</a:t>
            </a:r>
            <a:endParaRPr lang="en-US" altLang="zh-TW" sz="3200" dirty="0"/>
          </a:p>
          <a:p>
            <a:r>
              <a:rPr lang="en-US" altLang="zh-TW" sz="3200" dirty="0"/>
              <a:t>Activity </a:t>
            </a:r>
            <a:r>
              <a:rPr lang="en-HK" altLang="zh-TW" sz="3200" dirty="0"/>
              <a:t>Venue</a:t>
            </a:r>
            <a:endParaRPr lang="en-US" altLang="zh-TW" sz="3200" dirty="0"/>
          </a:p>
          <a:p>
            <a:r>
              <a:rPr lang="en-HK" altLang="zh-TW" sz="3200" dirty="0"/>
              <a:t>Target Audience &amp; Expected No. of Participants</a:t>
            </a:r>
            <a:endParaRPr lang="en-US" altLang="zh-TW" sz="3200" dirty="0"/>
          </a:p>
          <a:p>
            <a:r>
              <a:rPr lang="en-HK" altLang="zh-TW" sz="3200" dirty="0"/>
              <a:t>Content of the Activity</a:t>
            </a:r>
            <a:endParaRPr lang="en-US" altLang="zh-TW" sz="3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HK" altLang="zh-TW" sz="2800" dirty="0"/>
              <a:t>Ways of Promotion</a:t>
            </a:r>
            <a:endParaRPr lang="en-US" altLang="zh-TW" sz="2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HK" altLang="zh-TW" sz="2800" dirty="0"/>
              <a:t>Event</a:t>
            </a:r>
            <a:r>
              <a:rPr lang="zh-TW" altLang="en-US" sz="2800" dirty="0"/>
              <a:t> </a:t>
            </a:r>
            <a:r>
              <a:rPr lang="en-HK" altLang="zh-TW" sz="2800" dirty="0"/>
              <a:t>Content</a:t>
            </a:r>
            <a:endParaRPr lang="en-US" altLang="zh-TW" sz="2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HK" altLang="zh-TW" sz="2800" dirty="0"/>
              <a:t>Potential Challenges</a:t>
            </a:r>
            <a:r>
              <a:rPr lang="zh-TW" altLang="en-US" sz="2800" dirty="0"/>
              <a:t> </a:t>
            </a:r>
            <a:r>
              <a:rPr lang="en-HK" altLang="zh-TW" sz="2800" dirty="0"/>
              <a:t>&amp;</a:t>
            </a:r>
            <a:r>
              <a:rPr lang="zh-TW" altLang="en-US" sz="2800" dirty="0"/>
              <a:t> </a:t>
            </a:r>
            <a:r>
              <a:rPr lang="en-HK" altLang="zh-TW" sz="2800" dirty="0"/>
              <a:t>Solutions</a:t>
            </a:r>
            <a:endParaRPr lang="en-US" altLang="zh-TW" sz="2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HK" altLang="zh-TW" sz="2800" dirty="0"/>
              <a:t>Post-activity follow-ups</a:t>
            </a:r>
            <a:endParaRPr lang="en-US" altLang="zh-TW" sz="2800" dirty="0"/>
          </a:p>
          <a:p>
            <a:r>
              <a:rPr lang="en-US" sz="3200" dirty="0"/>
              <a:t>Role &amp; Duty of GPs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F757FC-78C5-89BB-F318-655D8617E9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299"/>
          <a:stretch>
            <a:fillRect/>
          </a:stretch>
        </p:blipFill>
        <p:spPr>
          <a:xfrm>
            <a:off x="7315347" y="336330"/>
            <a:ext cx="3868770" cy="5628289"/>
          </a:xfrm>
          <a:prstGeom prst="rect">
            <a:avLst/>
          </a:prstGeom>
        </p:spPr>
      </p:pic>
      <p:graphicFrame>
        <p:nvGraphicFramePr>
          <p:cNvPr id="3" name="內容版面配置區 3">
            <a:extLst>
              <a:ext uri="{FF2B5EF4-FFF2-40B4-BE49-F238E27FC236}">
                <a16:creationId xmlns:a16="http://schemas.microsoft.com/office/drawing/2014/main" id="{58D8D8E7-D5A7-ADE6-6453-5139AE132E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8296556"/>
              </p:ext>
            </p:extLst>
          </p:nvPr>
        </p:nvGraphicFramePr>
        <p:xfrm>
          <a:off x="0" y="6410226"/>
          <a:ext cx="12192000" cy="47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6426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336E32-2021-3C13-90B6-03044076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17" y="223789"/>
            <a:ext cx="10515600" cy="1325563"/>
          </a:xfrm>
        </p:spPr>
        <p:txBody>
          <a:bodyPr/>
          <a:lstStyle/>
          <a:p>
            <a:r>
              <a:rPr lang="en-HK" altLang="zh-TW" b="1" dirty="0"/>
              <a:t>Example:</a:t>
            </a:r>
            <a:r>
              <a:rPr lang="zh-TW" altLang="en-US" b="1" dirty="0"/>
              <a:t> </a:t>
            </a:r>
            <a:r>
              <a:rPr lang="en-HK" altLang="zh-TW" b="1" dirty="0"/>
              <a:t>In-school Lunar New Year Fair</a:t>
            </a:r>
            <a:endParaRPr lang="zh-TW" altLang="en-US" b="1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39E8F199-1423-2E9A-9858-21CECED168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590160"/>
              </p:ext>
            </p:extLst>
          </p:nvPr>
        </p:nvGraphicFramePr>
        <p:xfrm>
          <a:off x="1318166" y="1366472"/>
          <a:ext cx="9865951" cy="475582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198972">
                  <a:extLst>
                    <a:ext uri="{9D8B030D-6E8A-4147-A177-3AD203B41FA5}">
                      <a16:colId xmlns:a16="http://schemas.microsoft.com/office/drawing/2014/main" val="1319190334"/>
                    </a:ext>
                  </a:extLst>
                </a:gridCol>
                <a:gridCol w="6666979">
                  <a:extLst>
                    <a:ext uri="{9D8B030D-6E8A-4147-A177-3AD203B41FA5}">
                      <a16:colId xmlns:a16="http://schemas.microsoft.com/office/drawing/2014/main" val="67825639"/>
                    </a:ext>
                  </a:extLst>
                </a:gridCol>
              </a:tblGrid>
              <a:tr h="891776">
                <a:tc>
                  <a:txBody>
                    <a:bodyPr/>
                    <a:lstStyle/>
                    <a:p>
                      <a:pPr algn="ctr"/>
                      <a:r>
                        <a:rPr lang="en-HK" sz="2400" b="1" dirty="0"/>
                        <a:t>Aims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HK" altLang="zh-TW" sz="2400" b="0" dirty="0"/>
                        <a:t>To</a:t>
                      </a:r>
                      <a:r>
                        <a:rPr lang="zh-TW" altLang="en-US" sz="2400" b="0" dirty="0"/>
                        <a:t> </a:t>
                      </a:r>
                      <a:r>
                        <a:rPr lang="en-HK" altLang="zh-TW" sz="2400" b="0" dirty="0"/>
                        <a:t>minimise</a:t>
                      </a:r>
                      <a:r>
                        <a:rPr lang="zh-TW" altLang="en-US" sz="2400" b="0" dirty="0"/>
                        <a:t> </a:t>
                      </a:r>
                      <a:r>
                        <a:rPr lang="en-HK" altLang="zh-TW" sz="2400" b="0" dirty="0"/>
                        <a:t>festival</a:t>
                      </a:r>
                      <a:r>
                        <a:rPr lang="zh-TW" altLang="en-US" sz="2400" b="0" dirty="0"/>
                        <a:t> </a:t>
                      </a:r>
                      <a:r>
                        <a:rPr lang="en-HK" altLang="zh-TW" sz="2400" b="0" dirty="0"/>
                        <a:t>wastes</a:t>
                      </a:r>
                      <a:endParaRPr lang="zh-TW" altLang="en-US" sz="2400" b="0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HK" sz="2400" b="0" dirty="0"/>
                        <a:t>To cultivate responsibility for environmental protection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9477155"/>
                  </a:ext>
                </a:extLst>
              </a:tr>
              <a:tr h="891776">
                <a:tc>
                  <a:txBody>
                    <a:bodyPr/>
                    <a:lstStyle/>
                    <a:p>
                      <a:pPr algn="ctr"/>
                      <a:r>
                        <a:rPr lang="en-HK" altLang="zh-TW" sz="2400" b="1" dirty="0"/>
                        <a:t>Expected</a:t>
                      </a:r>
                      <a:r>
                        <a:rPr lang="zh-TW" altLang="en-US" sz="2400" b="1" dirty="0"/>
                        <a:t> </a:t>
                      </a:r>
                      <a:r>
                        <a:rPr lang="en-HK" altLang="zh-TW" sz="2400" b="1" dirty="0"/>
                        <a:t>Outcomes / Targets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HK" altLang="zh-TW" sz="2400" b="0" dirty="0"/>
                        <a:t>To reduce 10% of festival wastes through reduce, reuse &amp; recycle</a:t>
                      </a:r>
                      <a:endParaRPr lang="en-US" altLang="zh-TW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7388702"/>
                  </a:ext>
                </a:extLst>
              </a:tr>
              <a:tr h="891776">
                <a:tc>
                  <a:txBody>
                    <a:bodyPr/>
                    <a:lstStyle/>
                    <a:p>
                      <a:pPr algn="ctr"/>
                      <a:r>
                        <a:rPr lang="en-HK" sz="2400" b="1" dirty="0"/>
                        <a:t>Date</a:t>
                      </a:r>
                      <a:r>
                        <a:rPr lang="zh-TW" altLang="en-US" sz="2400" b="1" dirty="0"/>
                        <a:t> </a:t>
                      </a:r>
                      <a:r>
                        <a:rPr lang="en-HK" altLang="zh-TW" sz="2400" b="1" dirty="0"/>
                        <a:t>&amp;</a:t>
                      </a:r>
                      <a:r>
                        <a:rPr lang="zh-TW" altLang="en-US" sz="2400" b="1" dirty="0"/>
                        <a:t> </a:t>
                      </a:r>
                      <a:r>
                        <a:rPr lang="en-HK" altLang="zh-TW" sz="2400" b="1" dirty="0"/>
                        <a:t>Time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HK" altLang="zh-TW" sz="2400" b="0" dirty="0"/>
                        <a:t>13</a:t>
                      </a:r>
                      <a:r>
                        <a:rPr lang="en-HK" altLang="zh-TW" sz="2400" b="0" baseline="30000" dirty="0"/>
                        <a:t>th</a:t>
                      </a:r>
                      <a:r>
                        <a:rPr lang="en-HK" altLang="zh-TW" sz="2400" b="0" dirty="0"/>
                        <a:t> Feb 2026 </a:t>
                      </a:r>
                      <a:r>
                        <a:rPr lang="en-US" altLang="zh-TW" sz="2400" b="0" dirty="0"/>
                        <a:t>(</a:t>
                      </a:r>
                      <a:r>
                        <a:rPr lang="en-HK" altLang="zh-TW" sz="2400" b="0" dirty="0"/>
                        <a:t>CNY Activity Day</a:t>
                      </a:r>
                      <a:r>
                        <a:rPr lang="en-US" altLang="zh-TW" sz="2400" b="0" dirty="0"/>
                        <a:t>)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0327714"/>
                  </a:ext>
                </a:extLst>
              </a:tr>
              <a:tr h="891776">
                <a:tc>
                  <a:txBody>
                    <a:bodyPr/>
                    <a:lstStyle/>
                    <a:p>
                      <a:pPr algn="ctr"/>
                      <a:r>
                        <a:rPr lang="en-HK" altLang="zh-TW" sz="2400" b="1" dirty="0"/>
                        <a:t>Venue</a:t>
                      </a:r>
                      <a:endParaRPr lang="zh-TW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HK" altLang="zh-TW" sz="2400" b="0" dirty="0"/>
                        <a:t>School</a:t>
                      </a:r>
                      <a:r>
                        <a:rPr lang="zh-TW" altLang="en-US" sz="2400" b="0" dirty="0"/>
                        <a:t> </a:t>
                      </a:r>
                      <a:r>
                        <a:rPr lang="en-HK" altLang="zh-TW" sz="2400" b="0" dirty="0"/>
                        <a:t>Hall / Covered Playground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4836514"/>
                  </a:ext>
                </a:extLst>
              </a:tr>
              <a:tr h="8917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altLang="zh-TW" sz="2400" b="1" dirty="0"/>
                        <a:t>Target</a:t>
                      </a:r>
                      <a:r>
                        <a:rPr lang="zh-TW" altLang="en-US" sz="2400" b="1" dirty="0"/>
                        <a:t> </a:t>
                      </a:r>
                      <a:r>
                        <a:rPr lang="en-HK" altLang="zh-TW" sz="2400" b="1" dirty="0"/>
                        <a:t>Audience</a:t>
                      </a:r>
                      <a:r>
                        <a:rPr lang="zh-TW" altLang="en-US" sz="2400" b="1" dirty="0"/>
                        <a:t> </a:t>
                      </a:r>
                      <a:r>
                        <a:rPr lang="en-HK" altLang="zh-TW" sz="2400" b="1" dirty="0"/>
                        <a:t>&amp;</a:t>
                      </a:r>
                      <a:r>
                        <a:rPr lang="zh-TW" altLang="en-US" sz="2400" b="1" dirty="0"/>
                        <a:t> </a:t>
                      </a:r>
                      <a:r>
                        <a:rPr lang="en-HK" altLang="zh-TW" sz="2400" b="1" dirty="0"/>
                        <a:t>No. of Participants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HK" sz="2400" b="0" dirty="0"/>
                        <a:t>All</a:t>
                      </a:r>
                      <a:r>
                        <a:rPr lang="zh-TW" altLang="en-US" sz="2400" b="0" dirty="0"/>
                        <a:t> </a:t>
                      </a:r>
                      <a:r>
                        <a:rPr lang="en-HK" altLang="zh-TW" sz="2400" b="0" dirty="0"/>
                        <a:t>students &amp; teaching staffs (900 people)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9350192"/>
                  </a:ext>
                </a:extLst>
              </a:tr>
            </a:tbl>
          </a:graphicData>
        </a:graphic>
      </p:graphicFrame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4BEC35E4-AFC0-2B2F-F68A-F98DBBDF86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410057"/>
              </p:ext>
            </p:extLst>
          </p:nvPr>
        </p:nvGraphicFramePr>
        <p:xfrm>
          <a:off x="0" y="6410226"/>
          <a:ext cx="12192000" cy="47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3882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8D588D-49BA-5018-C887-CE3E57FCE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26" y="372028"/>
            <a:ext cx="4999501" cy="1136258"/>
          </a:xfrm>
        </p:spPr>
        <p:txBody>
          <a:bodyPr>
            <a:normAutofit/>
          </a:bodyPr>
          <a:lstStyle/>
          <a:p>
            <a:r>
              <a:rPr lang="en-US" altLang="zh-TW" sz="4400" b="1" dirty="0"/>
              <a:t>Content</a:t>
            </a: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0CA3DE-1DE4-2143-7504-58DD22818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964" y="1362915"/>
            <a:ext cx="10124768" cy="81039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HK" altLang="zh-TW" sz="2400" dirty="0">
                <a:latin typeface="Aptos (本文)"/>
                <a:ea typeface="+mj-ea"/>
              </a:rPr>
              <a:t>Goal: To help Green Prefects understand the concept of low carbon to get prepared for in-school promotion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9DC4A-EC1F-1F67-FCE7-CCB5D7414DDA}"/>
              </a:ext>
            </a:extLst>
          </p:cNvPr>
          <p:cNvSpPr txBox="1">
            <a:spLocks/>
          </p:cNvSpPr>
          <p:nvPr/>
        </p:nvSpPr>
        <p:spPr>
          <a:xfrm>
            <a:off x="930564" y="2295232"/>
            <a:ext cx="10540076" cy="357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HK" sz="2400" b="0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Carbon Emissions &amp; Carbon Neutrality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HK" sz="2400" b="0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How to organise Environmental Promotion</a:t>
            </a:r>
            <a:r>
              <a:rPr lang="zh-TW" sz="2400" b="0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</a:rPr>
              <a:t> </a:t>
            </a:r>
            <a:r>
              <a:rPr lang="en-HK" sz="2400" b="0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Activities?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HK" sz="2400" b="0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Brainstorming Practice (1):</a:t>
            </a:r>
            <a:r>
              <a:rPr lang="zh-TW" sz="2400" b="0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</a:rPr>
              <a:t> </a:t>
            </a:r>
            <a:r>
              <a:rPr lang="en-HK" sz="2400" b="0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Planning an Environmental Promotion Activity</a:t>
            </a:r>
            <a:endParaRPr lang="en-US" sz="18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HK" sz="2400" b="0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How to design eye-catching posters?</a:t>
            </a:r>
            <a:endParaRPr lang="en-US" sz="18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HK" sz="2400" b="0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Brainstorming Practice (2)</a:t>
            </a:r>
            <a:r>
              <a:rPr lang="zh-TW" sz="2400" b="0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：</a:t>
            </a:r>
            <a:r>
              <a:rPr lang="en-HK" sz="2400" b="0" i="0" u="none" strike="noStrike" kern="12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Designing Posters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554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336E32-2021-3C13-90B6-03044076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55" y="55339"/>
            <a:ext cx="7381064" cy="1325563"/>
          </a:xfrm>
        </p:spPr>
        <p:txBody>
          <a:bodyPr>
            <a:normAutofit/>
          </a:bodyPr>
          <a:lstStyle/>
          <a:p>
            <a:r>
              <a:rPr lang="en-HK" altLang="zh-TW" sz="3600" b="1" dirty="0"/>
              <a:t>Example</a:t>
            </a:r>
            <a:r>
              <a:rPr lang="zh-TW" altLang="en-US" sz="3600" b="1" dirty="0"/>
              <a:t>：</a:t>
            </a:r>
            <a:r>
              <a:rPr lang="en-HK" altLang="zh-TW" sz="3600" b="1" dirty="0"/>
              <a:t>In-school Lunar New Year Fair (Cont’d)</a:t>
            </a:r>
            <a:endParaRPr lang="zh-TW" altLang="en-US" sz="3600" b="1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39E8F199-1423-2E9A-9858-21CECED168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24591"/>
              </p:ext>
            </p:extLst>
          </p:nvPr>
        </p:nvGraphicFramePr>
        <p:xfrm>
          <a:off x="451776" y="1237446"/>
          <a:ext cx="11373469" cy="508799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02662">
                  <a:extLst>
                    <a:ext uri="{9D8B030D-6E8A-4147-A177-3AD203B41FA5}">
                      <a16:colId xmlns:a16="http://schemas.microsoft.com/office/drawing/2014/main" val="1319190334"/>
                    </a:ext>
                  </a:extLst>
                </a:gridCol>
                <a:gridCol w="9870807">
                  <a:extLst>
                    <a:ext uri="{9D8B030D-6E8A-4147-A177-3AD203B41FA5}">
                      <a16:colId xmlns:a16="http://schemas.microsoft.com/office/drawing/2014/main" val="67825639"/>
                    </a:ext>
                  </a:extLst>
                </a:gridCol>
              </a:tblGrid>
              <a:tr h="5087995">
                <a:tc>
                  <a:txBody>
                    <a:bodyPr/>
                    <a:lstStyle/>
                    <a:p>
                      <a:pPr algn="ctr"/>
                      <a:r>
                        <a:rPr lang="en-HK" altLang="zh-TW" sz="2000" b="1" dirty="0"/>
                        <a:t>Content of Activity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TW" sz="2000" b="1" i="0" u="sng" dirty="0"/>
                        <a:t>Before Activity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HK" altLang="zh-TW" sz="2000" b="0" dirty="0"/>
                        <a:t>Discussing recycling arrangement with teachers-in-charge and school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HK" altLang="zh-TW" sz="2000" b="0" dirty="0"/>
                        <a:t>Getting consensus about green measures with other booth operators</a:t>
                      </a:r>
                      <a:r>
                        <a:rPr lang="en-US" altLang="zh-TW" sz="2000" b="0" dirty="0"/>
                        <a:t>, e.g.: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HK" altLang="zh-TW" sz="2000" b="0" dirty="0"/>
                        <a:t>Setting</a:t>
                      </a:r>
                      <a:r>
                        <a:rPr lang="zh-TW" altLang="en-US" sz="2000" b="0" dirty="0"/>
                        <a:t> </a:t>
                      </a:r>
                      <a:r>
                        <a:rPr lang="en-HK" altLang="zh-TW" sz="2000" b="0" dirty="0"/>
                        <a:t>up</a:t>
                      </a:r>
                      <a:r>
                        <a:rPr lang="zh-TW" altLang="en-US" sz="2000" b="0" dirty="0"/>
                        <a:t> </a:t>
                      </a:r>
                      <a:r>
                        <a:rPr lang="en-HK" altLang="zh-TW" sz="2000" b="0" dirty="0"/>
                        <a:t>recycling</a:t>
                      </a:r>
                      <a:r>
                        <a:rPr lang="zh-TW" altLang="en-US" sz="2000" b="0" dirty="0"/>
                        <a:t> </a:t>
                      </a:r>
                      <a:r>
                        <a:rPr lang="en-HK" altLang="zh-TW" sz="2000" b="0" dirty="0"/>
                        <a:t>boxes in each booth</a:t>
                      </a:r>
                      <a:endParaRPr lang="en-US" altLang="zh-TW" sz="2000" b="0" dirty="0"/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HK" altLang="zh-TW" sz="2000" b="0" u="none" dirty="0"/>
                        <a:t>Using gifts from other booths as prizes (also as a way to promote their booths)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2000" b="0" dirty="0"/>
                        <a:t>Promotion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2000" b="0" dirty="0"/>
                        <a:t>Allocating the work of GP Group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HK" altLang="zh-TW" sz="2000" b="0" dirty="0"/>
                        <a:t>Preparing</a:t>
                      </a:r>
                      <a:r>
                        <a:rPr lang="zh-TW" altLang="en-US" sz="2000" b="0" dirty="0"/>
                        <a:t> </a:t>
                      </a:r>
                      <a:r>
                        <a:rPr lang="en-HK" altLang="zh-TW" sz="2000" b="0" dirty="0"/>
                        <a:t>materials</a:t>
                      </a:r>
                      <a:endParaRPr lang="en-US" altLang="zh-TW" sz="20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altLang="zh-TW" sz="2000" b="1" u="sng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HK" altLang="zh-TW" sz="2000" b="1" u="sng" dirty="0"/>
                        <a:t>During</a:t>
                      </a:r>
                      <a:r>
                        <a:rPr lang="zh-TW" altLang="en-US" sz="2000" b="1" u="sng" dirty="0"/>
                        <a:t> </a:t>
                      </a:r>
                      <a:r>
                        <a:rPr lang="en-HK" altLang="zh-TW" sz="2000" b="1" u="sng" dirty="0"/>
                        <a:t>Activity</a:t>
                      </a:r>
                      <a:r>
                        <a:rPr lang="zh-TW" altLang="en-US" sz="2000" b="1" u="sng" dirty="0"/>
                        <a:t> </a:t>
                      </a:r>
                      <a:endParaRPr lang="en-US" altLang="zh-TW" sz="2000" b="1" u="sng" dirty="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HK" altLang="zh-TW" sz="2000" b="0" u="none" dirty="0"/>
                        <a:t>Offering lucky draw for participants who bring along their recyclables</a:t>
                      </a:r>
                      <a:endParaRPr lang="en-US" altLang="zh-TW" sz="2000" b="0" u="none" dirty="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HK" altLang="zh-TW" sz="2000" b="0" u="none" dirty="0"/>
                        <a:t>Setting up games booth for promoting environmental messages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altLang="zh-TW" sz="2000" b="0" u="none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HK" altLang="zh-TW" sz="2000" b="1" u="sng" dirty="0"/>
                        <a:t>After Activity</a:t>
                      </a:r>
                      <a:endParaRPr lang="zh-TW" altLang="en-US" sz="2000" b="1" u="sng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HK" altLang="zh-TW" sz="2000" b="0" dirty="0"/>
                        <a:t>Handling collected recyclables with school workers</a:t>
                      </a:r>
                      <a:endParaRPr lang="en-US" altLang="zh-TW" sz="2000" b="0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HK" altLang="zh-TW" sz="2000" b="0" dirty="0"/>
                        <a:t>Sharing surplus materials with students, teachers or the needy in the community</a:t>
                      </a:r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477155"/>
                  </a:ext>
                </a:extLst>
              </a:tr>
            </a:tbl>
          </a:graphicData>
        </a:graphic>
      </p:graphicFrame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91113EEB-BCF0-0E2A-B6D6-E0E6B2D22F7D}"/>
              </a:ext>
            </a:extLst>
          </p:cNvPr>
          <p:cNvSpPr/>
          <p:nvPr/>
        </p:nvSpPr>
        <p:spPr>
          <a:xfrm>
            <a:off x="8187090" y="282839"/>
            <a:ext cx="3869094" cy="72710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altLang="zh-TW" sz="2000" dirty="0">
                <a:solidFill>
                  <a:srgbClr val="002060"/>
                </a:solidFill>
              </a:rPr>
              <a:t>Key point:</a:t>
            </a:r>
            <a:r>
              <a:rPr lang="zh-TW" altLang="en-US" sz="2000" dirty="0">
                <a:solidFill>
                  <a:srgbClr val="002060"/>
                </a:solidFill>
              </a:rPr>
              <a:t> </a:t>
            </a:r>
            <a:r>
              <a:rPr lang="en-HK" altLang="zh-TW" sz="2000" dirty="0">
                <a:solidFill>
                  <a:srgbClr val="002060"/>
                </a:solidFill>
              </a:rPr>
              <a:t>Consensus with stakeholders</a:t>
            </a:r>
            <a:endParaRPr lang="en-HK" sz="2000" dirty="0">
              <a:solidFill>
                <a:srgbClr val="002060"/>
              </a:solidFill>
            </a:endParaRPr>
          </a:p>
        </p:txBody>
      </p:sp>
      <p:graphicFrame>
        <p:nvGraphicFramePr>
          <p:cNvPr id="3" name="內容版面配置區 3">
            <a:extLst>
              <a:ext uri="{FF2B5EF4-FFF2-40B4-BE49-F238E27FC236}">
                <a16:creationId xmlns:a16="http://schemas.microsoft.com/office/drawing/2014/main" id="{29E7E836-06B3-F1F1-A053-57588E0639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7581695"/>
              </p:ext>
            </p:extLst>
          </p:nvPr>
        </p:nvGraphicFramePr>
        <p:xfrm>
          <a:off x="0" y="6410226"/>
          <a:ext cx="12192000" cy="47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967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9DC78F1-8EB9-F1D0-82EA-1EDE02BFE1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943947"/>
              </p:ext>
            </p:extLst>
          </p:nvPr>
        </p:nvGraphicFramePr>
        <p:xfrm>
          <a:off x="943574" y="1136234"/>
          <a:ext cx="10304851" cy="503766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50593">
                  <a:extLst>
                    <a:ext uri="{9D8B030D-6E8A-4147-A177-3AD203B41FA5}">
                      <a16:colId xmlns:a16="http://schemas.microsoft.com/office/drawing/2014/main" val="2783128406"/>
                    </a:ext>
                  </a:extLst>
                </a:gridCol>
                <a:gridCol w="7154258">
                  <a:extLst>
                    <a:ext uri="{9D8B030D-6E8A-4147-A177-3AD203B41FA5}">
                      <a16:colId xmlns:a16="http://schemas.microsoft.com/office/drawing/2014/main" val="1990047115"/>
                    </a:ext>
                  </a:extLst>
                </a:gridCol>
              </a:tblGrid>
              <a:tr h="527076">
                <a:tc>
                  <a:txBody>
                    <a:bodyPr/>
                    <a:lstStyle/>
                    <a:p>
                      <a:pPr algn="ctr"/>
                      <a:r>
                        <a:rPr lang="en-HK" altLang="zh-TW" sz="2400" b="1" dirty="0">
                          <a:solidFill>
                            <a:schemeClr val="bg1"/>
                          </a:solidFill>
                        </a:rPr>
                        <a:t>Potential Challenges 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sz="2400" b="1" dirty="0">
                          <a:solidFill>
                            <a:schemeClr val="bg1"/>
                          </a:solidFill>
                        </a:rPr>
                        <a:t>Solutions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625330"/>
                  </a:ext>
                </a:extLst>
              </a:tr>
              <a:tr h="1159568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HK" sz="2000" dirty="0"/>
                        <a:t>Chaotic Situation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HK" altLang="zh-TW" sz="2000" dirty="0"/>
                        <a:t>Adjusting the order of participants in participating different games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HK" altLang="zh-TW" sz="2000" dirty="0"/>
                        <a:t>Arranging GPs to maintain order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520285"/>
                  </a:ext>
                </a:extLst>
              </a:tr>
              <a:tr h="531155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HK" sz="2000" dirty="0"/>
                        <a:t>Recyclables Overload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HK" sz="2000" dirty="0"/>
                        <a:t>Storing recyclables in a suitable space to avoid obstruction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467744"/>
                  </a:ext>
                </a:extLst>
              </a:tr>
              <a:tr h="808183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HK" altLang="zh-TW" sz="2000" dirty="0"/>
                        <a:t>Heavy Workload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HK" altLang="zh-TW" sz="2000" dirty="0"/>
                        <a:t>Arranging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HK" altLang="zh-TW" sz="2000" dirty="0"/>
                        <a:t>more GPs to assist</a:t>
                      </a:r>
                      <a:endParaRPr lang="en-US" altLang="zh-TW" sz="2000" dirty="0"/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HK" sz="2000" dirty="0"/>
                        <a:t>Recruiting other schoolmates as volunteers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299828"/>
                  </a:ext>
                </a:extLst>
              </a:tr>
              <a:tr h="808183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HK" sz="2000" dirty="0"/>
                        <a:t>Insufficient Clean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HK" altLang="zh-TW" sz="2000" dirty="0"/>
                        <a:t>Recycling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HK" altLang="zh-TW" sz="2000" dirty="0"/>
                        <a:t>Providing Recycling Guidelines, with duty GPs to guide students</a:t>
                      </a:r>
                      <a:endParaRPr lang="en-US" altLang="zh-TW" sz="2000" dirty="0"/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HK" sz="2000" dirty="0"/>
                        <a:t>Conducting inspection for clean recycling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653994"/>
                  </a:ext>
                </a:extLst>
              </a:tr>
              <a:tr h="808183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HK" sz="2000" dirty="0"/>
                        <a:t>Large Amount of Materials Remained after the Activity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HK" altLang="zh-TW" sz="2000" dirty="0"/>
                        <a:t>Saving up for future use / community sharing</a:t>
                      </a:r>
                      <a:endParaRPr lang="en-US" altLang="zh-TW" sz="2000" dirty="0"/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HK" sz="2000" dirty="0"/>
                        <a:t>Avoiding over-purchase by better estimation upon evaluations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193714"/>
                  </a:ext>
                </a:extLst>
              </a:tr>
            </a:tbl>
          </a:graphicData>
        </a:graphic>
      </p:graphicFrame>
      <p:graphicFrame>
        <p:nvGraphicFramePr>
          <p:cNvPr id="2" name="內容版面配置區 3">
            <a:extLst>
              <a:ext uri="{FF2B5EF4-FFF2-40B4-BE49-F238E27FC236}">
                <a16:creationId xmlns:a16="http://schemas.microsoft.com/office/drawing/2014/main" id="{AADFCCAE-0CF1-7B18-54F7-162D1D8BCE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1707135"/>
              </p:ext>
            </p:extLst>
          </p:nvPr>
        </p:nvGraphicFramePr>
        <p:xfrm>
          <a:off x="0" y="6410226"/>
          <a:ext cx="12192000" cy="47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標題 1">
            <a:extLst>
              <a:ext uri="{FF2B5EF4-FFF2-40B4-BE49-F238E27FC236}">
                <a16:creationId xmlns:a16="http://schemas.microsoft.com/office/drawing/2014/main" id="{AB6F7246-BE6C-FFD6-0937-399220B1B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66" y="127678"/>
            <a:ext cx="11122757" cy="1112852"/>
          </a:xfrm>
        </p:spPr>
        <p:txBody>
          <a:bodyPr>
            <a:normAutofit/>
          </a:bodyPr>
          <a:lstStyle/>
          <a:p>
            <a:r>
              <a:rPr lang="en-HK" altLang="zh-TW" sz="4000" b="1" dirty="0"/>
              <a:t>Example</a:t>
            </a:r>
            <a:r>
              <a:rPr lang="zh-TW" altLang="en-US" sz="4000" b="1" dirty="0"/>
              <a:t>：</a:t>
            </a:r>
            <a:r>
              <a:rPr lang="en-HK" altLang="zh-TW" sz="4000" b="1" dirty="0"/>
              <a:t>In-school Lunar New Year Fair (Cont’d)</a:t>
            </a:r>
            <a:endParaRPr lang="zh-TW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226435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35C7C3-FF90-3B8E-B6AF-335B6C09A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41" y="-28576"/>
            <a:ext cx="12192000" cy="1325563"/>
          </a:xfrm>
        </p:spPr>
        <p:txBody>
          <a:bodyPr>
            <a:normAutofit/>
          </a:bodyPr>
          <a:lstStyle/>
          <a:p>
            <a:r>
              <a:rPr lang="en-HK" altLang="zh-TW" sz="3900" b="1" dirty="0">
                <a:latin typeface="+mn-lt"/>
              </a:rPr>
              <a:t>Real-life Example </a:t>
            </a:r>
            <a:r>
              <a:rPr lang="en-US" altLang="zh-TW" sz="3900" b="1" dirty="0">
                <a:latin typeface="+mn-lt"/>
              </a:rPr>
              <a:t>– </a:t>
            </a:r>
            <a:r>
              <a:rPr lang="en-HK" altLang="zh-TW" sz="3900" b="1" dirty="0">
                <a:latin typeface="+mn-lt"/>
              </a:rPr>
              <a:t>Green Lunar New Year Fair</a:t>
            </a:r>
            <a:r>
              <a:rPr lang="en-US" altLang="zh-TW" sz="3900" b="1" dirty="0">
                <a:latin typeface="+mn-lt"/>
              </a:rPr>
              <a:t>@2019</a:t>
            </a:r>
            <a:endParaRPr lang="en-US" sz="3900" b="1" dirty="0">
              <a:latin typeface="+mn-lt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EFE75DD-4C02-C865-8CA2-A2E93DE492D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929"/>
          <a:stretch/>
        </p:blipFill>
        <p:spPr bwMode="auto">
          <a:xfrm>
            <a:off x="387536" y="1223547"/>
            <a:ext cx="3948088" cy="5026284"/>
          </a:xfrm>
          <a:prstGeom prst="rect">
            <a:avLst/>
          </a:prstGeom>
          <a:noFill/>
        </p:spPr>
      </p:pic>
      <p:pic>
        <p:nvPicPr>
          <p:cNvPr id="3" name="Online Media 2" title="環運會 X 長春社 - 花墟公園綠色年宵2019 (精華片段)">
            <a:hlinkClick r:id="" action="ppaction://media"/>
            <a:extLst>
              <a:ext uri="{FF2B5EF4-FFF2-40B4-BE49-F238E27FC236}">
                <a16:creationId xmlns:a16="http://schemas.microsoft.com/office/drawing/2014/main" id="{4E1C6CED-FD08-342C-1561-7352A82A18C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608860" y="1544337"/>
            <a:ext cx="7301801" cy="4122292"/>
          </a:xfrm>
          <a:prstGeom prst="rect">
            <a:avLst/>
          </a:prstGeom>
        </p:spPr>
      </p:pic>
      <p:graphicFrame>
        <p:nvGraphicFramePr>
          <p:cNvPr id="6" name="內容版面配置區 3">
            <a:extLst>
              <a:ext uri="{FF2B5EF4-FFF2-40B4-BE49-F238E27FC236}">
                <a16:creationId xmlns:a16="http://schemas.microsoft.com/office/drawing/2014/main" id="{A1115075-6184-F046-9D6B-C377708FE2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28817"/>
              </p:ext>
            </p:extLst>
          </p:nvPr>
        </p:nvGraphicFramePr>
        <p:xfrm>
          <a:off x="0" y="6410226"/>
          <a:ext cx="12192000" cy="47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A78D74E3-EAC6-A437-E71A-77EE837D1091}"/>
              </a:ext>
            </a:extLst>
          </p:cNvPr>
          <p:cNvSpPr txBox="1"/>
          <p:nvPr/>
        </p:nvSpPr>
        <p:spPr>
          <a:xfrm>
            <a:off x="5925820" y="5776031"/>
            <a:ext cx="5057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11"/>
              </a:rPr>
              <a:t>https://www.youtube.com/watch?v=I-jscoHV_QA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>
            <a:extLst>
              <a:ext uri="{FF2B5EF4-FFF2-40B4-BE49-F238E27FC236}">
                <a16:creationId xmlns:a16="http://schemas.microsoft.com/office/drawing/2014/main" id="{D19B7B97-0C88-3B47-AD42-5F4EC0DE9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>
            <a:fillRect/>
          </a:stretch>
        </p:blipFill>
        <p:spPr>
          <a:xfrm>
            <a:off x="2279675" y="996109"/>
            <a:ext cx="7726474" cy="5290352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7638F0BA-E193-0D8A-1AB5-DD272C5D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3" y="142874"/>
            <a:ext cx="12120559" cy="1325563"/>
          </a:xfrm>
        </p:spPr>
        <p:txBody>
          <a:bodyPr>
            <a:normAutofit/>
          </a:bodyPr>
          <a:lstStyle/>
          <a:p>
            <a:r>
              <a:rPr lang="en-HK" altLang="zh-TW" sz="3900" b="1" dirty="0">
                <a:latin typeface="+mn-lt"/>
              </a:rPr>
              <a:t>Real-life Example </a:t>
            </a:r>
            <a:r>
              <a:rPr lang="en-US" altLang="zh-TW" sz="3900" b="1" dirty="0">
                <a:latin typeface="+mn-lt"/>
              </a:rPr>
              <a:t>– </a:t>
            </a:r>
            <a:r>
              <a:rPr lang="en-HK" altLang="zh-TW" sz="3900" b="1" dirty="0">
                <a:latin typeface="+mn-lt"/>
              </a:rPr>
              <a:t>Green Lunar New Year Fair</a:t>
            </a:r>
            <a:r>
              <a:rPr lang="en-US" altLang="zh-TW" sz="3900" b="1" dirty="0">
                <a:latin typeface="+mn-lt"/>
              </a:rPr>
              <a:t>@2019 (Cont’d)</a:t>
            </a:r>
            <a:endParaRPr lang="en-US" sz="3900" b="1" dirty="0">
              <a:latin typeface="+mn-lt"/>
            </a:endParaRPr>
          </a:p>
        </p:txBody>
      </p:sp>
      <p:graphicFrame>
        <p:nvGraphicFramePr>
          <p:cNvPr id="8" name="內容版面配置區 3">
            <a:extLst>
              <a:ext uri="{FF2B5EF4-FFF2-40B4-BE49-F238E27FC236}">
                <a16:creationId xmlns:a16="http://schemas.microsoft.com/office/drawing/2014/main" id="{2236010C-3539-F187-98AE-0750BB4ACA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7049331"/>
              </p:ext>
            </p:extLst>
          </p:nvPr>
        </p:nvGraphicFramePr>
        <p:xfrm>
          <a:off x="0" y="6410226"/>
          <a:ext cx="12192000" cy="47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72431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>
            <a:extLst>
              <a:ext uri="{FF2B5EF4-FFF2-40B4-BE49-F238E27FC236}">
                <a16:creationId xmlns:a16="http://schemas.microsoft.com/office/drawing/2014/main" id="{1CCF89CC-AF81-544C-BEFF-B3E7CD6001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0"/>
          <a:stretch>
            <a:fillRect/>
          </a:stretch>
        </p:blipFill>
        <p:spPr>
          <a:xfrm>
            <a:off x="3013854" y="805655"/>
            <a:ext cx="6578704" cy="554512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6468FCB-DDC8-F4F1-F6DE-D7E18B4A8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3" y="142874"/>
            <a:ext cx="12120559" cy="1325563"/>
          </a:xfrm>
        </p:spPr>
        <p:txBody>
          <a:bodyPr>
            <a:normAutofit/>
          </a:bodyPr>
          <a:lstStyle/>
          <a:p>
            <a:r>
              <a:rPr lang="en-HK" altLang="zh-TW" sz="3900" b="1" dirty="0">
                <a:latin typeface="+mn-lt"/>
              </a:rPr>
              <a:t>Real-life Example </a:t>
            </a:r>
            <a:r>
              <a:rPr lang="en-US" altLang="zh-TW" sz="3900" b="1" dirty="0">
                <a:latin typeface="+mn-lt"/>
              </a:rPr>
              <a:t>– </a:t>
            </a:r>
            <a:r>
              <a:rPr lang="en-HK" altLang="zh-TW" sz="3900" b="1" dirty="0">
                <a:latin typeface="+mn-lt"/>
              </a:rPr>
              <a:t>Green Lunar New Year Fair</a:t>
            </a:r>
            <a:r>
              <a:rPr lang="en-US" altLang="zh-TW" sz="3900" b="1" dirty="0">
                <a:latin typeface="+mn-lt"/>
              </a:rPr>
              <a:t>@2019 (Cont’d)</a:t>
            </a:r>
            <a:endParaRPr lang="en-US" sz="3900" b="1" dirty="0">
              <a:latin typeface="+mn-lt"/>
            </a:endParaRP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798436FB-98CD-2025-E0DF-F8DFE8F6A1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2366678"/>
              </p:ext>
            </p:extLst>
          </p:nvPr>
        </p:nvGraphicFramePr>
        <p:xfrm>
          <a:off x="0" y="6410226"/>
          <a:ext cx="12192000" cy="47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15597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>
            <a:extLst>
              <a:ext uri="{FF2B5EF4-FFF2-40B4-BE49-F238E27FC236}">
                <a16:creationId xmlns:a16="http://schemas.microsoft.com/office/drawing/2014/main" id="{A59C91B2-C5D7-0F49-9E27-300B3E7E4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648"/>
          <a:stretch>
            <a:fillRect/>
          </a:stretch>
        </p:blipFill>
        <p:spPr>
          <a:xfrm>
            <a:off x="2841509" y="913606"/>
            <a:ext cx="6508982" cy="5354275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B3095A65-53FE-8CFB-C2AE-B298E42D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3" y="142874"/>
            <a:ext cx="12120559" cy="1325563"/>
          </a:xfrm>
        </p:spPr>
        <p:txBody>
          <a:bodyPr>
            <a:normAutofit/>
          </a:bodyPr>
          <a:lstStyle/>
          <a:p>
            <a:r>
              <a:rPr lang="en-HK" altLang="zh-TW" sz="3900" b="1" dirty="0">
                <a:latin typeface="+mn-lt"/>
              </a:rPr>
              <a:t>Real-life Example </a:t>
            </a:r>
            <a:r>
              <a:rPr lang="en-US" altLang="zh-TW" sz="3900" b="1" dirty="0">
                <a:latin typeface="+mn-lt"/>
              </a:rPr>
              <a:t>– </a:t>
            </a:r>
            <a:r>
              <a:rPr lang="en-HK" altLang="zh-TW" sz="3900" b="1" dirty="0">
                <a:latin typeface="+mn-lt"/>
              </a:rPr>
              <a:t>Green Lunar New Year Fair</a:t>
            </a:r>
            <a:r>
              <a:rPr lang="en-US" altLang="zh-TW" sz="3900" b="1" dirty="0">
                <a:latin typeface="+mn-lt"/>
              </a:rPr>
              <a:t>@2019 (Cont’d)</a:t>
            </a:r>
            <a:endParaRPr lang="en-US" sz="3900" b="1" dirty="0">
              <a:latin typeface="+mn-lt"/>
            </a:endParaRPr>
          </a:p>
        </p:txBody>
      </p:sp>
      <p:graphicFrame>
        <p:nvGraphicFramePr>
          <p:cNvPr id="9" name="內容版面配置區 3">
            <a:extLst>
              <a:ext uri="{FF2B5EF4-FFF2-40B4-BE49-F238E27FC236}">
                <a16:creationId xmlns:a16="http://schemas.microsoft.com/office/drawing/2014/main" id="{E747670E-7459-B475-FEBC-C4F5AE12D7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9579905"/>
              </p:ext>
            </p:extLst>
          </p:nvPr>
        </p:nvGraphicFramePr>
        <p:xfrm>
          <a:off x="0" y="6410226"/>
          <a:ext cx="12192000" cy="47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66953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>
            <a:extLst>
              <a:ext uri="{FF2B5EF4-FFF2-40B4-BE49-F238E27FC236}">
                <a16:creationId xmlns:a16="http://schemas.microsoft.com/office/drawing/2014/main" id="{56B979A3-9A3F-8844-9BFE-9D214DF65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1"/>
          <a:stretch>
            <a:fillRect/>
          </a:stretch>
        </p:blipFill>
        <p:spPr>
          <a:xfrm>
            <a:off x="3387590" y="920241"/>
            <a:ext cx="4621337" cy="5489985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66BD407E-C555-44C9-B91F-67CEC543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3" y="142874"/>
            <a:ext cx="12120559" cy="1325563"/>
          </a:xfrm>
        </p:spPr>
        <p:txBody>
          <a:bodyPr>
            <a:normAutofit/>
          </a:bodyPr>
          <a:lstStyle/>
          <a:p>
            <a:r>
              <a:rPr lang="en-HK" altLang="zh-TW" sz="3900" b="1" dirty="0">
                <a:latin typeface="+mn-lt"/>
              </a:rPr>
              <a:t>Real-life Example </a:t>
            </a:r>
            <a:r>
              <a:rPr lang="en-US" altLang="zh-TW" sz="3900" b="1" dirty="0">
                <a:latin typeface="+mn-lt"/>
              </a:rPr>
              <a:t>– </a:t>
            </a:r>
            <a:r>
              <a:rPr lang="en-HK" altLang="zh-TW" sz="3900" b="1" dirty="0">
                <a:latin typeface="+mn-lt"/>
              </a:rPr>
              <a:t>Green Lunar New Year Fair</a:t>
            </a:r>
            <a:r>
              <a:rPr lang="en-US" altLang="zh-TW" sz="3900" b="1" dirty="0">
                <a:latin typeface="+mn-lt"/>
              </a:rPr>
              <a:t>@2019 (Cont’d)</a:t>
            </a:r>
            <a:endParaRPr lang="en-US" sz="3900" b="1" dirty="0">
              <a:latin typeface="+mn-lt"/>
            </a:endParaRPr>
          </a:p>
        </p:txBody>
      </p:sp>
      <p:graphicFrame>
        <p:nvGraphicFramePr>
          <p:cNvPr id="8" name="內容版面配置區 3">
            <a:extLst>
              <a:ext uri="{FF2B5EF4-FFF2-40B4-BE49-F238E27FC236}">
                <a16:creationId xmlns:a16="http://schemas.microsoft.com/office/drawing/2014/main" id="{FD47E9E8-E289-D75E-2FC3-27EF006EAB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9579905"/>
              </p:ext>
            </p:extLst>
          </p:nvPr>
        </p:nvGraphicFramePr>
        <p:xfrm>
          <a:off x="0" y="6410226"/>
          <a:ext cx="12192000" cy="47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4483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2ED4E2-5094-C238-5C6F-3D8586F9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09" y="433673"/>
            <a:ext cx="7405188" cy="1124220"/>
          </a:xfrm>
        </p:spPr>
        <p:txBody>
          <a:bodyPr/>
          <a:lstStyle/>
          <a:p>
            <a:r>
              <a:rPr lang="en-HK" altLang="zh-TW" b="1" dirty="0"/>
              <a:t>How to conduct evaluation?</a:t>
            </a:r>
            <a:endParaRPr lang="en-US" b="1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189CD9C9-698E-844A-9FF1-6C6FFB85A6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0334056"/>
              </p:ext>
            </p:extLst>
          </p:nvPr>
        </p:nvGraphicFramePr>
        <p:xfrm>
          <a:off x="0" y="6410226"/>
          <a:ext cx="12192000" cy="47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F6062E2F-395E-0905-543D-8B1DEE265B3A}"/>
              </a:ext>
            </a:extLst>
          </p:cNvPr>
          <p:cNvSpPr txBox="1">
            <a:spLocks/>
          </p:cNvSpPr>
          <p:nvPr/>
        </p:nvSpPr>
        <p:spPr>
          <a:xfrm>
            <a:off x="783040" y="1673025"/>
            <a:ext cx="10625919" cy="4506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000" dirty="0"/>
              <a:t>Direct </a:t>
            </a:r>
            <a:r>
              <a:rPr lang="en-US" altLang="zh-TW" sz="3000" dirty="0" err="1"/>
              <a:t>Behaviour</a:t>
            </a:r>
            <a:r>
              <a:rPr lang="en-US" altLang="zh-TW" sz="3000" dirty="0"/>
              <a:t> Observation</a:t>
            </a:r>
          </a:p>
          <a:p>
            <a:r>
              <a:rPr lang="en-US" altLang="zh-TW" sz="3000" dirty="0"/>
              <a:t>Interview / Questionnaires</a:t>
            </a:r>
          </a:p>
          <a:p>
            <a:pPr lvl="1"/>
            <a:r>
              <a:rPr lang="en-US" altLang="zh-TW" sz="2600" dirty="0"/>
              <a:t>Target audience</a:t>
            </a:r>
          </a:p>
          <a:p>
            <a:pPr lvl="1"/>
            <a:r>
              <a:rPr lang="en-US" altLang="zh-TW" sz="2600" dirty="0"/>
              <a:t>Methods of collection</a:t>
            </a:r>
          </a:p>
          <a:p>
            <a:pPr lvl="1"/>
            <a:r>
              <a:rPr lang="en-US" altLang="zh-TW" sz="2600" dirty="0"/>
              <a:t>How to ask?</a:t>
            </a:r>
          </a:p>
          <a:p>
            <a:pPr lvl="2"/>
            <a:r>
              <a:rPr lang="en-US" altLang="zh-TW" sz="2400" dirty="0"/>
              <a:t>“Are you satisfied with the activity arrangement?”</a:t>
            </a:r>
          </a:p>
          <a:p>
            <a:pPr lvl="2"/>
            <a:r>
              <a:rPr lang="en-US" altLang="zh-TW" sz="2400" dirty="0"/>
              <a:t>“Do you think this activity change your view towards environmental protection?”</a:t>
            </a:r>
          </a:p>
          <a:p>
            <a:pPr lvl="2"/>
            <a:r>
              <a:rPr lang="en-US" altLang="zh-TW" sz="2400" dirty="0"/>
              <a:t>“Before this activity, how often did you practice such green measure?”</a:t>
            </a:r>
          </a:p>
          <a:p>
            <a:pPr lvl="2"/>
            <a:r>
              <a:rPr lang="en-US" altLang="zh-TW" sz="2400" dirty="0"/>
              <a:t>“After this activity, how often would you practice such green measure?”</a:t>
            </a: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F2C7971E-8332-B33A-8D09-6E9827D6F8B5}"/>
              </a:ext>
            </a:extLst>
          </p:cNvPr>
          <p:cNvSpPr/>
          <p:nvPr/>
        </p:nvSpPr>
        <p:spPr>
          <a:xfrm>
            <a:off x="7028595" y="1581286"/>
            <a:ext cx="4898551" cy="8910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altLang="zh-TW" sz="2800" dirty="0">
                <a:solidFill>
                  <a:schemeClr val="tx1"/>
                </a:solidFill>
              </a:rPr>
              <a:t>Goal: To improve future work</a:t>
            </a:r>
            <a:endParaRPr lang="en-HK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88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2CC505-2B63-C092-676A-38CA0FCA7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384" y="214296"/>
            <a:ext cx="10515600" cy="1325563"/>
          </a:xfrm>
        </p:spPr>
        <p:txBody>
          <a:bodyPr/>
          <a:lstStyle/>
          <a:p>
            <a:r>
              <a:rPr lang="en-HK" altLang="zh-TW" b="1" dirty="0"/>
              <a:t>Waste Management Strategy</a:t>
            </a:r>
            <a:endParaRPr lang="en-US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4B3ABB-31AD-BB40-8268-3A14192CDCBE}"/>
              </a:ext>
            </a:extLst>
          </p:cNvPr>
          <p:cNvSpPr txBox="1">
            <a:spLocks/>
          </p:cNvSpPr>
          <p:nvPr/>
        </p:nvSpPr>
        <p:spPr>
          <a:xfrm>
            <a:off x="8380427" y="1690688"/>
            <a:ext cx="3289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TW" dirty="0">
                <a:ln w="18415" cmpd="sng">
                  <a:solidFill>
                    <a:sysClr val="windowText" lastClr="000000"/>
                  </a:solidFill>
                  <a:prstDash val="solid"/>
                </a:ln>
                <a:latin typeface="+mn-lt"/>
                <a:ea typeface="+mn-ea"/>
              </a:rPr>
              <a:t>3R</a:t>
            </a:r>
            <a:r>
              <a:rPr lang="zh-TW" altLang="en-US" dirty="0">
                <a:ln w="18415" cmpd="sng">
                  <a:solidFill>
                    <a:sysClr val="windowText" lastClr="000000"/>
                  </a:solidFill>
                  <a:prstDash val="solid"/>
                </a:ln>
                <a:latin typeface="+mn-lt"/>
                <a:ea typeface="+mn-ea"/>
              </a:rPr>
              <a:t> </a:t>
            </a:r>
            <a:r>
              <a:rPr lang="en-HK" altLang="zh-TW" dirty="0">
                <a:ln w="18415" cmpd="sng">
                  <a:solidFill>
                    <a:sysClr val="windowText" lastClr="000000"/>
                  </a:solidFill>
                  <a:prstDash val="solid"/>
                </a:ln>
                <a:latin typeface="+mn-lt"/>
                <a:ea typeface="+mn-ea"/>
              </a:rPr>
              <a:t>Principle</a:t>
            </a:r>
            <a:endParaRPr lang="zh-TW" altLang="en-US" dirty="0">
              <a:ln w="18415" cmpd="sng">
                <a:solidFill>
                  <a:sysClr val="windowText" lastClr="000000"/>
                </a:solidFill>
                <a:prstDash val="solid"/>
              </a:ln>
              <a:latin typeface="+mn-lt"/>
              <a:ea typeface="+mn-ea"/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C48BE40B-DDFF-D439-5137-67346E948E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6207253"/>
              </p:ext>
            </p:extLst>
          </p:nvPr>
        </p:nvGraphicFramePr>
        <p:xfrm>
          <a:off x="2505433" y="1690688"/>
          <a:ext cx="5765812" cy="5166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47339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1129" y="1629140"/>
            <a:ext cx="2954683" cy="1113773"/>
          </a:xfrm>
          <a:noFill/>
        </p:spPr>
        <p:txBody>
          <a:bodyPr>
            <a:normAutofit/>
          </a:bodyPr>
          <a:lstStyle/>
          <a:p>
            <a:pPr lvl="0"/>
            <a:r>
              <a:rPr lang="en-HK" altLang="zh-TW" sz="2800" dirty="0">
                <a:ln w="18415" cmpd="sng">
                  <a:solidFill>
                    <a:sysClr val="windowText" lastClr="000000"/>
                  </a:solidFill>
                  <a:prstDash val="solid"/>
                </a:ln>
                <a:latin typeface="Aptos (本文)"/>
                <a:ea typeface="+mn-ea"/>
              </a:rPr>
              <a:t>Printed Products</a:t>
            </a:r>
            <a:endParaRPr lang="zh-TW" altLang="en-US" sz="2800" dirty="0">
              <a:ln w="18415" cmpd="sng">
                <a:solidFill>
                  <a:sysClr val="windowText" lastClr="000000"/>
                </a:solidFill>
                <a:prstDash val="solid"/>
              </a:ln>
              <a:latin typeface="Aptos (本文)"/>
              <a:ea typeface="+mn-ea"/>
            </a:endParaRPr>
          </a:p>
        </p:txBody>
      </p:sp>
      <p:grpSp>
        <p:nvGrpSpPr>
          <p:cNvPr id="3" name="Group 11"/>
          <p:cNvGrpSpPr/>
          <p:nvPr/>
        </p:nvGrpSpPr>
        <p:grpSpPr>
          <a:xfrm>
            <a:off x="9308720" y="3546005"/>
            <a:ext cx="2738462" cy="1552064"/>
            <a:chOff x="5940152" y="2708920"/>
            <a:chExt cx="2738462" cy="1552064"/>
          </a:xfrm>
        </p:grpSpPr>
        <p:pic>
          <p:nvPicPr>
            <p:cNvPr id="32771" name="Picture 3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5940152" y="2708920"/>
              <a:ext cx="2738462" cy="1140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6468896" y="3891652"/>
              <a:ext cx="1797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>
                  <a:solidFill>
                    <a:schemeClr val="accent6">
                      <a:lumMod val="50000"/>
                    </a:schemeClr>
                  </a:solidFill>
                  <a:latin typeface="Aptos (本文)"/>
                  <a:ea typeface="+mj-ea"/>
                </a:rPr>
                <a:t>Soy Ink Printing</a:t>
              </a:r>
              <a:endParaRPr lang="zh-TW" altLang="en-US" b="1" dirty="0">
                <a:solidFill>
                  <a:schemeClr val="accent6">
                    <a:lumMod val="50000"/>
                  </a:schemeClr>
                </a:solidFill>
                <a:latin typeface="Aptos (本文)"/>
                <a:ea typeface="微軟正黑體" pitchFamily="34" charset="-120"/>
              </a:endParaRPr>
            </a:p>
          </p:txBody>
        </p:sp>
      </p:grpSp>
      <p:grpSp>
        <p:nvGrpSpPr>
          <p:cNvPr id="4" name="Group 10"/>
          <p:cNvGrpSpPr/>
          <p:nvPr/>
        </p:nvGrpSpPr>
        <p:grpSpPr>
          <a:xfrm>
            <a:off x="9526161" y="1371860"/>
            <a:ext cx="2420214" cy="2153172"/>
            <a:chOff x="3333787" y="2449727"/>
            <a:chExt cx="2420214" cy="2153172"/>
          </a:xfrm>
        </p:grpSpPr>
        <p:pic>
          <p:nvPicPr>
            <p:cNvPr id="32770" name="Picture 2" descr="http://www.savetheplanet.org.cn/images/sustainable/rpaper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571786" y="2449727"/>
              <a:ext cx="1944216" cy="1944216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3333787" y="4233567"/>
              <a:ext cx="2420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>
                  <a:solidFill>
                    <a:schemeClr val="accent6">
                      <a:lumMod val="50000"/>
                    </a:schemeClr>
                  </a:solidFill>
                  <a:latin typeface="Aptos (本文)"/>
                  <a:ea typeface="微軟正黑體" pitchFamily="34" charset="-120"/>
                </a:rPr>
                <a:t>100% Recycled paper</a:t>
              </a:r>
              <a:endParaRPr lang="zh-TW" altLang="en-US" b="1" dirty="0">
                <a:solidFill>
                  <a:schemeClr val="accent6">
                    <a:lumMod val="50000"/>
                  </a:schemeClr>
                </a:solidFill>
                <a:latin typeface="Aptos (本文)"/>
                <a:ea typeface="微軟正黑體" pitchFamily="34" charset="-120"/>
              </a:endParaRPr>
            </a:p>
          </p:txBody>
        </p:sp>
      </p:grpSp>
      <p:grpSp>
        <p:nvGrpSpPr>
          <p:cNvPr id="5" name="Group 9"/>
          <p:cNvGrpSpPr/>
          <p:nvPr/>
        </p:nvGrpSpPr>
        <p:grpSpPr>
          <a:xfrm>
            <a:off x="6265689" y="2611920"/>
            <a:ext cx="2954683" cy="2534135"/>
            <a:chOff x="156723" y="2492895"/>
            <a:chExt cx="2954683" cy="2534135"/>
          </a:xfrm>
        </p:grpSpPr>
        <p:pic>
          <p:nvPicPr>
            <p:cNvPr id="32773" name="Picture 5" descr="http://www.york.co.za/wp-content/uploads/FSC-logo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827584" y="2492895"/>
              <a:ext cx="1656184" cy="1851185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156723" y="4380699"/>
              <a:ext cx="29546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accent6">
                      <a:lumMod val="50000"/>
                    </a:schemeClr>
                  </a:solidFill>
                  <a:latin typeface="Aptos (本文)"/>
                  <a:ea typeface="微軟正黑體" pitchFamily="34" charset="-120"/>
                </a:rPr>
                <a:t>Forest Stewardship Council (FSC) Certification</a:t>
              </a:r>
              <a:endParaRPr lang="zh-TW" altLang="en-US" b="1" dirty="0">
                <a:solidFill>
                  <a:schemeClr val="accent6">
                    <a:lumMod val="50000"/>
                  </a:schemeClr>
                </a:solidFill>
                <a:latin typeface="Aptos (本文)"/>
                <a:ea typeface="微軟正黑體" pitchFamily="34" charset="-120"/>
              </a:endParaRPr>
            </a:p>
          </p:txBody>
        </p:sp>
      </p:grpSp>
      <p:sp>
        <p:nvSpPr>
          <p:cNvPr id="10" name="標題 1">
            <a:extLst>
              <a:ext uri="{FF2B5EF4-FFF2-40B4-BE49-F238E27FC236}">
                <a16:creationId xmlns:a16="http://schemas.microsoft.com/office/drawing/2014/main" id="{B78459E6-BC5C-FE2B-1956-90EFDE49CDA8}"/>
              </a:ext>
            </a:extLst>
          </p:cNvPr>
          <p:cNvSpPr txBox="1">
            <a:spLocks/>
          </p:cNvSpPr>
          <p:nvPr/>
        </p:nvSpPr>
        <p:spPr>
          <a:xfrm>
            <a:off x="359226" y="85313"/>
            <a:ext cx="113575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altLang="zh-TW" sz="4000" b="1" dirty="0"/>
              <a:t>How to include more Green Elements in an activity? </a:t>
            </a:r>
            <a:endParaRPr lang="en-US" sz="4000" b="1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3E6AFBE-C834-5A54-7D05-1DE52115A443}"/>
              </a:ext>
            </a:extLst>
          </p:cNvPr>
          <p:cNvSpPr txBox="1">
            <a:spLocks/>
          </p:cNvSpPr>
          <p:nvPr/>
        </p:nvSpPr>
        <p:spPr>
          <a:xfrm>
            <a:off x="233809" y="5058214"/>
            <a:ext cx="622409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altLang="zh-TW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latin typeface="+mn-lt"/>
                <a:ea typeface="+mn-ea"/>
              </a:rPr>
              <a:t>Choose medals / trophies with recycling elements</a:t>
            </a:r>
            <a:endParaRPr lang="zh-TW" altLang="en-US" sz="3200" dirty="0">
              <a:ln w="18415" cmpd="sng">
                <a:solidFill>
                  <a:sysClr val="windowText" lastClr="000000"/>
                </a:solidFill>
                <a:prstDash val="solid"/>
              </a:ln>
              <a:latin typeface="+mn-lt"/>
              <a:ea typeface="+mn-ea"/>
            </a:endParaRPr>
          </a:p>
        </p:txBody>
      </p:sp>
      <p:pic>
        <p:nvPicPr>
          <p:cNvPr id="12" name="圖片 11" descr="一張含有 文字, 螢幕擷取畫面, 設計, Rectangle 的圖片&#10;&#10;AI 產生的內容可能不正確。">
            <a:extLst>
              <a:ext uri="{FF2B5EF4-FFF2-40B4-BE49-F238E27FC236}">
                <a16:creationId xmlns:a16="http://schemas.microsoft.com/office/drawing/2014/main" id="{63CB47A1-13C4-8BC6-F9FD-80B422A700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8" b="27973"/>
          <a:stretch/>
        </p:blipFill>
        <p:spPr>
          <a:xfrm>
            <a:off x="327373" y="2154502"/>
            <a:ext cx="5143500" cy="2931737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1D2A1E9F-63D9-D070-484E-841C4EC55C17}"/>
              </a:ext>
            </a:extLst>
          </p:cNvPr>
          <p:cNvSpPr txBox="1"/>
          <p:nvPr/>
        </p:nvSpPr>
        <p:spPr>
          <a:xfrm rot="21224828">
            <a:off x="7230610" y="5487733"/>
            <a:ext cx="479227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Remember to show it on the products if qualified!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群組 31">
            <a:extLst>
              <a:ext uri="{FF2B5EF4-FFF2-40B4-BE49-F238E27FC236}">
                <a16:creationId xmlns:a16="http://schemas.microsoft.com/office/drawing/2014/main" id="{6A5EAE96-BC01-1517-DDEE-DB908671BC7C}"/>
              </a:ext>
            </a:extLst>
          </p:cNvPr>
          <p:cNvGrpSpPr/>
          <p:nvPr/>
        </p:nvGrpSpPr>
        <p:grpSpPr>
          <a:xfrm>
            <a:off x="3208077" y="1167062"/>
            <a:ext cx="5048005" cy="4992724"/>
            <a:chOff x="2997058" y="1726699"/>
            <a:chExt cx="5048005" cy="49927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66FA46D-B02B-29E2-4EC6-2E2424FDA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9111"/>
            <a:stretch/>
          </p:blipFill>
          <p:spPr>
            <a:xfrm>
              <a:off x="2997058" y="1877128"/>
              <a:ext cx="5007725" cy="48422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C8C72D-6A3A-0714-7D67-4083FE4BD258}"/>
                </a:ext>
              </a:extLst>
            </p:cNvPr>
            <p:cNvSpPr txBox="1"/>
            <p:nvPr/>
          </p:nvSpPr>
          <p:spPr>
            <a:xfrm>
              <a:off x="3112818" y="2254481"/>
              <a:ext cx="1555373" cy="584775"/>
            </a:xfrm>
            <a:custGeom>
              <a:avLst/>
              <a:gdLst>
                <a:gd name="connsiteX0" fmla="*/ 0 w 1502343"/>
                <a:gd name="connsiteY0" fmla="*/ 0 h 738664"/>
                <a:gd name="connsiteX1" fmla="*/ 1502343 w 1502343"/>
                <a:gd name="connsiteY1" fmla="*/ 0 h 738664"/>
                <a:gd name="connsiteX2" fmla="*/ 1502343 w 1502343"/>
                <a:gd name="connsiteY2" fmla="*/ 738664 h 738664"/>
                <a:gd name="connsiteX3" fmla="*/ 0 w 1502343"/>
                <a:gd name="connsiteY3" fmla="*/ 738664 h 738664"/>
                <a:gd name="connsiteX4" fmla="*/ 0 w 1502343"/>
                <a:gd name="connsiteY4" fmla="*/ 0 h 738664"/>
                <a:gd name="connsiteX0" fmla="*/ 0 w 1502343"/>
                <a:gd name="connsiteY0" fmla="*/ 0 h 738664"/>
                <a:gd name="connsiteX1" fmla="*/ 1502343 w 1502343"/>
                <a:gd name="connsiteY1" fmla="*/ 0 h 738664"/>
                <a:gd name="connsiteX2" fmla="*/ 1345027 w 1502343"/>
                <a:gd name="connsiteY2" fmla="*/ 640341 h 738664"/>
                <a:gd name="connsiteX3" fmla="*/ 0 w 1502343"/>
                <a:gd name="connsiteY3" fmla="*/ 738664 h 738664"/>
                <a:gd name="connsiteX4" fmla="*/ 0 w 1502343"/>
                <a:gd name="connsiteY4" fmla="*/ 0 h 738664"/>
                <a:gd name="connsiteX0" fmla="*/ 0 w 1404020"/>
                <a:gd name="connsiteY0" fmla="*/ 0 h 738664"/>
                <a:gd name="connsiteX1" fmla="*/ 1404020 w 1404020"/>
                <a:gd name="connsiteY1" fmla="*/ 39329 h 738664"/>
                <a:gd name="connsiteX2" fmla="*/ 1345027 w 1404020"/>
                <a:gd name="connsiteY2" fmla="*/ 640341 h 738664"/>
                <a:gd name="connsiteX3" fmla="*/ 0 w 1404020"/>
                <a:gd name="connsiteY3" fmla="*/ 738664 h 738664"/>
                <a:gd name="connsiteX4" fmla="*/ 0 w 1404020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020" h="738664">
                  <a:moveTo>
                    <a:pt x="0" y="0"/>
                  </a:moveTo>
                  <a:lnTo>
                    <a:pt x="1404020" y="39329"/>
                  </a:lnTo>
                  <a:lnTo>
                    <a:pt x="1345027" y="640341"/>
                  </a:lnTo>
                  <a:lnTo>
                    <a:pt x="0" y="738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6F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 dirty="0"/>
                <a:t>Nitrous oxide (N</a:t>
              </a:r>
              <a:r>
                <a:rPr lang="en-US" altLang="zh-TW" sz="1600" b="1" baseline="-25000" dirty="0"/>
                <a:t>2</a:t>
              </a:r>
              <a:r>
                <a:rPr lang="en-US" altLang="zh-TW" sz="1600" b="1" dirty="0"/>
                <a:t>O)</a:t>
              </a:r>
              <a:endParaRPr lang="en-HK" sz="1600" b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288A54-1829-BF3E-7B1A-C36A47568F66}"/>
                </a:ext>
              </a:extLst>
            </p:cNvPr>
            <p:cNvSpPr txBox="1"/>
            <p:nvPr/>
          </p:nvSpPr>
          <p:spPr>
            <a:xfrm>
              <a:off x="4643724" y="1726699"/>
              <a:ext cx="3401339" cy="830997"/>
            </a:xfrm>
            <a:prstGeom prst="rect">
              <a:avLst/>
            </a:prstGeom>
            <a:solidFill>
              <a:srgbClr val="F5F6F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HK" altLang="zh-TW" sz="1600" b="1" dirty="0" err="1"/>
                <a:t>Hyrdroflurocarbons</a:t>
              </a:r>
              <a:r>
                <a:rPr lang="en-HK" altLang="zh-TW" sz="1600" b="1" dirty="0"/>
                <a:t> (</a:t>
              </a:r>
              <a:r>
                <a:rPr lang="en-US" altLang="zh-TW" sz="1600" b="1" dirty="0"/>
                <a:t>HFC</a:t>
              </a:r>
              <a:r>
                <a:rPr lang="en-HK" altLang="zh-TW" sz="1600" b="1" dirty="0"/>
                <a:t>), </a:t>
              </a:r>
              <a:r>
                <a:rPr lang="en-HK" altLang="zh-TW" sz="1600" b="1" dirty="0" err="1"/>
                <a:t>Perflourocarbons</a:t>
              </a:r>
              <a:r>
                <a:rPr lang="zh-TW" altLang="en-US" sz="1600" b="1" dirty="0"/>
                <a:t> </a:t>
              </a:r>
              <a:r>
                <a:rPr lang="en-US" altLang="zh-TW" sz="1600" b="1" dirty="0"/>
                <a:t>(PFC)</a:t>
              </a:r>
              <a:r>
                <a:rPr lang="en-HK" altLang="zh-TW" sz="1600" b="1" dirty="0"/>
                <a:t>,</a:t>
              </a:r>
              <a:r>
                <a:rPr lang="zh-TW" altLang="en-US" sz="1600" b="1" dirty="0"/>
                <a:t> </a:t>
              </a:r>
              <a:endParaRPr lang="en-US" altLang="zh-TW" sz="1600" b="1" dirty="0"/>
            </a:p>
            <a:p>
              <a:pPr algn="ctr"/>
              <a:r>
                <a:rPr lang="en-HK" altLang="zh-TW" sz="1600" b="1" dirty="0"/>
                <a:t>Sulphur </a:t>
              </a:r>
              <a:r>
                <a:rPr lang="en-HK" altLang="zh-TW" sz="1600" b="1" dirty="0" err="1"/>
                <a:t>Hexafloride</a:t>
              </a:r>
              <a:r>
                <a:rPr lang="en-HK" altLang="zh-TW" sz="1600" b="1" dirty="0"/>
                <a:t> </a:t>
              </a:r>
              <a:r>
                <a:rPr lang="en-US" altLang="zh-TW" sz="1600" b="1" dirty="0"/>
                <a:t>(SF</a:t>
              </a:r>
              <a:r>
                <a:rPr lang="en-US" altLang="zh-TW" sz="1600" b="1" baseline="-25000" dirty="0"/>
                <a:t>6</a:t>
              </a:r>
              <a:r>
                <a:rPr lang="en-US" altLang="zh-TW" sz="1600" b="1" dirty="0"/>
                <a:t>)</a:t>
              </a: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F6D1F4BA-448E-B1E8-4609-5C04B260F08B}"/>
                </a:ext>
              </a:extLst>
            </p:cNvPr>
            <p:cNvSpPr/>
            <p:nvPr/>
          </p:nvSpPr>
          <p:spPr>
            <a:xfrm>
              <a:off x="5601720" y="4558077"/>
              <a:ext cx="1404785" cy="790671"/>
            </a:xfrm>
            <a:prstGeom prst="rect">
              <a:avLst/>
            </a:prstGeom>
            <a:solidFill>
              <a:srgbClr val="0572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74%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489C593A-E8DA-57A7-1F67-6EB67808DDC5}"/>
                </a:ext>
              </a:extLst>
            </p:cNvPr>
            <p:cNvSpPr/>
            <p:nvPr/>
          </p:nvSpPr>
          <p:spPr>
            <a:xfrm>
              <a:off x="5582056" y="5348749"/>
              <a:ext cx="1182538" cy="344128"/>
            </a:xfrm>
            <a:prstGeom prst="rect">
              <a:avLst/>
            </a:prstGeom>
            <a:solidFill>
              <a:srgbClr val="026C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43CE7943-AC80-B172-79C4-ABD79D11B519}"/>
                </a:ext>
              </a:extLst>
            </p:cNvPr>
            <p:cNvSpPr/>
            <p:nvPr/>
          </p:nvSpPr>
          <p:spPr>
            <a:xfrm>
              <a:off x="3851754" y="3598717"/>
              <a:ext cx="898756" cy="378552"/>
            </a:xfrm>
            <a:prstGeom prst="rect">
              <a:avLst/>
            </a:prstGeom>
            <a:solidFill>
              <a:srgbClr val="43B0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19%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C11EBF6B-8A55-F0CB-AB14-5154D74B90C6}"/>
                </a:ext>
              </a:extLst>
            </p:cNvPr>
            <p:cNvSpPr/>
            <p:nvPr/>
          </p:nvSpPr>
          <p:spPr>
            <a:xfrm>
              <a:off x="4713403" y="2890562"/>
              <a:ext cx="473076" cy="368721"/>
            </a:xfrm>
            <a:custGeom>
              <a:avLst/>
              <a:gdLst>
                <a:gd name="connsiteX0" fmla="*/ 0 w 453412"/>
                <a:gd name="connsiteY0" fmla="*/ 0 h 378552"/>
                <a:gd name="connsiteX1" fmla="*/ 453412 w 453412"/>
                <a:gd name="connsiteY1" fmla="*/ 0 h 378552"/>
                <a:gd name="connsiteX2" fmla="*/ 453412 w 453412"/>
                <a:gd name="connsiteY2" fmla="*/ 378552 h 378552"/>
                <a:gd name="connsiteX3" fmla="*/ 0 w 453412"/>
                <a:gd name="connsiteY3" fmla="*/ 378552 h 378552"/>
                <a:gd name="connsiteX4" fmla="*/ 0 w 453412"/>
                <a:gd name="connsiteY4" fmla="*/ 0 h 378552"/>
                <a:gd name="connsiteX0" fmla="*/ 0 w 453412"/>
                <a:gd name="connsiteY0" fmla="*/ 0 h 378552"/>
                <a:gd name="connsiteX1" fmla="*/ 335425 w 453412"/>
                <a:gd name="connsiteY1" fmla="*/ 19664 h 378552"/>
                <a:gd name="connsiteX2" fmla="*/ 453412 w 453412"/>
                <a:gd name="connsiteY2" fmla="*/ 378552 h 378552"/>
                <a:gd name="connsiteX3" fmla="*/ 0 w 453412"/>
                <a:gd name="connsiteY3" fmla="*/ 378552 h 378552"/>
                <a:gd name="connsiteX4" fmla="*/ 0 w 453412"/>
                <a:gd name="connsiteY4" fmla="*/ 0 h 378552"/>
                <a:gd name="connsiteX0" fmla="*/ 0 w 364922"/>
                <a:gd name="connsiteY0" fmla="*/ 0 h 388385"/>
                <a:gd name="connsiteX1" fmla="*/ 335425 w 364922"/>
                <a:gd name="connsiteY1" fmla="*/ 19664 h 388385"/>
                <a:gd name="connsiteX2" fmla="*/ 364922 w 364922"/>
                <a:gd name="connsiteY2" fmla="*/ 388385 h 388385"/>
                <a:gd name="connsiteX3" fmla="*/ 0 w 364922"/>
                <a:gd name="connsiteY3" fmla="*/ 378552 h 388385"/>
                <a:gd name="connsiteX4" fmla="*/ 0 w 364922"/>
                <a:gd name="connsiteY4" fmla="*/ 0 h 388385"/>
                <a:gd name="connsiteX0" fmla="*/ 0 w 473076"/>
                <a:gd name="connsiteY0" fmla="*/ 0 h 368721"/>
                <a:gd name="connsiteX1" fmla="*/ 443579 w 473076"/>
                <a:gd name="connsiteY1" fmla="*/ 0 h 368721"/>
                <a:gd name="connsiteX2" fmla="*/ 473076 w 473076"/>
                <a:gd name="connsiteY2" fmla="*/ 368721 h 368721"/>
                <a:gd name="connsiteX3" fmla="*/ 108154 w 473076"/>
                <a:gd name="connsiteY3" fmla="*/ 358888 h 368721"/>
                <a:gd name="connsiteX4" fmla="*/ 0 w 473076"/>
                <a:gd name="connsiteY4" fmla="*/ 0 h 368721"/>
                <a:gd name="connsiteX0" fmla="*/ 0 w 473076"/>
                <a:gd name="connsiteY0" fmla="*/ 0 h 368721"/>
                <a:gd name="connsiteX1" fmla="*/ 443579 w 473076"/>
                <a:gd name="connsiteY1" fmla="*/ 0 h 368721"/>
                <a:gd name="connsiteX2" fmla="*/ 473076 w 473076"/>
                <a:gd name="connsiteY2" fmla="*/ 368721 h 368721"/>
                <a:gd name="connsiteX3" fmla="*/ 137651 w 473076"/>
                <a:gd name="connsiteY3" fmla="*/ 339223 h 368721"/>
                <a:gd name="connsiteX4" fmla="*/ 0 w 473076"/>
                <a:gd name="connsiteY4" fmla="*/ 0 h 368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076" h="368721">
                  <a:moveTo>
                    <a:pt x="0" y="0"/>
                  </a:moveTo>
                  <a:lnTo>
                    <a:pt x="443579" y="0"/>
                  </a:lnTo>
                  <a:lnTo>
                    <a:pt x="473076" y="368721"/>
                  </a:lnTo>
                  <a:lnTo>
                    <a:pt x="137651" y="339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95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600" b="1" dirty="0">
                  <a:solidFill>
                    <a:schemeClr val="bg1"/>
                  </a:solidFill>
                </a:rPr>
                <a:t>4%</a:t>
              </a:r>
            </a:p>
          </p:txBody>
        </p:sp>
        <p:sp>
          <p:nvSpPr>
            <p:cNvPr id="31" name="矩形 26">
              <a:extLst>
                <a:ext uri="{FF2B5EF4-FFF2-40B4-BE49-F238E27FC236}">
                  <a16:creationId xmlns:a16="http://schemas.microsoft.com/office/drawing/2014/main" id="{1CAF7666-559D-0F63-B676-7C8B5096406A}"/>
                </a:ext>
              </a:extLst>
            </p:cNvPr>
            <p:cNvSpPr/>
            <p:nvPr/>
          </p:nvSpPr>
          <p:spPr>
            <a:xfrm>
              <a:off x="5075071" y="2706201"/>
              <a:ext cx="473076" cy="368721"/>
            </a:xfrm>
            <a:custGeom>
              <a:avLst/>
              <a:gdLst>
                <a:gd name="connsiteX0" fmla="*/ 0 w 453412"/>
                <a:gd name="connsiteY0" fmla="*/ 0 h 378552"/>
                <a:gd name="connsiteX1" fmla="*/ 453412 w 453412"/>
                <a:gd name="connsiteY1" fmla="*/ 0 h 378552"/>
                <a:gd name="connsiteX2" fmla="*/ 453412 w 453412"/>
                <a:gd name="connsiteY2" fmla="*/ 378552 h 378552"/>
                <a:gd name="connsiteX3" fmla="*/ 0 w 453412"/>
                <a:gd name="connsiteY3" fmla="*/ 378552 h 378552"/>
                <a:gd name="connsiteX4" fmla="*/ 0 w 453412"/>
                <a:gd name="connsiteY4" fmla="*/ 0 h 378552"/>
                <a:gd name="connsiteX0" fmla="*/ 0 w 453412"/>
                <a:gd name="connsiteY0" fmla="*/ 0 h 378552"/>
                <a:gd name="connsiteX1" fmla="*/ 335425 w 453412"/>
                <a:gd name="connsiteY1" fmla="*/ 19664 h 378552"/>
                <a:gd name="connsiteX2" fmla="*/ 453412 w 453412"/>
                <a:gd name="connsiteY2" fmla="*/ 378552 h 378552"/>
                <a:gd name="connsiteX3" fmla="*/ 0 w 453412"/>
                <a:gd name="connsiteY3" fmla="*/ 378552 h 378552"/>
                <a:gd name="connsiteX4" fmla="*/ 0 w 453412"/>
                <a:gd name="connsiteY4" fmla="*/ 0 h 378552"/>
                <a:gd name="connsiteX0" fmla="*/ 0 w 364922"/>
                <a:gd name="connsiteY0" fmla="*/ 0 h 388385"/>
                <a:gd name="connsiteX1" fmla="*/ 335425 w 364922"/>
                <a:gd name="connsiteY1" fmla="*/ 19664 h 388385"/>
                <a:gd name="connsiteX2" fmla="*/ 364922 w 364922"/>
                <a:gd name="connsiteY2" fmla="*/ 388385 h 388385"/>
                <a:gd name="connsiteX3" fmla="*/ 0 w 364922"/>
                <a:gd name="connsiteY3" fmla="*/ 378552 h 388385"/>
                <a:gd name="connsiteX4" fmla="*/ 0 w 364922"/>
                <a:gd name="connsiteY4" fmla="*/ 0 h 388385"/>
                <a:gd name="connsiteX0" fmla="*/ 0 w 473076"/>
                <a:gd name="connsiteY0" fmla="*/ 0 h 368721"/>
                <a:gd name="connsiteX1" fmla="*/ 443579 w 473076"/>
                <a:gd name="connsiteY1" fmla="*/ 0 h 368721"/>
                <a:gd name="connsiteX2" fmla="*/ 473076 w 473076"/>
                <a:gd name="connsiteY2" fmla="*/ 368721 h 368721"/>
                <a:gd name="connsiteX3" fmla="*/ 108154 w 473076"/>
                <a:gd name="connsiteY3" fmla="*/ 358888 h 368721"/>
                <a:gd name="connsiteX4" fmla="*/ 0 w 473076"/>
                <a:gd name="connsiteY4" fmla="*/ 0 h 368721"/>
                <a:gd name="connsiteX0" fmla="*/ 0 w 473076"/>
                <a:gd name="connsiteY0" fmla="*/ 0 h 368721"/>
                <a:gd name="connsiteX1" fmla="*/ 443579 w 473076"/>
                <a:gd name="connsiteY1" fmla="*/ 0 h 368721"/>
                <a:gd name="connsiteX2" fmla="*/ 473076 w 473076"/>
                <a:gd name="connsiteY2" fmla="*/ 368721 h 368721"/>
                <a:gd name="connsiteX3" fmla="*/ 137651 w 473076"/>
                <a:gd name="connsiteY3" fmla="*/ 339223 h 368721"/>
                <a:gd name="connsiteX4" fmla="*/ 0 w 473076"/>
                <a:gd name="connsiteY4" fmla="*/ 0 h 368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076" h="368721">
                  <a:moveTo>
                    <a:pt x="0" y="0"/>
                  </a:moveTo>
                  <a:lnTo>
                    <a:pt x="443579" y="0"/>
                  </a:lnTo>
                  <a:lnTo>
                    <a:pt x="473076" y="368721"/>
                  </a:lnTo>
                  <a:lnTo>
                    <a:pt x="137651" y="33922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b="1" dirty="0">
                  <a:solidFill>
                    <a:schemeClr val="bg1"/>
                  </a:solidFill>
                </a:rPr>
                <a:t>3%</a:t>
              </a:r>
            </a:p>
          </p:txBody>
        </p:sp>
      </p:grpSp>
      <p:sp>
        <p:nvSpPr>
          <p:cNvPr id="4" name="Text Box 12">
            <a:extLst>
              <a:ext uri="{FF2B5EF4-FFF2-40B4-BE49-F238E27FC236}">
                <a16:creationId xmlns:a16="http://schemas.microsoft.com/office/drawing/2014/main" id="{88854E6D-564F-641A-EA46-2BCDD9AA9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5910" y="6581775"/>
            <a:ext cx="4032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7" rIns="91370" bIns="456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HK" altLang="zh-TW" sz="1200" dirty="0">
                <a:latin typeface="+mn-lt"/>
                <a:ea typeface="+mj-ea"/>
              </a:rPr>
              <a:t>Info Source</a:t>
            </a:r>
            <a:r>
              <a:rPr lang="en-US" altLang="zh-TW" sz="1200" dirty="0">
                <a:latin typeface="+mn-lt"/>
                <a:ea typeface="+mj-ea"/>
              </a:rPr>
              <a:t>: </a:t>
            </a:r>
            <a:r>
              <a:rPr lang="en-HK" altLang="zh-TW" sz="1200" dirty="0">
                <a:latin typeface="+mn-lt"/>
                <a:ea typeface="+mj-ea"/>
              </a:rPr>
              <a:t>Centre for Climate &amp; Energy Solutions (2023)</a:t>
            </a:r>
            <a:endParaRPr lang="en-US" altLang="zh-TW" sz="1200" dirty="0">
              <a:latin typeface="+mn-lt"/>
              <a:ea typeface="+mj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8439A8-034F-C7D6-4EB5-4A2377F48AA0}"/>
              </a:ext>
            </a:extLst>
          </p:cNvPr>
          <p:cNvSpPr txBox="1"/>
          <p:nvPr/>
        </p:nvSpPr>
        <p:spPr>
          <a:xfrm>
            <a:off x="598715" y="1172020"/>
            <a:ext cx="1927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Methane (CH</a:t>
            </a:r>
            <a:r>
              <a:rPr lang="en-US" altLang="zh-TW" sz="2000" b="1" baseline="-25000" dirty="0"/>
              <a:t>4</a:t>
            </a:r>
            <a:r>
              <a:rPr lang="en-US" sz="2000" b="1" dirty="0"/>
              <a:t>)</a:t>
            </a:r>
            <a:endParaRPr lang="en-HK" sz="2000" b="1" dirty="0"/>
          </a:p>
        </p:txBody>
      </p:sp>
      <p:pic>
        <p:nvPicPr>
          <p:cNvPr id="8" name="Picture 7" descr="A large tree stumps in a forest&#10;&#10;AI-generated content may be incorrect.">
            <a:extLst>
              <a:ext uri="{FF2B5EF4-FFF2-40B4-BE49-F238E27FC236}">
                <a16:creationId xmlns:a16="http://schemas.microsoft.com/office/drawing/2014/main" id="{086D4E78-3779-077A-ABAD-0A0287046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8732" y="4841263"/>
            <a:ext cx="2524136" cy="16601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3BE82E-D95C-C1A0-82D5-45870AB83789}"/>
              </a:ext>
            </a:extLst>
          </p:cNvPr>
          <p:cNvSpPr txBox="1"/>
          <p:nvPr/>
        </p:nvSpPr>
        <p:spPr>
          <a:xfrm>
            <a:off x="8419160" y="2592994"/>
            <a:ext cx="307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2000" b="1" dirty="0"/>
              <a:t>Carbon Dioxide (CO</a:t>
            </a:r>
            <a:r>
              <a:rPr lang="en-US" altLang="zh-TW" sz="2000" b="1" baseline="-25000" dirty="0"/>
              <a:t>2</a:t>
            </a:r>
            <a:r>
              <a:rPr lang="en-HK" sz="2000" b="1" dirty="0"/>
              <a:t>)</a:t>
            </a:r>
          </a:p>
        </p:txBody>
      </p:sp>
      <p:pic>
        <p:nvPicPr>
          <p:cNvPr id="10" name="Picture 6" descr="堆填區.jpg">
            <a:extLst>
              <a:ext uri="{FF2B5EF4-FFF2-40B4-BE49-F238E27FC236}">
                <a16:creationId xmlns:a16="http://schemas.microsoft.com/office/drawing/2014/main" id="{2D761180-6B37-9685-7EDF-4F597D216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96" y="2062239"/>
            <a:ext cx="2538956" cy="135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C8C4F8-E20D-C0D2-8BA7-610384C44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896" y="3738639"/>
            <a:ext cx="2538956" cy="17149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8F2CB3-F699-9ECB-FC44-BB1E1F242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3222" y="3136563"/>
            <a:ext cx="2524136" cy="16030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FD8384-7989-71E4-E78B-DB0653DCF8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6002" y="4841263"/>
            <a:ext cx="2448734" cy="162228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5B5AFC-7020-E238-0544-942FD0645DD4}"/>
              </a:ext>
            </a:extLst>
          </p:cNvPr>
          <p:cNvCxnSpPr>
            <a:cxnSpLocks/>
          </p:cNvCxnSpPr>
          <p:nvPr/>
        </p:nvCxnSpPr>
        <p:spPr>
          <a:xfrm flipV="1">
            <a:off x="6975613" y="3033274"/>
            <a:ext cx="1500959" cy="437384"/>
          </a:xfrm>
          <a:prstGeom prst="line">
            <a:avLst/>
          </a:prstGeom>
          <a:ln w="3810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B7D49BC-C9E1-4E57-E737-BA22792A02D4}"/>
              </a:ext>
            </a:extLst>
          </p:cNvPr>
          <p:cNvSpPr/>
          <p:nvPr/>
        </p:nvSpPr>
        <p:spPr>
          <a:xfrm>
            <a:off x="487352" y="5736452"/>
            <a:ext cx="3575421" cy="7439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altLang="zh-TW" sz="2400" dirty="0">
                <a:solidFill>
                  <a:schemeClr val="tx1"/>
                </a:solidFill>
              </a:rPr>
              <a:t>What do Carbon Emissions actually mean?</a:t>
            </a:r>
            <a:endParaRPr lang="en-HK" sz="2400" dirty="0">
              <a:solidFill>
                <a:schemeClr val="tx1"/>
              </a:solidFill>
            </a:endParaRPr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B2D18116-5A3E-2CDE-40B3-49EDCD09E70A}"/>
              </a:ext>
            </a:extLst>
          </p:cNvPr>
          <p:cNvSpPr txBox="1">
            <a:spLocks/>
          </p:cNvSpPr>
          <p:nvPr/>
        </p:nvSpPr>
        <p:spPr>
          <a:xfrm>
            <a:off x="206347" y="187036"/>
            <a:ext cx="9436150" cy="7197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altLang="zh-TW" sz="2800" b="1" dirty="0"/>
              <a:t>Global Human-made Greenhouse Gases Emissions </a:t>
            </a:r>
            <a:r>
              <a:rPr lang="en-US" altLang="zh-TW" sz="2800" b="1" dirty="0"/>
              <a:t>(2023)</a:t>
            </a:r>
            <a:endParaRPr lang="en-US" sz="2800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78066FA-4E33-4962-2E11-DFFFEB6BBA98}"/>
              </a:ext>
            </a:extLst>
          </p:cNvPr>
          <p:cNvSpPr txBox="1"/>
          <p:nvPr/>
        </p:nvSpPr>
        <p:spPr>
          <a:xfrm>
            <a:off x="6559291" y="27776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1" name="Straight Connector 32">
            <a:extLst>
              <a:ext uri="{FF2B5EF4-FFF2-40B4-BE49-F238E27FC236}">
                <a16:creationId xmlns:a16="http://schemas.microsoft.com/office/drawing/2014/main" id="{BB6B79ED-80E8-9401-246B-50A7D8B2D53A}"/>
              </a:ext>
            </a:extLst>
          </p:cNvPr>
          <p:cNvCxnSpPr>
            <a:cxnSpLocks/>
          </p:cNvCxnSpPr>
          <p:nvPr/>
        </p:nvCxnSpPr>
        <p:spPr>
          <a:xfrm flipH="1" flipV="1">
            <a:off x="2621454" y="1572130"/>
            <a:ext cx="1732053" cy="1325281"/>
          </a:xfrm>
          <a:prstGeom prst="line">
            <a:avLst/>
          </a:prstGeom>
          <a:ln w="3810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0" descr="A air conditioner and a tank&#10;&#10;AI-generated content may be incorrect.">
            <a:extLst>
              <a:ext uri="{FF2B5EF4-FFF2-40B4-BE49-F238E27FC236}">
                <a16:creationId xmlns:a16="http://schemas.microsoft.com/office/drawing/2014/main" id="{FA209361-7A62-A86A-C82E-D1D6B8E84E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3321" y="680521"/>
            <a:ext cx="2036328" cy="1214774"/>
          </a:xfrm>
          <a:prstGeom prst="rect">
            <a:avLst/>
          </a:prstGeom>
        </p:spPr>
      </p:pic>
      <p:pic>
        <p:nvPicPr>
          <p:cNvPr id="11" name="Picture 11" descr="A fire extinguisher with a hose&#10;&#10;AI-generated content may be incorrect.">
            <a:extLst>
              <a:ext uri="{FF2B5EF4-FFF2-40B4-BE49-F238E27FC236}">
                <a16:creationId xmlns:a16="http://schemas.microsoft.com/office/drawing/2014/main" id="{519E97F3-C327-967D-ED0F-6DC141447F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72557" y="585708"/>
            <a:ext cx="1203547" cy="1572734"/>
          </a:xfrm>
          <a:prstGeom prst="rect">
            <a:avLst/>
          </a:prstGeom>
        </p:spPr>
      </p:pic>
      <p:cxnSp>
        <p:nvCxnSpPr>
          <p:cNvPr id="17" name="Straight Connector 32">
            <a:extLst>
              <a:ext uri="{FF2B5EF4-FFF2-40B4-BE49-F238E27FC236}">
                <a16:creationId xmlns:a16="http://schemas.microsoft.com/office/drawing/2014/main" id="{A1BF825F-D970-755D-46F6-056CBB0FAE22}"/>
              </a:ext>
            </a:extLst>
          </p:cNvPr>
          <p:cNvCxnSpPr>
            <a:cxnSpLocks/>
          </p:cNvCxnSpPr>
          <p:nvPr/>
        </p:nvCxnSpPr>
        <p:spPr>
          <a:xfrm flipV="1">
            <a:off x="6651656" y="821683"/>
            <a:ext cx="1782360" cy="315733"/>
          </a:xfrm>
          <a:prstGeom prst="line">
            <a:avLst/>
          </a:prstGeom>
          <a:ln w="3810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35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1B27D17-38F4-3ECD-F9F6-9886A3BB8163}"/>
              </a:ext>
            </a:extLst>
          </p:cNvPr>
          <p:cNvSpPr txBox="1">
            <a:spLocks/>
          </p:cNvSpPr>
          <p:nvPr/>
        </p:nvSpPr>
        <p:spPr>
          <a:xfrm>
            <a:off x="916858" y="14065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altLang="zh-HK" sz="3600" b="1" dirty="0">
                <a:latin typeface="+mn-lt"/>
                <a:ea typeface="+mn-ea"/>
              </a:rPr>
              <a:t>Admin, Promotion, Enrolment &amp; Admission</a:t>
            </a:r>
            <a:endParaRPr lang="zh-HK" altLang="en-US" sz="3600" b="1" dirty="0">
              <a:latin typeface="+mn-lt"/>
              <a:ea typeface="+mn-ea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F32BF067-1420-B157-D695-8C5C32F2396E}"/>
              </a:ext>
            </a:extLst>
          </p:cNvPr>
          <p:cNvSpPr txBox="1">
            <a:spLocks/>
          </p:cNvSpPr>
          <p:nvPr/>
        </p:nvSpPr>
        <p:spPr>
          <a:xfrm>
            <a:off x="838200" y="2995664"/>
            <a:ext cx="9784976" cy="2867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altLang="zh-HK" dirty="0"/>
              <a:t>Promotion Posters (Printed copy? Electronic?)</a:t>
            </a:r>
            <a:endParaRPr lang="en-US" altLang="zh-HK" dirty="0"/>
          </a:p>
          <a:p>
            <a:r>
              <a:rPr lang="en-HK" altLang="zh-HK" dirty="0"/>
              <a:t>Promotion Banner (Printed copy? Electronic?)</a:t>
            </a:r>
            <a:endParaRPr lang="en-US" altLang="zh-HK" dirty="0"/>
          </a:p>
          <a:p>
            <a:r>
              <a:rPr lang="en-HK" altLang="zh-HK" dirty="0"/>
              <a:t>Registration Procedures (Printed</a:t>
            </a:r>
            <a:r>
              <a:rPr lang="zh-HK" altLang="en-US" dirty="0"/>
              <a:t> </a:t>
            </a:r>
            <a:r>
              <a:rPr lang="en-HK" altLang="zh-HK" dirty="0"/>
              <a:t>form? Online form?)</a:t>
            </a:r>
            <a:endParaRPr lang="en-US" altLang="zh-HK" dirty="0"/>
          </a:p>
          <a:p>
            <a:r>
              <a:rPr lang="en-HK" altLang="zh-HK" dirty="0"/>
              <a:t>Admission Ticket</a:t>
            </a:r>
            <a:r>
              <a:rPr lang="zh-HK" altLang="en-US" dirty="0"/>
              <a:t> </a:t>
            </a:r>
            <a:r>
              <a:rPr lang="en-HK" altLang="zh-HK" dirty="0"/>
              <a:t>(Printed? Electronic? Confirmation email?</a:t>
            </a:r>
            <a:r>
              <a:rPr lang="en-US" altLang="zh-HK" dirty="0"/>
              <a:t>)</a:t>
            </a:r>
            <a:endParaRPr lang="zh-HK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3479FD-01C6-A9D1-B748-ED9BCA16F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7845" y="2183383"/>
            <a:ext cx="1691625" cy="1722049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7A4CC8CB-E704-FF39-8D02-9A02410CF3E3}"/>
              </a:ext>
            </a:extLst>
          </p:cNvPr>
          <p:cNvSpPr txBox="1">
            <a:spLocks/>
          </p:cNvSpPr>
          <p:nvPr/>
        </p:nvSpPr>
        <p:spPr>
          <a:xfrm>
            <a:off x="495895" y="233231"/>
            <a:ext cx="113575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altLang="zh-TW" sz="4000" b="1" dirty="0"/>
              <a:t>How to include more Green Elements in an activity? (Cont’d)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2301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C09CE1-FC7F-6D47-A70C-07A86216B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0486"/>
            <a:ext cx="10515600" cy="1325563"/>
          </a:xfrm>
        </p:spPr>
        <p:txBody>
          <a:bodyPr>
            <a:normAutofit/>
          </a:bodyPr>
          <a:lstStyle/>
          <a:p>
            <a:r>
              <a:rPr lang="en-HK" altLang="zh-HK" sz="3200" b="1" dirty="0">
                <a:latin typeface="+mn-lt"/>
                <a:ea typeface="+mn-ea"/>
              </a:rPr>
              <a:t>Venue Decorations</a:t>
            </a:r>
            <a:endParaRPr lang="zh-HK" altLang="en-US" sz="3200" b="1" dirty="0">
              <a:latin typeface="+mn-lt"/>
              <a:ea typeface="+mn-ea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AC791AE-D699-6F4D-9576-B975F9CEC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368" y="2540226"/>
            <a:ext cx="7141656" cy="3968149"/>
          </a:xfrm>
        </p:spPr>
        <p:txBody>
          <a:bodyPr>
            <a:normAutofit/>
          </a:bodyPr>
          <a:lstStyle/>
          <a:p>
            <a:r>
              <a:rPr lang="en-HK" altLang="zh-HK" dirty="0"/>
              <a:t>Backdrop (Reusable?)</a:t>
            </a:r>
            <a:endParaRPr lang="en-US" altLang="zh-HK" dirty="0"/>
          </a:p>
          <a:p>
            <a:r>
              <a:rPr lang="en-HK" altLang="zh-HK" dirty="0"/>
              <a:t>Marquees, tables &amp; chairs</a:t>
            </a:r>
            <a:r>
              <a:rPr lang="zh-HK" altLang="en-US" dirty="0"/>
              <a:t> </a:t>
            </a:r>
            <a:r>
              <a:rPr lang="en-HK" altLang="zh-HK" dirty="0"/>
              <a:t>(Reusable?)</a:t>
            </a:r>
            <a:endParaRPr lang="en-US" altLang="zh-HK" dirty="0"/>
          </a:p>
          <a:p>
            <a:r>
              <a:rPr lang="en-HK" altLang="zh-HK" dirty="0"/>
              <a:t>Booth Signs (Materials?</a:t>
            </a:r>
            <a:r>
              <a:rPr lang="zh-HK" altLang="en-US" dirty="0"/>
              <a:t> </a:t>
            </a:r>
            <a:r>
              <a:rPr lang="en-HK" altLang="zh-HK" dirty="0"/>
              <a:t>Reusable?</a:t>
            </a:r>
            <a:r>
              <a:rPr lang="zh-HK" altLang="en-US" dirty="0"/>
              <a:t> </a:t>
            </a:r>
            <a:r>
              <a:rPr lang="en-HK" altLang="zh-HK" dirty="0"/>
              <a:t>Recyclable?)</a:t>
            </a:r>
            <a:endParaRPr lang="zh-HK" altLang="en-US" dirty="0"/>
          </a:p>
          <a:p>
            <a:r>
              <a:rPr lang="en-HK" altLang="zh-HK" dirty="0"/>
              <a:t>Signages (Materials?</a:t>
            </a:r>
            <a:r>
              <a:rPr lang="zh-HK" altLang="en-US" dirty="0"/>
              <a:t> </a:t>
            </a:r>
            <a:r>
              <a:rPr lang="en-HK" altLang="zh-HK" dirty="0"/>
              <a:t>Reusable?</a:t>
            </a:r>
            <a:r>
              <a:rPr lang="zh-HK" altLang="en-US" dirty="0"/>
              <a:t> </a:t>
            </a:r>
            <a:r>
              <a:rPr lang="en-HK" altLang="zh-HK" dirty="0"/>
              <a:t>Recyclable?)</a:t>
            </a:r>
            <a:endParaRPr lang="zh-HK" altLang="en-US" dirty="0"/>
          </a:p>
          <a:p>
            <a:r>
              <a:rPr lang="en-HK" altLang="zh-HK" dirty="0"/>
              <a:t>Decorations (Materials?</a:t>
            </a:r>
            <a:r>
              <a:rPr lang="zh-HK" altLang="en-US" dirty="0"/>
              <a:t> </a:t>
            </a:r>
            <a:r>
              <a:rPr lang="en-HK" altLang="zh-HK" dirty="0"/>
              <a:t>Reusable?</a:t>
            </a:r>
            <a:r>
              <a:rPr lang="zh-HK" altLang="en-US" dirty="0"/>
              <a:t> </a:t>
            </a:r>
            <a:r>
              <a:rPr lang="en-HK" altLang="zh-HK" dirty="0"/>
              <a:t>Recyclable?)</a:t>
            </a:r>
            <a:endParaRPr lang="zh-HK" altLang="en-US" dirty="0"/>
          </a:p>
          <a:p>
            <a:endParaRPr lang="zh-HK" altLang="en-US" dirty="0"/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E22399F1-6772-86D9-D0AC-49320D17E3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2897" r="988" b="9623"/>
          <a:stretch/>
        </p:blipFill>
        <p:spPr>
          <a:xfrm>
            <a:off x="8199132" y="58631"/>
            <a:ext cx="3992868" cy="2343465"/>
          </a:xfrm>
          <a:prstGeom prst="rect">
            <a:avLst/>
          </a:prstGeom>
        </p:spPr>
      </p:pic>
      <p:pic>
        <p:nvPicPr>
          <p:cNvPr id="6" name="圖片 11">
            <a:extLst>
              <a:ext uri="{FF2B5EF4-FFF2-40B4-BE49-F238E27FC236}">
                <a16:creationId xmlns:a16="http://schemas.microsoft.com/office/drawing/2014/main" id="{E1F1B3BF-70E7-13F3-DD3E-86F45F2192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0776" t="7929" r="4516" b="11659"/>
          <a:stretch/>
        </p:blipFill>
        <p:spPr>
          <a:xfrm>
            <a:off x="8341737" y="2466681"/>
            <a:ext cx="3707657" cy="2343465"/>
          </a:xfrm>
          <a:prstGeom prst="rect">
            <a:avLst/>
          </a:prstGeom>
        </p:spPr>
      </p:pic>
      <p:pic>
        <p:nvPicPr>
          <p:cNvPr id="7" name="圖片 14">
            <a:extLst>
              <a:ext uri="{FF2B5EF4-FFF2-40B4-BE49-F238E27FC236}">
                <a16:creationId xmlns:a16="http://schemas.microsoft.com/office/drawing/2014/main" id="{8718BBCE-E1E9-E814-C072-0A8159C336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5889" r="-1901" b="3312"/>
          <a:stretch/>
        </p:blipFill>
        <p:spPr>
          <a:xfrm>
            <a:off x="8008024" y="4874732"/>
            <a:ext cx="3764644" cy="1988985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17060059-A593-501F-9388-AEC13C86219D}"/>
              </a:ext>
            </a:extLst>
          </p:cNvPr>
          <p:cNvSpPr txBox="1">
            <a:spLocks/>
          </p:cNvSpPr>
          <p:nvPr/>
        </p:nvSpPr>
        <p:spPr>
          <a:xfrm>
            <a:off x="495896" y="233231"/>
            <a:ext cx="73437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altLang="zh-TW" sz="4000" b="1" dirty="0"/>
              <a:t>How to include more Green Elements in an activity? (Cont’d)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80199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DB1ECC-88FB-6B73-5F29-A942407D067C}"/>
              </a:ext>
            </a:extLst>
          </p:cNvPr>
          <p:cNvSpPr txBox="1">
            <a:spLocks/>
          </p:cNvSpPr>
          <p:nvPr/>
        </p:nvSpPr>
        <p:spPr>
          <a:xfrm>
            <a:off x="231418" y="5726078"/>
            <a:ext cx="7220415" cy="1037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altLang="zh-TW" sz="3600" dirty="0">
                <a:ln w="18415" cmpd="sng">
                  <a:solidFill>
                    <a:sysClr val="windowText" lastClr="000000"/>
                  </a:solidFill>
                  <a:prstDash val="solid"/>
                </a:ln>
                <a:latin typeface="+mn-lt"/>
                <a:ea typeface="+mn-ea"/>
              </a:rPr>
              <a:t>Using Reusable Tableware </a:t>
            </a:r>
            <a:endParaRPr lang="zh-TW" altLang="en-US" sz="3600" dirty="0">
              <a:ln w="18415" cmpd="sng">
                <a:solidFill>
                  <a:sysClr val="windowText" lastClr="000000"/>
                </a:solidFill>
                <a:prstDash val="solid"/>
              </a:ln>
              <a:latin typeface="+mn-lt"/>
              <a:ea typeface="+mn-ea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607945-4C9D-5AEB-A63D-FFBBBA32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659" y="3003786"/>
            <a:ext cx="3629721" cy="272229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8373ED3-8260-3294-F7AC-B66BEBF572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5282"/>
          <a:stretch>
            <a:fillRect/>
          </a:stretch>
        </p:blipFill>
        <p:spPr>
          <a:xfrm>
            <a:off x="315502" y="1597818"/>
            <a:ext cx="3629721" cy="257850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EF9F659-CAD8-6135-4CDC-898F3D42E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124" y="3010856"/>
            <a:ext cx="3702102" cy="2838068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EA422674-7EEB-5FFE-F167-5431A3213B1C}"/>
              </a:ext>
            </a:extLst>
          </p:cNvPr>
          <p:cNvSpPr txBox="1">
            <a:spLocks/>
          </p:cNvSpPr>
          <p:nvPr/>
        </p:nvSpPr>
        <p:spPr>
          <a:xfrm>
            <a:off x="7624482" y="1721224"/>
            <a:ext cx="4234426" cy="846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altLang="zh-TW" sz="4000" b="1" dirty="0">
                <a:latin typeface="+mn-lt"/>
                <a:ea typeface="+mn-ea"/>
              </a:rPr>
              <a:t>Incentives</a:t>
            </a:r>
            <a:endParaRPr lang="zh-HK" altLang="en-US" sz="4000" b="1" dirty="0">
              <a:latin typeface="+mn-lt"/>
              <a:ea typeface="+mn-ea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C90309C4-0320-FCE6-083B-275D1D9B3427}"/>
              </a:ext>
            </a:extLst>
          </p:cNvPr>
          <p:cNvSpPr txBox="1">
            <a:spLocks/>
          </p:cNvSpPr>
          <p:nvPr/>
        </p:nvSpPr>
        <p:spPr>
          <a:xfrm>
            <a:off x="495895" y="233231"/>
            <a:ext cx="113575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altLang="zh-TW" sz="4000" b="1" dirty="0"/>
              <a:t>How to include more Green Elements in an activity? (Cont’d)</a:t>
            </a:r>
            <a:endParaRPr lang="en-US" sz="4000" b="1" dirty="0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46C5C263-3BC4-9FCE-1DF9-4FF0F692E4CB}"/>
              </a:ext>
            </a:extLst>
          </p:cNvPr>
          <p:cNvSpPr txBox="1">
            <a:spLocks/>
          </p:cNvSpPr>
          <p:nvPr/>
        </p:nvSpPr>
        <p:spPr>
          <a:xfrm>
            <a:off x="7711047" y="5869424"/>
            <a:ext cx="4061296" cy="846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altLang="zh-TW" sz="2800" dirty="0">
                <a:latin typeface="+mn-lt"/>
                <a:ea typeface="+mn-ea"/>
              </a:rPr>
              <a:t>Free milk tea for who bring their own tableware </a:t>
            </a:r>
            <a:endParaRPr lang="zh-HK" altLang="en-US" sz="280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15592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D1CE0D-A06B-864D-2069-F0AEA8C6E68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6B3D5D-E075-E937-8653-B170ED789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56" y="18255"/>
            <a:ext cx="11681277" cy="1325563"/>
          </a:xfrm>
        </p:spPr>
        <p:txBody>
          <a:bodyPr>
            <a:normAutofit/>
          </a:bodyPr>
          <a:lstStyle/>
          <a:p>
            <a:r>
              <a:rPr lang="en-HK" altLang="zh-TW" sz="3600" b="1" dirty="0"/>
              <a:t>Brainstorming Practice (1): Planning an Environmental Promotion Activity</a:t>
            </a:r>
            <a:endParaRPr lang="en-HK" sz="3600" b="1" dirty="0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0DD4081B-2B9D-7B63-480A-B1AB91EBF9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6459313"/>
              </p:ext>
            </p:extLst>
          </p:nvPr>
        </p:nvGraphicFramePr>
        <p:xfrm>
          <a:off x="2024285" y="2010493"/>
          <a:ext cx="11068665" cy="4822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F7B9A625-A653-2F34-7862-EB075B51D92D}"/>
              </a:ext>
            </a:extLst>
          </p:cNvPr>
          <p:cNvSpPr/>
          <p:nvPr/>
        </p:nvSpPr>
        <p:spPr>
          <a:xfrm>
            <a:off x="855408" y="1196932"/>
            <a:ext cx="8705451" cy="6971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altLang="zh-TW" sz="2400" b="1" dirty="0">
                <a:solidFill>
                  <a:schemeClr val="accent4">
                    <a:lumMod val="50000"/>
                  </a:schemeClr>
                </a:solidFill>
              </a:rPr>
              <a:t>Task: Plan an environmental promotion activity and name it</a:t>
            </a:r>
            <a:endParaRPr lang="en-HK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6FA687B4-8E35-BD62-4B17-9604AFAE0D23}"/>
              </a:ext>
            </a:extLst>
          </p:cNvPr>
          <p:cNvSpPr/>
          <p:nvPr/>
        </p:nvSpPr>
        <p:spPr>
          <a:xfrm>
            <a:off x="6580646" y="3272527"/>
            <a:ext cx="2334753" cy="233475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altLang="zh-TW" sz="1800" dirty="0">
                <a:solidFill>
                  <a:schemeClr val="accent4">
                    <a:lumMod val="50000"/>
                  </a:schemeClr>
                </a:solidFill>
              </a:rPr>
              <a:t>In-School Env</a:t>
            </a:r>
            <a:r>
              <a:rPr lang="en-HK" altLang="zh-TW" dirty="0">
                <a:solidFill>
                  <a:schemeClr val="accent4">
                    <a:lumMod val="50000"/>
                  </a:schemeClr>
                </a:solidFill>
              </a:rPr>
              <a:t>ironmental</a:t>
            </a:r>
            <a:r>
              <a:rPr lang="en-HK" altLang="zh-TW" sz="1800" dirty="0">
                <a:solidFill>
                  <a:schemeClr val="accent4">
                    <a:lumMod val="50000"/>
                  </a:schemeClr>
                </a:solidFill>
              </a:rPr>
              <a:t> Challenge</a:t>
            </a:r>
            <a:r>
              <a:rPr lang="zh-TW" alt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br>
              <a:rPr lang="en-US" altLang="zh-TW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HK" altLang="zh-TW" dirty="0">
                <a:solidFill>
                  <a:schemeClr val="accent4">
                    <a:lumMod val="50000"/>
                  </a:schemeClr>
                </a:solidFill>
              </a:rPr>
              <a:t>(1 / group)</a:t>
            </a:r>
            <a:endParaRPr lang="en-HK" altLang="zh-TW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D272514E-9A88-309E-9D09-C096AFB8EC65}"/>
              </a:ext>
            </a:extLst>
          </p:cNvPr>
          <p:cNvSpPr/>
          <p:nvPr/>
        </p:nvSpPr>
        <p:spPr>
          <a:xfrm>
            <a:off x="855407" y="1972281"/>
            <a:ext cx="3783827" cy="6971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altLang="zh-TW" sz="2400" b="1" dirty="0">
                <a:solidFill>
                  <a:schemeClr val="accent6">
                    <a:lumMod val="50000"/>
                  </a:schemeClr>
                </a:solidFill>
              </a:rPr>
              <a:t>Discussion Time: 20 mins</a:t>
            </a:r>
            <a:endParaRPr lang="en-HK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422EE487-388D-E191-FD1F-4618FC1A7F14}"/>
              </a:ext>
            </a:extLst>
          </p:cNvPr>
          <p:cNvSpPr/>
          <p:nvPr/>
        </p:nvSpPr>
        <p:spPr>
          <a:xfrm>
            <a:off x="855407" y="2778185"/>
            <a:ext cx="4160346" cy="6971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altLang="zh-TW" sz="2400" b="1" dirty="0">
                <a:solidFill>
                  <a:schemeClr val="accent5">
                    <a:lumMod val="50000"/>
                  </a:schemeClr>
                </a:solidFill>
              </a:rPr>
              <a:t>Sharing Time: 3 mins / group</a:t>
            </a:r>
            <a:endParaRPr lang="en-HK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ACD3CE-6598-71C2-47BD-62AA404EDC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473" y="3626857"/>
            <a:ext cx="2198747" cy="310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56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0EB215C-7839-4CEA-AA02-B8F7755F9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1011C6D-05BE-4D99-8C11-A0E478B12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0915134" cy="2251389"/>
          </a:xfrm>
          <a:custGeom>
            <a:avLst/>
            <a:gdLst>
              <a:gd name="connsiteX0" fmla="*/ 0 w 10915134"/>
              <a:gd name="connsiteY0" fmla="*/ 0 h 2251389"/>
              <a:gd name="connsiteX1" fmla="*/ 10915134 w 10915134"/>
              <a:gd name="connsiteY1" fmla="*/ 0 h 2251389"/>
              <a:gd name="connsiteX2" fmla="*/ 10882980 w 10915134"/>
              <a:gd name="connsiteY2" fmla="*/ 49990 h 2251389"/>
              <a:gd name="connsiteX3" fmla="*/ 10834795 w 10915134"/>
              <a:gd name="connsiteY3" fmla="*/ 110024 h 2251389"/>
              <a:gd name="connsiteX4" fmla="*/ 10738392 w 10915134"/>
              <a:gd name="connsiteY4" fmla="*/ 165813 h 2251389"/>
              <a:gd name="connsiteX5" fmla="*/ 10633692 w 10915134"/>
              <a:gd name="connsiteY5" fmla="*/ 209264 h 2251389"/>
              <a:gd name="connsiteX6" fmla="*/ 10586800 w 10915134"/>
              <a:gd name="connsiteY6" fmla="*/ 239716 h 2251389"/>
              <a:gd name="connsiteX7" fmla="*/ 10501658 w 10915134"/>
              <a:gd name="connsiteY7" fmla="*/ 307174 h 2251389"/>
              <a:gd name="connsiteX8" fmla="*/ 10404067 w 10915134"/>
              <a:gd name="connsiteY8" fmla="*/ 412395 h 2251389"/>
              <a:gd name="connsiteX9" fmla="*/ 10380953 w 10915134"/>
              <a:gd name="connsiteY9" fmla="*/ 472334 h 2251389"/>
              <a:gd name="connsiteX10" fmla="*/ 10341416 w 10915134"/>
              <a:gd name="connsiteY10" fmla="*/ 504774 h 2251389"/>
              <a:gd name="connsiteX11" fmla="*/ 10326329 w 10915134"/>
              <a:gd name="connsiteY11" fmla="*/ 523459 h 2251389"/>
              <a:gd name="connsiteX12" fmla="*/ 10298289 w 10915134"/>
              <a:gd name="connsiteY12" fmla="*/ 532173 h 2251389"/>
              <a:gd name="connsiteX13" fmla="*/ 10243127 w 10915134"/>
              <a:gd name="connsiteY13" fmla="*/ 540715 h 2251389"/>
              <a:gd name="connsiteX14" fmla="*/ 10141243 w 10915134"/>
              <a:gd name="connsiteY14" fmla="*/ 592343 h 2251389"/>
              <a:gd name="connsiteX15" fmla="*/ 9940352 w 10915134"/>
              <a:gd name="connsiteY15" fmla="*/ 631518 h 2251389"/>
              <a:gd name="connsiteX16" fmla="*/ 9836226 w 10915134"/>
              <a:gd name="connsiteY16" fmla="*/ 660496 h 2251389"/>
              <a:gd name="connsiteX17" fmla="*/ 9686899 w 10915134"/>
              <a:gd name="connsiteY17" fmla="*/ 683782 h 2251389"/>
              <a:gd name="connsiteX18" fmla="*/ 9578209 w 10915134"/>
              <a:gd name="connsiteY18" fmla="*/ 709781 h 2251389"/>
              <a:gd name="connsiteX19" fmla="*/ 9437298 w 10915134"/>
              <a:gd name="connsiteY19" fmla="*/ 757337 h 2251389"/>
              <a:gd name="connsiteX20" fmla="*/ 9435498 w 10915134"/>
              <a:gd name="connsiteY20" fmla="*/ 759689 h 2251389"/>
              <a:gd name="connsiteX21" fmla="*/ 9413910 w 10915134"/>
              <a:gd name="connsiteY21" fmla="*/ 764531 h 2251389"/>
              <a:gd name="connsiteX22" fmla="*/ 9361370 w 10915134"/>
              <a:gd name="connsiteY22" fmla="*/ 760593 h 2251389"/>
              <a:gd name="connsiteX23" fmla="*/ 9356626 w 10915134"/>
              <a:gd name="connsiteY23" fmla="*/ 764594 h 2251389"/>
              <a:gd name="connsiteX24" fmla="*/ 9311281 w 10915134"/>
              <a:gd name="connsiteY24" fmla="*/ 769260 h 2251389"/>
              <a:gd name="connsiteX25" fmla="*/ 9311173 w 10915134"/>
              <a:gd name="connsiteY25" fmla="*/ 771337 h 2251389"/>
              <a:gd name="connsiteX26" fmla="*/ 9300658 w 10915134"/>
              <a:gd name="connsiteY26" fmla="*/ 781452 h 2251389"/>
              <a:gd name="connsiteX27" fmla="*/ 9279376 w 10915134"/>
              <a:gd name="connsiteY27" fmla="*/ 796188 h 2251389"/>
              <a:gd name="connsiteX28" fmla="*/ 9189502 w 10915134"/>
              <a:gd name="connsiteY28" fmla="*/ 860175 h 2251389"/>
              <a:gd name="connsiteX29" fmla="*/ 9180260 w 10915134"/>
              <a:gd name="connsiteY29" fmla="*/ 862300 h 2251389"/>
              <a:gd name="connsiteX30" fmla="*/ 9180186 w 10915134"/>
              <a:gd name="connsiteY30" fmla="*/ 862799 h 2251389"/>
              <a:gd name="connsiteX31" fmla="*/ 9170652 w 10915134"/>
              <a:gd name="connsiteY31" fmla="*/ 865945 h 2251389"/>
              <a:gd name="connsiteX32" fmla="*/ 9145484 w 10915134"/>
              <a:gd name="connsiteY32" fmla="*/ 870300 h 2251389"/>
              <a:gd name="connsiteX33" fmla="*/ 9140031 w 10915134"/>
              <a:gd name="connsiteY33" fmla="*/ 874741 h 2251389"/>
              <a:gd name="connsiteX34" fmla="*/ 9138892 w 10915134"/>
              <a:gd name="connsiteY34" fmla="*/ 880860 h 2251389"/>
              <a:gd name="connsiteX35" fmla="*/ 9107257 w 10915134"/>
              <a:gd name="connsiteY35" fmla="*/ 903704 h 2251389"/>
              <a:gd name="connsiteX36" fmla="*/ 9034880 w 10915134"/>
              <a:gd name="connsiteY36" fmla="*/ 948837 h 2251389"/>
              <a:gd name="connsiteX37" fmla="*/ 8950600 w 10915134"/>
              <a:gd name="connsiteY37" fmla="*/ 994853 h 2251389"/>
              <a:gd name="connsiteX38" fmla="*/ 8753014 w 10915134"/>
              <a:gd name="connsiteY38" fmla="*/ 1118658 h 2251389"/>
              <a:gd name="connsiteX39" fmla="*/ 8581094 w 10915134"/>
              <a:gd name="connsiteY39" fmla="*/ 1153261 h 2251389"/>
              <a:gd name="connsiteX40" fmla="*/ 8498175 w 10915134"/>
              <a:gd name="connsiteY40" fmla="*/ 1187969 h 2251389"/>
              <a:gd name="connsiteX41" fmla="*/ 8448788 w 10915134"/>
              <a:gd name="connsiteY41" fmla="*/ 1206463 h 2251389"/>
              <a:gd name="connsiteX42" fmla="*/ 8367996 w 10915134"/>
              <a:gd name="connsiteY42" fmla="*/ 1232783 h 2251389"/>
              <a:gd name="connsiteX43" fmla="*/ 8367423 w 10915134"/>
              <a:gd name="connsiteY43" fmla="*/ 1238278 h 2251389"/>
              <a:gd name="connsiteX44" fmla="*/ 8359640 w 10915134"/>
              <a:gd name="connsiteY44" fmla="*/ 1246782 h 2251389"/>
              <a:gd name="connsiteX45" fmla="*/ 8346100 w 10915134"/>
              <a:gd name="connsiteY45" fmla="*/ 1266142 h 2251389"/>
              <a:gd name="connsiteX46" fmla="*/ 8318833 w 10915134"/>
              <a:gd name="connsiteY46" fmla="*/ 1292714 h 2251389"/>
              <a:gd name="connsiteX47" fmla="*/ 8317719 w 10915134"/>
              <a:gd name="connsiteY47" fmla="*/ 1291904 h 2251389"/>
              <a:gd name="connsiteX48" fmla="*/ 8307730 w 10915134"/>
              <a:gd name="connsiteY48" fmla="*/ 1293984 h 2251389"/>
              <a:gd name="connsiteX49" fmla="*/ 8240756 w 10915134"/>
              <a:gd name="connsiteY49" fmla="*/ 1301537 h 2251389"/>
              <a:gd name="connsiteX50" fmla="*/ 8216639 w 10915134"/>
              <a:gd name="connsiteY50" fmla="*/ 1327887 h 2251389"/>
              <a:gd name="connsiteX51" fmla="*/ 8211337 w 10915134"/>
              <a:gd name="connsiteY51" fmla="*/ 1332570 h 2251389"/>
              <a:gd name="connsiteX52" fmla="*/ 8211048 w 10915134"/>
              <a:gd name="connsiteY52" fmla="*/ 1332403 h 2251389"/>
              <a:gd name="connsiteX53" fmla="*/ 8205085 w 10915134"/>
              <a:gd name="connsiteY53" fmla="*/ 1336831 h 2251389"/>
              <a:gd name="connsiteX54" fmla="*/ 8137554 w 10915134"/>
              <a:gd name="connsiteY54" fmla="*/ 1342145 h 2251389"/>
              <a:gd name="connsiteX55" fmla="*/ 8054564 w 10915134"/>
              <a:gd name="connsiteY55" fmla="*/ 1367911 h 2251389"/>
              <a:gd name="connsiteX56" fmla="*/ 7973237 w 10915134"/>
              <a:gd name="connsiteY56" fmla="*/ 1397544 h 2251389"/>
              <a:gd name="connsiteX57" fmla="*/ 7944198 w 10915134"/>
              <a:gd name="connsiteY57" fmla="*/ 1410276 h 2251389"/>
              <a:gd name="connsiteX58" fmla="*/ 7890643 w 10915134"/>
              <a:gd name="connsiteY58" fmla="*/ 1424144 h 2251389"/>
              <a:gd name="connsiteX59" fmla="*/ 7864997 w 10915134"/>
              <a:gd name="connsiteY59" fmla="*/ 1425023 h 2251389"/>
              <a:gd name="connsiteX60" fmla="*/ 7864067 w 10915134"/>
              <a:gd name="connsiteY60" fmla="*/ 1426002 h 2251389"/>
              <a:gd name="connsiteX61" fmla="*/ 7861153 w 10915134"/>
              <a:gd name="connsiteY61" fmla="*/ 1423038 h 2251389"/>
              <a:gd name="connsiteX62" fmla="*/ 7844586 w 10915134"/>
              <a:gd name="connsiteY62" fmla="*/ 1429169 h 2251389"/>
              <a:gd name="connsiteX63" fmla="*/ 7840350 w 10915134"/>
              <a:gd name="connsiteY63" fmla="*/ 1432451 h 2251389"/>
              <a:gd name="connsiteX64" fmla="*/ 7833722 w 10915134"/>
              <a:gd name="connsiteY64" fmla="*/ 1435148 h 2251389"/>
              <a:gd name="connsiteX65" fmla="*/ 7833492 w 10915134"/>
              <a:gd name="connsiteY65" fmla="*/ 1434901 h 2251389"/>
              <a:gd name="connsiteX66" fmla="*/ 7827413 w 10915134"/>
              <a:gd name="connsiteY66" fmla="*/ 1438043 h 2251389"/>
              <a:gd name="connsiteX67" fmla="*/ 7798463 w 10915134"/>
              <a:gd name="connsiteY67" fmla="*/ 1457407 h 2251389"/>
              <a:gd name="connsiteX68" fmla="*/ 7759015 w 10915134"/>
              <a:gd name="connsiteY68" fmla="*/ 1458666 h 2251389"/>
              <a:gd name="connsiteX69" fmla="*/ 7752684 w 10915134"/>
              <a:gd name="connsiteY69" fmla="*/ 1444792 h 2251389"/>
              <a:gd name="connsiteX70" fmla="*/ 7747867 w 10915134"/>
              <a:gd name="connsiteY70" fmla="*/ 1447976 h 2251389"/>
              <a:gd name="connsiteX71" fmla="*/ 7738750 w 10915134"/>
              <a:gd name="connsiteY71" fmla="*/ 1456574 h 2251389"/>
              <a:gd name="connsiteX72" fmla="*/ 7735619 w 10915134"/>
              <a:gd name="connsiteY72" fmla="*/ 1456320 h 2251389"/>
              <a:gd name="connsiteX73" fmla="*/ 7705072 w 10915134"/>
              <a:gd name="connsiteY73" fmla="*/ 1465768 h 2251389"/>
              <a:gd name="connsiteX74" fmla="*/ 7696073 w 10915134"/>
              <a:gd name="connsiteY74" fmla="*/ 1462212 h 2251389"/>
              <a:gd name="connsiteX75" fmla="*/ 7692096 w 10915134"/>
              <a:gd name="connsiteY75" fmla="*/ 1462163 h 2251389"/>
              <a:gd name="connsiteX76" fmla="*/ 7674689 w 10915134"/>
              <a:gd name="connsiteY76" fmla="*/ 1477613 h 2251389"/>
              <a:gd name="connsiteX77" fmla="*/ 7665348 w 10915134"/>
              <a:gd name="connsiteY77" fmla="*/ 1483862 h 2251389"/>
              <a:gd name="connsiteX78" fmla="*/ 7606276 w 10915134"/>
              <a:gd name="connsiteY78" fmla="*/ 1538521 h 2251389"/>
              <a:gd name="connsiteX79" fmla="*/ 7504695 w 10915134"/>
              <a:gd name="connsiteY79" fmla="*/ 1566686 h 2251389"/>
              <a:gd name="connsiteX80" fmla="*/ 7401270 w 10915134"/>
              <a:gd name="connsiteY80" fmla="*/ 1597361 h 2251389"/>
              <a:gd name="connsiteX81" fmla="*/ 7320321 w 10915134"/>
              <a:gd name="connsiteY81" fmla="*/ 1619535 h 2251389"/>
              <a:gd name="connsiteX82" fmla="*/ 7149526 w 10915134"/>
              <a:gd name="connsiteY82" fmla="*/ 1743630 h 2251389"/>
              <a:gd name="connsiteX83" fmla="*/ 7105391 w 10915134"/>
              <a:gd name="connsiteY83" fmla="*/ 1752328 h 2251389"/>
              <a:gd name="connsiteX84" fmla="*/ 7071654 w 10915134"/>
              <a:gd name="connsiteY84" fmla="*/ 1785091 h 2251389"/>
              <a:gd name="connsiteX85" fmla="*/ 7054359 w 10915134"/>
              <a:gd name="connsiteY85" fmla="*/ 1782439 h 2251389"/>
              <a:gd name="connsiteX86" fmla="*/ 7051319 w 10915134"/>
              <a:gd name="connsiteY86" fmla="*/ 1781706 h 2251389"/>
              <a:gd name="connsiteX87" fmla="*/ 7040377 w 10915134"/>
              <a:gd name="connsiteY87" fmla="*/ 1784767 h 2251389"/>
              <a:gd name="connsiteX88" fmla="*/ 7035771 w 10915134"/>
              <a:gd name="connsiteY88" fmla="*/ 1778137 h 2251389"/>
              <a:gd name="connsiteX89" fmla="*/ 7018208 w 10915134"/>
              <a:gd name="connsiteY89" fmla="*/ 1777373 h 2251389"/>
              <a:gd name="connsiteX90" fmla="*/ 6998493 w 10915134"/>
              <a:gd name="connsiteY90" fmla="*/ 1785098 h 2251389"/>
              <a:gd name="connsiteX91" fmla="*/ 6928288 w 10915134"/>
              <a:gd name="connsiteY91" fmla="*/ 1811732 h 2251389"/>
              <a:gd name="connsiteX92" fmla="*/ 6917773 w 10915134"/>
              <a:gd name="connsiteY92" fmla="*/ 1820666 h 2251389"/>
              <a:gd name="connsiteX93" fmla="*/ 6881789 w 10915134"/>
              <a:gd name="connsiteY93" fmla="*/ 1828309 h 2251389"/>
              <a:gd name="connsiteX94" fmla="*/ 6879926 w 10915134"/>
              <a:gd name="connsiteY94" fmla="*/ 1830591 h 2251389"/>
              <a:gd name="connsiteX95" fmla="*/ 6845508 w 10915134"/>
              <a:gd name="connsiteY95" fmla="*/ 1841035 h 2251389"/>
              <a:gd name="connsiteX96" fmla="*/ 6786683 w 10915134"/>
              <a:gd name="connsiteY96" fmla="*/ 1868367 h 2251389"/>
              <a:gd name="connsiteX97" fmla="*/ 6773874 w 10915134"/>
              <a:gd name="connsiteY97" fmla="*/ 1863267 h 2251389"/>
              <a:gd name="connsiteX98" fmla="*/ 6771241 w 10915134"/>
              <a:gd name="connsiteY98" fmla="*/ 1859449 h 2251389"/>
              <a:gd name="connsiteX99" fmla="*/ 6755065 w 10915134"/>
              <a:gd name="connsiteY99" fmla="*/ 1866822 h 2251389"/>
              <a:gd name="connsiteX100" fmla="*/ 6740854 w 10915134"/>
              <a:gd name="connsiteY100" fmla="*/ 1865352 h 2251389"/>
              <a:gd name="connsiteX101" fmla="*/ 6730997 w 10915134"/>
              <a:gd name="connsiteY101" fmla="*/ 1874155 h 2251389"/>
              <a:gd name="connsiteX102" fmla="*/ 6714212 w 10915134"/>
              <a:gd name="connsiteY102" fmla="*/ 1876293 h 2251389"/>
              <a:gd name="connsiteX103" fmla="*/ 6693130 w 10915134"/>
              <a:gd name="connsiteY103" fmla="*/ 1876808 h 2251389"/>
              <a:gd name="connsiteX104" fmla="*/ 6674405 w 10915134"/>
              <a:gd name="connsiteY104" fmla="*/ 1873459 h 2251389"/>
              <a:gd name="connsiteX105" fmla="*/ 6647714 w 10915134"/>
              <a:gd name="connsiteY105" fmla="*/ 1878941 h 2251389"/>
              <a:gd name="connsiteX106" fmla="*/ 6586613 w 10915134"/>
              <a:gd name="connsiteY106" fmla="*/ 1887053 h 2251389"/>
              <a:gd name="connsiteX107" fmla="*/ 6540424 w 10915134"/>
              <a:gd name="connsiteY107" fmla="*/ 1893269 h 2251389"/>
              <a:gd name="connsiteX108" fmla="*/ 6460034 w 10915134"/>
              <a:gd name="connsiteY108" fmla="*/ 1911286 h 2251389"/>
              <a:gd name="connsiteX109" fmla="*/ 6445449 w 10915134"/>
              <a:gd name="connsiteY109" fmla="*/ 1926499 h 2251389"/>
              <a:gd name="connsiteX110" fmla="*/ 6407092 w 10915134"/>
              <a:gd name="connsiteY110" fmla="*/ 1921993 h 2251389"/>
              <a:gd name="connsiteX111" fmla="*/ 6396332 w 10915134"/>
              <a:gd name="connsiteY111" fmla="*/ 1907025 h 2251389"/>
              <a:gd name="connsiteX112" fmla="*/ 6347048 w 10915134"/>
              <a:gd name="connsiteY112" fmla="*/ 1912130 h 2251389"/>
              <a:gd name="connsiteX113" fmla="*/ 6302270 w 10915134"/>
              <a:gd name="connsiteY113" fmla="*/ 1933613 h 2251389"/>
              <a:gd name="connsiteX114" fmla="*/ 6243078 w 10915134"/>
              <a:gd name="connsiteY114" fmla="*/ 1945644 h 2251389"/>
              <a:gd name="connsiteX115" fmla="*/ 6207738 w 10915134"/>
              <a:gd name="connsiteY115" fmla="*/ 1953011 h 2251389"/>
              <a:gd name="connsiteX116" fmla="*/ 6108781 w 10915134"/>
              <a:gd name="connsiteY116" fmla="*/ 1959474 h 2251389"/>
              <a:gd name="connsiteX117" fmla="*/ 6103698 w 10915134"/>
              <a:gd name="connsiteY117" fmla="*/ 1959304 h 2251389"/>
              <a:gd name="connsiteX118" fmla="*/ 6087017 w 10915134"/>
              <a:gd name="connsiteY118" fmla="*/ 1969078 h 2251389"/>
              <a:gd name="connsiteX119" fmla="*/ 6086313 w 10915134"/>
              <a:gd name="connsiteY119" fmla="*/ 1971580 h 2251389"/>
              <a:gd name="connsiteX120" fmla="*/ 6024291 w 10915134"/>
              <a:gd name="connsiteY120" fmla="*/ 1966761 h 2251389"/>
              <a:gd name="connsiteX121" fmla="*/ 6016853 w 10915134"/>
              <a:gd name="connsiteY121" fmla="*/ 1970526 h 2251389"/>
              <a:gd name="connsiteX122" fmla="*/ 5975404 w 10915134"/>
              <a:gd name="connsiteY122" fmla="*/ 1961749 h 2251389"/>
              <a:gd name="connsiteX123" fmla="*/ 5954536 w 10915134"/>
              <a:gd name="connsiteY123" fmla="*/ 1960220 h 2251389"/>
              <a:gd name="connsiteX124" fmla="*/ 5917280 w 10915134"/>
              <a:gd name="connsiteY124" fmla="*/ 1954478 h 2251389"/>
              <a:gd name="connsiteX125" fmla="*/ 5914232 w 10915134"/>
              <a:gd name="connsiteY125" fmla="*/ 1956919 h 2251389"/>
              <a:gd name="connsiteX126" fmla="*/ 5906850 w 10915134"/>
              <a:gd name="connsiteY126" fmla="*/ 1954702 h 2251389"/>
              <a:gd name="connsiteX127" fmla="*/ 5901461 w 10915134"/>
              <a:gd name="connsiteY127" fmla="*/ 1957577 h 2251389"/>
              <a:gd name="connsiteX128" fmla="*/ 5895317 w 10915134"/>
              <a:gd name="connsiteY128" fmla="*/ 1956828 h 2251389"/>
              <a:gd name="connsiteX129" fmla="*/ 5831128 w 10915134"/>
              <a:gd name="connsiteY129" fmla="*/ 1968382 h 2251389"/>
              <a:gd name="connsiteX130" fmla="*/ 5817261 w 10915134"/>
              <a:gd name="connsiteY130" fmla="*/ 1966124 h 2251389"/>
              <a:gd name="connsiteX131" fmla="*/ 5806791 w 10915134"/>
              <a:gd name="connsiteY131" fmla="*/ 1974713 h 2251389"/>
              <a:gd name="connsiteX132" fmla="*/ 5762574 w 10915134"/>
              <a:gd name="connsiteY132" fmla="*/ 1976973 h 2251389"/>
              <a:gd name="connsiteX133" fmla="*/ 5747297 w 10915134"/>
              <a:gd name="connsiteY133" fmla="*/ 1970252 h 2251389"/>
              <a:gd name="connsiteX134" fmla="*/ 5733169 w 10915134"/>
              <a:gd name="connsiteY134" fmla="*/ 1965433 h 2251389"/>
              <a:gd name="connsiteX135" fmla="*/ 5731338 w 10915134"/>
              <a:gd name="connsiteY135" fmla="*/ 1965447 h 2251389"/>
              <a:gd name="connsiteX136" fmla="*/ 5712957 w 10915134"/>
              <a:gd name="connsiteY136" fmla="*/ 1965596 h 2251389"/>
              <a:gd name="connsiteX137" fmla="*/ 5678760 w 10915134"/>
              <a:gd name="connsiteY137" fmla="*/ 1965873 h 2251389"/>
              <a:gd name="connsiteX138" fmla="*/ 5612457 w 10915134"/>
              <a:gd name="connsiteY138" fmla="*/ 1972287 h 2251389"/>
              <a:gd name="connsiteX139" fmla="*/ 5462439 w 10915134"/>
              <a:gd name="connsiteY139" fmla="*/ 1941766 h 2251389"/>
              <a:gd name="connsiteX140" fmla="*/ 5249426 w 10915134"/>
              <a:gd name="connsiteY140" fmla="*/ 1957993 h 2251389"/>
              <a:gd name="connsiteX141" fmla="*/ 4795460 w 10915134"/>
              <a:gd name="connsiteY141" fmla="*/ 2018541 h 2251389"/>
              <a:gd name="connsiteX142" fmla="*/ 4698875 w 10915134"/>
              <a:gd name="connsiteY142" fmla="*/ 2031693 h 2251389"/>
              <a:gd name="connsiteX143" fmla="*/ 4635334 w 10915134"/>
              <a:gd name="connsiteY143" fmla="*/ 2035504 h 2251389"/>
              <a:gd name="connsiteX144" fmla="*/ 4529228 w 10915134"/>
              <a:gd name="connsiteY144" fmla="*/ 2076609 h 2251389"/>
              <a:gd name="connsiteX145" fmla="*/ 4408461 w 10915134"/>
              <a:gd name="connsiteY145" fmla="*/ 2090939 h 2251389"/>
              <a:gd name="connsiteX146" fmla="*/ 4254651 w 10915134"/>
              <a:gd name="connsiteY146" fmla="*/ 2101730 h 2251389"/>
              <a:gd name="connsiteX147" fmla="*/ 4213233 w 10915134"/>
              <a:gd name="connsiteY147" fmla="*/ 2120326 h 2251389"/>
              <a:gd name="connsiteX148" fmla="*/ 4153938 w 10915134"/>
              <a:gd name="connsiteY148" fmla="*/ 2137520 h 2251389"/>
              <a:gd name="connsiteX149" fmla="*/ 4050969 w 10915134"/>
              <a:gd name="connsiteY149" fmla="*/ 2177971 h 2251389"/>
              <a:gd name="connsiteX150" fmla="*/ 3933162 w 10915134"/>
              <a:gd name="connsiteY150" fmla="*/ 2199509 h 2251389"/>
              <a:gd name="connsiteX151" fmla="*/ 3797609 w 10915134"/>
              <a:gd name="connsiteY151" fmla="*/ 2185813 h 2251389"/>
              <a:gd name="connsiteX152" fmla="*/ 3723511 w 10915134"/>
              <a:gd name="connsiteY152" fmla="*/ 2185401 h 2251389"/>
              <a:gd name="connsiteX153" fmla="*/ 3478465 w 10915134"/>
              <a:gd name="connsiteY153" fmla="*/ 2181087 h 2251389"/>
              <a:gd name="connsiteX154" fmla="*/ 3308996 w 10915134"/>
              <a:gd name="connsiteY154" fmla="*/ 2177978 h 2251389"/>
              <a:gd name="connsiteX155" fmla="*/ 3260282 w 10915134"/>
              <a:gd name="connsiteY155" fmla="*/ 2194479 h 2251389"/>
              <a:gd name="connsiteX156" fmla="*/ 3178557 w 10915134"/>
              <a:gd name="connsiteY156" fmla="*/ 2221451 h 2251389"/>
              <a:gd name="connsiteX157" fmla="*/ 3097074 w 10915134"/>
              <a:gd name="connsiteY157" fmla="*/ 2229837 h 2251389"/>
              <a:gd name="connsiteX158" fmla="*/ 3029944 w 10915134"/>
              <a:gd name="connsiteY158" fmla="*/ 2248531 h 2251389"/>
              <a:gd name="connsiteX159" fmla="*/ 2964870 w 10915134"/>
              <a:gd name="connsiteY159" fmla="*/ 2251389 h 2251389"/>
              <a:gd name="connsiteX160" fmla="*/ 2931496 w 10915134"/>
              <a:gd name="connsiteY160" fmla="*/ 2243024 h 2251389"/>
              <a:gd name="connsiteX161" fmla="*/ 2892959 w 10915134"/>
              <a:gd name="connsiteY161" fmla="*/ 2233969 h 2251389"/>
              <a:gd name="connsiteX162" fmla="*/ 2839074 w 10915134"/>
              <a:gd name="connsiteY162" fmla="*/ 2225008 h 2251389"/>
              <a:gd name="connsiteX163" fmla="*/ 2693779 w 10915134"/>
              <a:gd name="connsiteY163" fmla="*/ 2231570 h 2251389"/>
              <a:gd name="connsiteX164" fmla="*/ 2523799 w 10915134"/>
              <a:gd name="connsiteY164" fmla="*/ 2236547 h 2251389"/>
              <a:gd name="connsiteX165" fmla="*/ 2340069 w 10915134"/>
              <a:gd name="connsiteY165" fmla="*/ 2220699 h 2251389"/>
              <a:gd name="connsiteX166" fmla="*/ 2076408 w 10915134"/>
              <a:gd name="connsiteY166" fmla="*/ 2194398 h 2251389"/>
              <a:gd name="connsiteX167" fmla="*/ 1983593 w 10915134"/>
              <a:gd name="connsiteY167" fmla="*/ 2219360 h 2251389"/>
              <a:gd name="connsiteX168" fmla="*/ 1853105 w 10915134"/>
              <a:gd name="connsiteY168" fmla="*/ 2214141 h 2251389"/>
              <a:gd name="connsiteX169" fmla="*/ 1748511 w 10915134"/>
              <a:gd name="connsiteY169" fmla="*/ 2178472 h 2251389"/>
              <a:gd name="connsiteX170" fmla="*/ 1633422 w 10915134"/>
              <a:gd name="connsiteY170" fmla="*/ 2143415 h 2251389"/>
              <a:gd name="connsiteX171" fmla="*/ 1558946 w 10915134"/>
              <a:gd name="connsiteY171" fmla="*/ 2128843 h 2251389"/>
              <a:gd name="connsiteX172" fmla="*/ 1385344 w 10915134"/>
              <a:gd name="connsiteY172" fmla="*/ 2124817 h 2251389"/>
              <a:gd name="connsiteX173" fmla="*/ 1227473 w 10915134"/>
              <a:gd name="connsiteY173" fmla="*/ 2113291 h 2251389"/>
              <a:gd name="connsiteX174" fmla="*/ 1088711 w 10915134"/>
              <a:gd name="connsiteY174" fmla="*/ 2097947 h 2251389"/>
              <a:gd name="connsiteX175" fmla="*/ 939259 w 10915134"/>
              <a:gd name="connsiteY175" fmla="*/ 2073411 h 2251389"/>
              <a:gd name="connsiteX176" fmla="*/ 914345 w 10915134"/>
              <a:gd name="connsiteY176" fmla="*/ 2063135 h 2251389"/>
              <a:gd name="connsiteX177" fmla="*/ 879393 w 10915134"/>
              <a:gd name="connsiteY177" fmla="*/ 2068419 h 2251389"/>
              <a:gd name="connsiteX178" fmla="*/ 739242 w 10915134"/>
              <a:gd name="connsiteY178" fmla="*/ 2091539 h 2251389"/>
              <a:gd name="connsiteX179" fmla="*/ 628509 w 10915134"/>
              <a:gd name="connsiteY179" fmla="*/ 2108134 h 2251389"/>
              <a:gd name="connsiteX180" fmla="*/ 508046 w 10915134"/>
              <a:gd name="connsiteY180" fmla="*/ 2109851 h 2251389"/>
              <a:gd name="connsiteX181" fmla="*/ 408793 w 10915134"/>
              <a:gd name="connsiteY181" fmla="*/ 2105335 h 2251389"/>
              <a:gd name="connsiteX182" fmla="*/ 259142 w 10915134"/>
              <a:gd name="connsiteY182" fmla="*/ 2115883 h 2251389"/>
              <a:gd name="connsiteX183" fmla="*/ 91266 w 10915134"/>
              <a:gd name="connsiteY183" fmla="*/ 2135533 h 2251389"/>
              <a:gd name="connsiteX184" fmla="*/ 12251 w 10915134"/>
              <a:gd name="connsiteY184" fmla="*/ 2121489 h 2251389"/>
              <a:gd name="connsiteX185" fmla="*/ 0 w 10915134"/>
              <a:gd name="connsiteY185" fmla="*/ 2122164 h 225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0915134" h="2251389">
                <a:moveTo>
                  <a:pt x="0" y="0"/>
                </a:moveTo>
                <a:lnTo>
                  <a:pt x="10915134" y="0"/>
                </a:lnTo>
                <a:lnTo>
                  <a:pt x="10882980" y="49990"/>
                </a:lnTo>
                <a:cubicBezTo>
                  <a:pt x="10880871" y="52147"/>
                  <a:pt x="10836905" y="107867"/>
                  <a:pt x="10834795" y="110024"/>
                </a:cubicBezTo>
                <a:cubicBezTo>
                  <a:pt x="10820319" y="128194"/>
                  <a:pt x="10762503" y="175620"/>
                  <a:pt x="10738392" y="165813"/>
                </a:cubicBezTo>
                <a:cubicBezTo>
                  <a:pt x="10748670" y="186392"/>
                  <a:pt x="10638347" y="188684"/>
                  <a:pt x="10633692" y="209264"/>
                </a:cubicBezTo>
                <a:cubicBezTo>
                  <a:pt x="10631767" y="225908"/>
                  <a:pt x="10597419" y="233945"/>
                  <a:pt x="10586800" y="239716"/>
                </a:cubicBezTo>
                <a:cubicBezTo>
                  <a:pt x="10579628" y="256520"/>
                  <a:pt x="10520682" y="224915"/>
                  <a:pt x="10501658" y="307174"/>
                </a:cubicBezTo>
                <a:cubicBezTo>
                  <a:pt x="10447727" y="313339"/>
                  <a:pt x="10447126" y="425780"/>
                  <a:pt x="10404067" y="412395"/>
                </a:cubicBezTo>
                <a:cubicBezTo>
                  <a:pt x="10392937" y="413598"/>
                  <a:pt x="10388815" y="467371"/>
                  <a:pt x="10380953" y="472334"/>
                </a:cubicBezTo>
                <a:lnTo>
                  <a:pt x="10341416" y="504774"/>
                </a:lnTo>
                <a:lnTo>
                  <a:pt x="10326329" y="523459"/>
                </a:lnTo>
                <a:lnTo>
                  <a:pt x="10298289" y="532173"/>
                </a:lnTo>
                <a:cubicBezTo>
                  <a:pt x="10284422" y="535049"/>
                  <a:pt x="10265952" y="533199"/>
                  <a:pt x="10243127" y="540715"/>
                </a:cubicBezTo>
                <a:cubicBezTo>
                  <a:pt x="10203910" y="562831"/>
                  <a:pt x="10165274" y="534580"/>
                  <a:pt x="10141243" y="592343"/>
                </a:cubicBezTo>
                <a:cubicBezTo>
                  <a:pt x="10059374" y="598371"/>
                  <a:pt x="10021953" y="650378"/>
                  <a:pt x="9940352" y="631518"/>
                </a:cubicBezTo>
                <a:cubicBezTo>
                  <a:pt x="9959797" y="646419"/>
                  <a:pt x="9860152" y="623282"/>
                  <a:pt x="9836226" y="660496"/>
                </a:cubicBezTo>
                <a:cubicBezTo>
                  <a:pt x="9788121" y="672556"/>
                  <a:pt x="9760988" y="668531"/>
                  <a:pt x="9686899" y="683782"/>
                </a:cubicBezTo>
                <a:cubicBezTo>
                  <a:pt x="9623800" y="700369"/>
                  <a:pt x="9613948" y="700871"/>
                  <a:pt x="9578209" y="709781"/>
                </a:cubicBezTo>
                <a:lnTo>
                  <a:pt x="9437298" y="757337"/>
                </a:lnTo>
                <a:lnTo>
                  <a:pt x="9435498" y="759689"/>
                </a:lnTo>
                <a:cubicBezTo>
                  <a:pt x="9426240" y="765982"/>
                  <a:pt x="9419508" y="766527"/>
                  <a:pt x="9413910" y="764531"/>
                </a:cubicBezTo>
                <a:lnTo>
                  <a:pt x="9361370" y="760593"/>
                </a:lnTo>
                <a:lnTo>
                  <a:pt x="9356626" y="764594"/>
                </a:lnTo>
                <a:lnTo>
                  <a:pt x="9311281" y="769260"/>
                </a:lnTo>
                <a:cubicBezTo>
                  <a:pt x="9311245" y="769953"/>
                  <a:pt x="9311210" y="770644"/>
                  <a:pt x="9311173" y="771337"/>
                </a:cubicBezTo>
                <a:cubicBezTo>
                  <a:pt x="9309900" y="776105"/>
                  <a:pt x="9307010" y="779823"/>
                  <a:pt x="9300658" y="781452"/>
                </a:cubicBezTo>
                <a:cubicBezTo>
                  <a:pt x="9318003" y="808459"/>
                  <a:pt x="9299643" y="793767"/>
                  <a:pt x="9279376" y="796188"/>
                </a:cubicBezTo>
                <a:cubicBezTo>
                  <a:pt x="9260850" y="809309"/>
                  <a:pt x="9206021" y="849156"/>
                  <a:pt x="9189502" y="860175"/>
                </a:cubicBezTo>
                <a:lnTo>
                  <a:pt x="9180260" y="862300"/>
                </a:lnTo>
                <a:cubicBezTo>
                  <a:pt x="9180236" y="862466"/>
                  <a:pt x="9180211" y="862633"/>
                  <a:pt x="9180186" y="862799"/>
                </a:cubicBezTo>
                <a:cubicBezTo>
                  <a:pt x="9178407" y="864232"/>
                  <a:pt x="9175456" y="865295"/>
                  <a:pt x="9170652" y="865945"/>
                </a:cubicBezTo>
                <a:lnTo>
                  <a:pt x="9145484" y="870300"/>
                </a:lnTo>
                <a:lnTo>
                  <a:pt x="9140031" y="874741"/>
                </a:lnTo>
                <a:lnTo>
                  <a:pt x="9138892" y="880860"/>
                </a:lnTo>
                <a:lnTo>
                  <a:pt x="9107257" y="903704"/>
                </a:lnTo>
                <a:cubicBezTo>
                  <a:pt x="9091321" y="899193"/>
                  <a:pt x="9043942" y="941365"/>
                  <a:pt x="9034880" y="948837"/>
                </a:cubicBezTo>
                <a:lnTo>
                  <a:pt x="8950600" y="994853"/>
                </a:lnTo>
                <a:cubicBezTo>
                  <a:pt x="8865196" y="1081843"/>
                  <a:pt x="8818875" y="1077389"/>
                  <a:pt x="8753014" y="1118658"/>
                </a:cubicBezTo>
                <a:cubicBezTo>
                  <a:pt x="8692981" y="1124704"/>
                  <a:pt x="8636332" y="1128410"/>
                  <a:pt x="8581094" y="1153261"/>
                </a:cubicBezTo>
                <a:cubicBezTo>
                  <a:pt x="8538621" y="1164812"/>
                  <a:pt x="8511758" y="1169577"/>
                  <a:pt x="8498175" y="1187969"/>
                </a:cubicBezTo>
                <a:lnTo>
                  <a:pt x="8448788" y="1206463"/>
                </a:lnTo>
                <a:lnTo>
                  <a:pt x="8367996" y="1232783"/>
                </a:lnTo>
                <a:cubicBezTo>
                  <a:pt x="8367806" y="1234615"/>
                  <a:pt x="8367614" y="1236446"/>
                  <a:pt x="8367423" y="1238278"/>
                </a:cubicBezTo>
                <a:lnTo>
                  <a:pt x="8359640" y="1246782"/>
                </a:lnTo>
                <a:lnTo>
                  <a:pt x="8346100" y="1266142"/>
                </a:lnTo>
                <a:lnTo>
                  <a:pt x="8318833" y="1292714"/>
                </a:lnTo>
                <a:lnTo>
                  <a:pt x="8317719" y="1291904"/>
                </a:lnTo>
                <a:cubicBezTo>
                  <a:pt x="8314688" y="1290662"/>
                  <a:pt x="8311461" y="1290840"/>
                  <a:pt x="8307730" y="1293984"/>
                </a:cubicBezTo>
                <a:cubicBezTo>
                  <a:pt x="8294903" y="1295590"/>
                  <a:pt x="8255937" y="1295887"/>
                  <a:pt x="8240756" y="1301537"/>
                </a:cubicBezTo>
                <a:cubicBezTo>
                  <a:pt x="8233324" y="1310481"/>
                  <a:pt x="8225256" y="1319366"/>
                  <a:pt x="8216639" y="1327887"/>
                </a:cubicBezTo>
                <a:lnTo>
                  <a:pt x="8211337" y="1332570"/>
                </a:lnTo>
                <a:lnTo>
                  <a:pt x="8211048" y="1332403"/>
                </a:lnTo>
                <a:cubicBezTo>
                  <a:pt x="8209501" y="1332874"/>
                  <a:pt x="8207607" y="1334206"/>
                  <a:pt x="8205085" y="1336831"/>
                </a:cubicBezTo>
                <a:lnTo>
                  <a:pt x="8137554" y="1342145"/>
                </a:lnTo>
                <a:cubicBezTo>
                  <a:pt x="8105705" y="1354688"/>
                  <a:pt x="8080446" y="1339423"/>
                  <a:pt x="8054564" y="1367911"/>
                </a:cubicBezTo>
                <a:cubicBezTo>
                  <a:pt x="8024726" y="1379555"/>
                  <a:pt x="7996957" y="1380148"/>
                  <a:pt x="7973237" y="1397544"/>
                </a:cubicBezTo>
                <a:cubicBezTo>
                  <a:pt x="7961439" y="1393972"/>
                  <a:pt x="7951168" y="1394796"/>
                  <a:pt x="7944198" y="1410276"/>
                </a:cubicBezTo>
                <a:cubicBezTo>
                  <a:pt x="7915673" y="1417804"/>
                  <a:pt x="7905583" y="1403950"/>
                  <a:pt x="7890643" y="1424144"/>
                </a:cubicBezTo>
                <a:cubicBezTo>
                  <a:pt x="7869590" y="1403678"/>
                  <a:pt x="7870757" y="1414314"/>
                  <a:pt x="7864997" y="1425023"/>
                </a:cubicBezTo>
                <a:lnTo>
                  <a:pt x="7864067" y="1426002"/>
                </a:lnTo>
                <a:lnTo>
                  <a:pt x="7861153" y="1423038"/>
                </a:lnTo>
                <a:lnTo>
                  <a:pt x="7844586" y="1429169"/>
                </a:lnTo>
                <a:lnTo>
                  <a:pt x="7840350" y="1432451"/>
                </a:lnTo>
                <a:cubicBezTo>
                  <a:pt x="7837357" y="1434345"/>
                  <a:pt x="7835272" y="1435129"/>
                  <a:pt x="7833722" y="1435148"/>
                </a:cubicBezTo>
                <a:lnTo>
                  <a:pt x="7833492" y="1434901"/>
                </a:lnTo>
                <a:lnTo>
                  <a:pt x="7827413" y="1438043"/>
                </a:lnTo>
                <a:cubicBezTo>
                  <a:pt x="7817294" y="1444069"/>
                  <a:pt x="7807591" y="1450613"/>
                  <a:pt x="7798463" y="1457407"/>
                </a:cubicBezTo>
                <a:cubicBezTo>
                  <a:pt x="7789625" y="1446704"/>
                  <a:pt x="7769649" y="1464040"/>
                  <a:pt x="7759015" y="1458666"/>
                </a:cubicBezTo>
                <a:lnTo>
                  <a:pt x="7752684" y="1444792"/>
                </a:lnTo>
                <a:lnTo>
                  <a:pt x="7747867" y="1447976"/>
                </a:lnTo>
                <a:lnTo>
                  <a:pt x="7738750" y="1456574"/>
                </a:lnTo>
                <a:cubicBezTo>
                  <a:pt x="7737328" y="1457741"/>
                  <a:pt x="7736297" y="1457914"/>
                  <a:pt x="7735619" y="1456320"/>
                </a:cubicBezTo>
                <a:cubicBezTo>
                  <a:pt x="7730006" y="1457852"/>
                  <a:pt x="7711662" y="1464787"/>
                  <a:pt x="7705072" y="1465768"/>
                </a:cubicBezTo>
                <a:lnTo>
                  <a:pt x="7696073" y="1462212"/>
                </a:lnTo>
                <a:lnTo>
                  <a:pt x="7692096" y="1462163"/>
                </a:lnTo>
                <a:lnTo>
                  <a:pt x="7674689" y="1477613"/>
                </a:lnTo>
                <a:lnTo>
                  <a:pt x="7665348" y="1483862"/>
                </a:lnTo>
                <a:lnTo>
                  <a:pt x="7606276" y="1538521"/>
                </a:lnTo>
                <a:lnTo>
                  <a:pt x="7504695" y="1566686"/>
                </a:lnTo>
                <a:cubicBezTo>
                  <a:pt x="7473718" y="1603709"/>
                  <a:pt x="7404436" y="1554658"/>
                  <a:pt x="7401270" y="1597361"/>
                </a:cubicBezTo>
                <a:cubicBezTo>
                  <a:pt x="7369238" y="1613154"/>
                  <a:pt x="7363418" y="1605164"/>
                  <a:pt x="7320321" y="1619535"/>
                </a:cubicBezTo>
                <a:cubicBezTo>
                  <a:pt x="7280514" y="1668809"/>
                  <a:pt x="7198683" y="1708462"/>
                  <a:pt x="7149526" y="1743630"/>
                </a:cubicBezTo>
                <a:cubicBezTo>
                  <a:pt x="7114410" y="1721934"/>
                  <a:pt x="7136043" y="1746476"/>
                  <a:pt x="7105391" y="1752328"/>
                </a:cubicBezTo>
                <a:cubicBezTo>
                  <a:pt x="7119677" y="1779725"/>
                  <a:pt x="7066212" y="1749779"/>
                  <a:pt x="7071654" y="1785091"/>
                </a:cubicBezTo>
                <a:cubicBezTo>
                  <a:pt x="7065905" y="1785038"/>
                  <a:pt x="7060161" y="1783873"/>
                  <a:pt x="7054359" y="1782439"/>
                </a:cubicBezTo>
                <a:lnTo>
                  <a:pt x="7051319" y="1781706"/>
                </a:lnTo>
                <a:lnTo>
                  <a:pt x="7040377" y="1784767"/>
                </a:lnTo>
                <a:lnTo>
                  <a:pt x="7035771" y="1778137"/>
                </a:lnTo>
                <a:lnTo>
                  <a:pt x="7018208" y="1777373"/>
                </a:lnTo>
                <a:cubicBezTo>
                  <a:pt x="7011866" y="1778247"/>
                  <a:pt x="7005318" y="1780539"/>
                  <a:pt x="6998493" y="1785098"/>
                </a:cubicBezTo>
                <a:cubicBezTo>
                  <a:pt x="6983689" y="1806072"/>
                  <a:pt x="6952865" y="1800516"/>
                  <a:pt x="6928288" y="1811732"/>
                </a:cubicBezTo>
                <a:lnTo>
                  <a:pt x="6917773" y="1820666"/>
                </a:lnTo>
                <a:lnTo>
                  <a:pt x="6881789" y="1828309"/>
                </a:lnTo>
                <a:lnTo>
                  <a:pt x="6879926" y="1830591"/>
                </a:lnTo>
                <a:cubicBezTo>
                  <a:pt x="6873880" y="1832712"/>
                  <a:pt x="6861049" y="1834739"/>
                  <a:pt x="6845508" y="1841035"/>
                </a:cubicBezTo>
                <a:lnTo>
                  <a:pt x="6786683" y="1868367"/>
                </a:lnTo>
                <a:lnTo>
                  <a:pt x="6773874" y="1863267"/>
                </a:lnTo>
                <a:lnTo>
                  <a:pt x="6771241" y="1859449"/>
                </a:lnTo>
                <a:lnTo>
                  <a:pt x="6755065" y="1866822"/>
                </a:lnTo>
                <a:lnTo>
                  <a:pt x="6740854" y="1865352"/>
                </a:lnTo>
                <a:lnTo>
                  <a:pt x="6730997" y="1874155"/>
                </a:lnTo>
                <a:lnTo>
                  <a:pt x="6714212" y="1876293"/>
                </a:lnTo>
                <a:cubicBezTo>
                  <a:pt x="6707919" y="1876308"/>
                  <a:pt x="6700834" y="1876122"/>
                  <a:pt x="6693130" y="1876808"/>
                </a:cubicBezTo>
                <a:lnTo>
                  <a:pt x="6674405" y="1873459"/>
                </a:lnTo>
                <a:lnTo>
                  <a:pt x="6647714" y="1878941"/>
                </a:lnTo>
                <a:cubicBezTo>
                  <a:pt x="6627122" y="1883360"/>
                  <a:pt x="6607220" y="1886896"/>
                  <a:pt x="6586613" y="1887053"/>
                </a:cubicBezTo>
                <a:cubicBezTo>
                  <a:pt x="6572205" y="1895536"/>
                  <a:pt x="6557706" y="1900239"/>
                  <a:pt x="6540424" y="1893269"/>
                </a:cubicBezTo>
                <a:cubicBezTo>
                  <a:pt x="6497538" y="1902769"/>
                  <a:pt x="6490601" y="1917381"/>
                  <a:pt x="6460034" y="1911286"/>
                </a:cubicBezTo>
                <a:cubicBezTo>
                  <a:pt x="6453811" y="1919532"/>
                  <a:pt x="6449254" y="1924158"/>
                  <a:pt x="6445449" y="1926499"/>
                </a:cubicBezTo>
                <a:cubicBezTo>
                  <a:pt x="6434030" y="1933525"/>
                  <a:pt x="6429411" y="1919994"/>
                  <a:pt x="6407092" y="1921993"/>
                </a:cubicBezTo>
                <a:cubicBezTo>
                  <a:pt x="6382682" y="1922166"/>
                  <a:pt x="6418607" y="1903450"/>
                  <a:pt x="6396332" y="1907025"/>
                </a:cubicBezTo>
                <a:cubicBezTo>
                  <a:pt x="6376015" y="1918727"/>
                  <a:pt x="6367614" y="1898795"/>
                  <a:pt x="6347048" y="1912130"/>
                </a:cubicBezTo>
                <a:cubicBezTo>
                  <a:pt x="6360109" y="1925598"/>
                  <a:pt x="6297691" y="1920276"/>
                  <a:pt x="6302270" y="1933613"/>
                </a:cubicBezTo>
                <a:cubicBezTo>
                  <a:pt x="6272680" y="1919839"/>
                  <a:pt x="6273323" y="1945036"/>
                  <a:pt x="6243078" y="1945644"/>
                </a:cubicBezTo>
                <a:cubicBezTo>
                  <a:pt x="6226744" y="1941607"/>
                  <a:pt x="6216828" y="1942552"/>
                  <a:pt x="6207738" y="1953011"/>
                </a:cubicBezTo>
                <a:cubicBezTo>
                  <a:pt x="6131633" y="1932600"/>
                  <a:pt x="6170923" y="1959774"/>
                  <a:pt x="6108781" y="1959474"/>
                </a:cubicBezTo>
                <a:lnTo>
                  <a:pt x="6103698" y="1959304"/>
                </a:lnTo>
                <a:lnTo>
                  <a:pt x="6087017" y="1969078"/>
                </a:lnTo>
                <a:cubicBezTo>
                  <a:pt x="6086783" y="1969912"/>
                  <a:pt x="6086547" y="1970745"/>
                  <a:pt x="6086313" y="1971580"/>
                </a:cubicBezTo>
                <a:lnTo>
                  <a:pt x="6024291" y="1966761"/>
                </a:lnTo>
                <a:lnTo>
                  <a:pt x="6016853" y="1970526"/>
                </a:lnTo>
                <a:lnTo>
                  <a:pt x="5975404" y="1961749"/>
                </a:lnTo>
                <a:lnTo>
                  <a:pt x="5954536" y="1960220"/>
                </a:lnTo>
                <a:lnTo>
                  <a:pt x="5917280" y="1954478"/>
                </a:lnTo>
                <a:lnTo>
                  <a:pt x="5914232" y="1956919"/>
                </a:lnTo>
                <a:lnTo>
                  <a:pt x="5906850" y="1954702"/>
                </a:lnTo>
                <a:lnTo>
                  <a:pt x="5901461" y="1957577"/>
                </a:lnTo>
                <a:lnTo>
                  <a:pt x="5895317" y="1956828"/>
                </a:lnTo>
                <a:cubicBezTo>
                  <a:pt x="5883595" y="1958629"/>
                  <a:pt x="5844137" y="1966833"/>
                  <a:pt x="5831128" y="1968382"/>
                </a:cubicBezTo>
                <a:lnTo>
                  <a:pt x="5817261" y="1966124"/>
                </a:lnTo>
                <a:lnTo>
                  <a:pt x="5806791" y="1974713"/>
                </a:lnTo>
                <a:lnTo>
                  <a:pt x="5762574" y="1976973"/>
                </a:lnTo>
                <a:lnTo>
                  <a:pt x="5747297" y="1970252"/>
                </a:lnTo>
                <a:lnTo>
                  <a:pt x="5733169" y="1965433"/>
                </a:lnTo>
                <a:lnTo>
                  <a:pt x="5731338" y="1965447"/>
                </a:lnTo>
                <a:lnTo>
                  <a:pt x="5712957" y="1965596"/>
                </a:lnTo>
                <a:lnTo>
                  <a:pt x="5678760" y="1965873"/>
                </a:lnTo>
                <a:cubicBezTo>
                  <a:pt x="5656934" y="1966331"/>
                  <a:pt x="5634795" y="1967772"/>
                  <a:pt x="5612457" y="1972287"/>
                </a:cubicBezTo>
                <a:cubicBezTo>
                  <a:pt x="5527023" y="1949966"/>
                  <a:pt x="5534401" y="1947926"/>
                  <a:pt x="5462439" y="1941766"/>
                </a:cubicBezTo>
                <a:cubicBezTo>
                  <a:pt x="5427425" y="1917624"/>
                  <a:pt x="5291183" y="1960519"/>
                  <a:pt x="5249426" y="1957993"/>
                </a:cubicBezTo>
                <a:cubicBezTo>
                  <a:pt x="5146406" y="1973328"/>
                  <a:pt x="4927624" y="2044719"/>
                  <a:pt x="4795460" y="2018541"/>
                </a:cubicBezTo>
                <a:cubicBezTo>
                  <a:pt x="4762844" y="2022395"/>
                  <a:pt x="4718233" y="2031407"/>
                  <a:pt x="4698875" y="2031693"/>
                </a:cubicBezTo>
                <a:lnTo>
                  <a:pt x="4635334" y="2035504"/>
                </a:lnTo>
                <a:lnTo>
                  <a:pt x="4529228" y="2076609"/>
                </a:lnTo>
                <a:cubicBezTo>
                  <a:pt x="4475152" y="2050383"/>
                  <a:pt x="4475600" y="2080729"/>
                  <a:pt x="4408461" y="2090939"/>
                </a:cubicBezTo>
                <a:cubicBezTo>
                  <a:pt x="4383821" y="2082708"/>
                  <a:pt x="4268804" y="2082966"/>
                  <a:pt x="4254651" y="2101730"/>
                </a:cubicBezTo>
                <a:cubicBezTo>
                  <a:pt x="4238862" y="2106286"/>
                  <a:pt x="4220313" y="2100544"/>
                  <a:pt x="4213233" y="2120326"/>
                </a:cubicBezTo>
                <a:cubicBezTo>
                  <a:pt x="4201430" y="2144259"/>
                  <a:pt x="4145731" y="2110137"/>
                  <a:pt x="4153938" y="2137520"/>
                </a:cubicBezTo>
                <a:cubicBezTo>
                  <a:pt x="4114396" y="2114195"/>
                  <a:pt x="4083806" y="2164553"/>
                  <a:pt x="4050969" y="2177971"/>
                </a:cubicBezTo>
                <a:cubicBezTo>
                  <a:pt x="4019767" y="2177378"/>
                  <a:pt x="4005088" y="2190554"/>
                  <a:pt x="3933162" y="2199509"/>
                </a:cubicBezTo>
                <a:cubicBezTo>
                  <a:pt x="3898830" y="2172322"/>
                  <a:pt x="3861284" y="2221170"/>
                  <a:pt x="3797609" y="2185813"/>
                </a:cubicBezTo>
                <a:cubicBezTo>
                  <a:pt x="3795667" y="2189772"/>
                  <a:pt x="3776702" y="2186188"/>
                  <a:pt x="3723511" y="2185401"/>
                </a:cubicBezTo>
                <a:cubicBezTo>
                  <a:pt x="3670320" y="2184613"/>
                  <a:pt x="3558625" y="2184230"/>
                  <a:pt x="3478465" y="2181087"/>
                </a:cubicBezTo>
                <a:cubicBezTo>
                  <a:pt x="3387474" y="2181789"/>
                  <a:pt x="3428499" y="2219948"/>
                  <a:pt x="3308996" y="2177978"/>
                </a:cubicBezTo>
                <a:cubicBezTo>
                  <a:pt x="3299910" y="2200517"/>
                  <a:pt x="3285785" y="2202748"/>
                  <a:pt x="3260282" y="2194479"/>
                </a:cubicBezTo>
                <a:cubicBezTo>
                  <a:pt x="3216295" y="2196427"/>
                  <a:pt x="3227371" y="2250251"/>
                  <a:pt x="3178557" y="2221451"/>
                </a:cubicBezTo>
                <a:cubicBezTo>
                  <a:pt x="3146795" y="2234329"/>
                  <a:pt x="3117401" y="2220418"/>
                  <a:pt x="3097074" y="2229837"/>
                </a:cubicBezTo>
                <a:lnTo>
                  <a:pt x="3029944" y="2248531"/>
                </a:lnTo>
                <a:cubicBezTo>
                  <a:pt x="2992804" y="2254069"/>
                  <a:pt x="2982389" y="2213943"/>
                  <a:pt x="2964870" y="2251389"/>
                </a:cubicBezTo>
                <a:lnTo>
                  <a:pt x="2931496" y="2243024"/>
                </a:lnTo>
                <a:lnTo>
                  <a:pt x="2892959" y="2233969"/>
                </a:lnTo>
                <a:cubicBezTo>
                  <a:pt x="2872669" y="2227791"/>
                  <a:pt x="2882203" y="2234774"/>
                  <a:pt x="2839074" y="2225008"/>
                </a:cubicBezTo>
                <a:cubicBezTo>
                  <a:pt x="2811442" y="2251884"/>
                  <a:pt x="2766379" y="2232117"/>
                  <a:pt x="2693779" y="2231570"/>
                </a:cubicBezTo>
                <a:lnTo>
                  <a:pt x="2523799" y="2236547"/>
                </a:lnTo>
                <a:cubicBezTo>
                  <a:pt x="2466172" y="2242686"/>
                  <a:pt x="2414634" y="2227724"/>
                  <a:pt x="2340069" y="2220699"/>
                </a:cubicBezTo>
                <a:cubicBezTo>
                  <a:pt x="2265503" y="2213674"/>
                  <a:pt x="2139796" y="2191971"/>
                  <a:pt x="2076408" y="2194398"/>
                </a:cubicBezTo>
                <a:cubicBezTo>
                  <a:pt x="2032508" y="2197562"/>
                  <a:pt x="2027933" y="2185141"/>
                  <a:pt x="1983593" y="2219360"/>
                </a:cubicBezTo>
                <a:cubicBezTo>
                  <a:pt x="1947094" y="2209205"/>
                  <a:pt x="1890960" y="2218305"/>
                  <a:pt x="1853105" y="2214141"/>
                </a:cubicBezTo>
                <a:cubicBezTo>
                  <a:pt x="1825748" y="2216625"/>
                  <a:pt x="1783192" y="2179879"/>
                  <a:pt x="1748511" y="2178472"/>
                </a:cubicBezTo>
                <a:cubicBezTo>
                  <a:pt x="1703498" y="2196202"/>
                  <a:pt x="1694831" y="2157630"/>
                  <a:pt x="1633422" y="2143415"/>
                </a:cubicBezTo>
                <a:cubicBezTo>
                  <a:pt x="1607630" y="2161065"/>
                  <a:pt x="1579060" y="2145077"/>
                  <a:pt x="1558946" y="2128843"/>
                </a:cubicBezTo>
                <a:cubicBezTo>
                  <a:pt x="1499069" y="2134267"/>
                  <a:pt x="1452565" y="2133855"/>
                  <a:pt x="1385344" y="2124817"/>
                </a:cubicBezTo>
                <a:cubicBezTo>
                  <a:pt x="1312492" y="2145463"/>
                  <a:pt x="1299315" y="2122756"/>
                  <a:pt x="1227473" y="2113291"/>
                </a:cubicBezTo>
                <a:cubicBezTo>
                  <a:pt x="1199075" y="2120045"/>
                  <a:pt x="1149241" y="2095660"/>
                  <a:pt x="1088711" y="2097947"/>
                </a:cubicBezTo>
                <a:cubicBezTo>
                  <a:pt x="1048569" y="2095382"/>
                  <a:pt x="1091396" y="2061344"/>
                  <a:pt x="939259" y="2073411"/>
                </a:cubicBezTo>
                <a:cubicBezTo>
                  <a:pt x="930603" y="2080267"/>
                  <a:pt x="912274" y="2072716"/>
                  <a:pt x="914345" y="2063135"/>
                </a:cubicBezTo>
                <a:cubicBezTo>
                  <a:pt x="904674" y="2065915"/>
                  <a:pt x="881392" y="2083881"/>
                  <a:pt x="879393" y="2068419"/>
                </a:cubicBezTo>
                <a:cubicBezTo>
                  <a:pt x="831068" y="2065554"/>
                  <a:pt x="782797" y="2073516"/>
                  <a:pt x="739242" y="2091539"/>
                </a:cubicBezTo>
                <a:cubicBezTo>
                  <a:pt x="713063" y="2085924"/>
                  <a:pt x="685973" y="2097939"/>
                  <a:pt x="628509" y="2108134"/>
                </a:cubicBezTo>
                <a:cubicBezTo>
                  <a:pt x="575136" y="2076613"/>
                  <a:pt x="570057" y="2131408"/>
                  <a:pt x="508046" y="2109851"/>
                </a:cubicBezTo>
                <a:cubicBezTo>
                  <a:pt x="473420" y="2105939"/>
                  <a:pt x="433697" y="2091842"/>
                  <a:pt x="408793" y="2105335"/>
                </a:cubicBezTo>
                <a:cubicBezTo>
                  <a:pt x="383633" y="2099507"/>
                  <a:pt x="299763" y="2118030"/>
                  <a:pt x="259142" y="2115883"/>
                </a:cubicBezTo>
                <a:cubicBezTo>
                  <a:pt x="191085" y="2103328"/>
                  <a:pt x="127146" y="2128850"/>
                  <a:pt x="91266" y="2135533"/>
                </a:cubicBezTo>
                <a:cubicBezTo>
                  <a:pt x="55346" y="2131669"/>
                  <a:pt x="37547" y="2122850"/>
                  <a:pt x="12251" y="2121489"/>
                </a:cubicBezTo>
                <a:lnTo>
                  <a:pt x="0" y="2122164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7AC1268-FBAE-70F7-6939-67D257DD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7" y="609600"/>
            <a:ext cx="5915197" cy="1330519"/>
          </a:xfrm>
        </p:spPr>
        <p:txBody>
          <a:bodyPr>
            <a:normAutofit/>
          </a:bodyPr>
          <a:lstStyle/>
          <a:p>
            <a:r>
              <a:rPr lang="en-HK" altLang="zh-TW" b="1" dirty="0"/>
              <a:t>Poster</a:t>
            </a:r>
            <a:r>
              <a:rPr lang="zh-TW" altLang="en-US" b="1" dirty="0"/>
              <a:t> </a:t>
            </a:r>
            <a:r>
              <a:rPr lang="en-HK" altLang="zh-TW" b="1" dirty="0"/>
              <a:t>Example (1)</a:t>
            </a:r>
            <a:endParaRPr lang="en-US" b="1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B9FD11D-7561-43C8-BE54-00D7DCF0E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5390" y="5800298"/>
            <a:ext cx="5736610" cy="1057702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4114838 w 5741575"/>
              <a:gd name="connsiteY74" fmla="*/ 238165 h 955271"/>
              <a:gd name="connsiteX75" fmla="*/ 4271023 w 5741575"/>
              <a:gd name="connsiteY75" fmla="*/ 241959 h 955271"/>
              <a:gd name="connsiteX76" fmla="*/ 4367397 w 5741575"/>
              <a:gd name="connsiteY76" fmla="*/ 271442 h 955271"/>
              <a:gd name="connsiteX77" fmla="*/ 4495366 w 5741575"/>
              <a:gd name="connsiteY77" fmla="*/ 271618 h 955271"/>
              <a:gd name="connsiteX78" fmla="*/ 4517347 w 5741575"/>
              <a:gd name="connsiteY78" fmla="*/ 275639 h 955271"/>
              <a:gd name="connsiteX79" fmla="*/ 4546116 w 5741575"/>
              <a:gd name="connsiteY79" fmla="*/ 268568 h 955271"/>
              <a:gd name="connsiteX80" fmla="*/ 4661259 w 5741575"/>
              <a:gd name="connsiteY80" fmla="*/ 238966 h 955271"/>
              <a:gd name="connsiteX81" fmla="*/ 4750403 w 5741575"/>
              <a:gd name="connsiteY81" fmla="*/ 204364 h 955271"/>
              <a:gd name="connsiteX82" fmla="*/ 4867614 w 5741575"/>
              <a:gd name="connsiteY82" fmla="*/ 208668 h 955271"/>
              <a:gd name="connsiteX83" fmla="*/ 4937036 w 5741575"/>
              <a:gd name="connsiteY83" fmla="*/ 195446 h 955271"/>
              <a:gd name="connsiteX84" fmla="*/ 5047626 w 5741575"/>
              <a:gd name="connsiteY84" fmla="*/ 149604 h 955271"/>
              <a:gd name="connsiteX85" fmla="*/ 5200247 w 5741575"/>
              <a:gd name="connsiteY85" fmla="*/ 142695 h 955271"/>
              <a:gd name="connsiteX86" fmla="*/ 5235691 w 5741575"/>
              <a:gd name="connsiteY86" fmla="*/ 173330 h 955271"/>
              <a:gd name="connsiteX87" fmla="*/ 5280133 w 5741575"/>
              <a:gd name="connsiteY87" fmla="*/ 189342 h 955271"/>
              <a:gd name="connsiteX88" fmla="*/ 5291963 w 5741575"/>
              <a:gd name="connsiteY88" fmla="*/ 139446 h 955271"/>
              <a:gd name="connsiteX89" fmla="*/ 5418472 w 5741575"/>
              <a:gd name="connsiteY89" fmla="*/ 89163 h 955271"/>
              <a:gd name="connsiteX90" fmla="*/ 5482354 w 5741575"/>
              <a:gd name="connsiteY90" fmla="*/ 69470 h 955271"/>
              <a:gd name="connsiteX91" fmla="*/ 5583280 w 5741575"/>
              <a:gd name="connsiteY91" fmla="*/ 49787 h 955271"/>
              <a:gd name="connsiteX92" fmla="*/ 5613766 w 5741575"/>
              <a:gd name="connsiteY92" fmla="*/ 41855 h 955271"/>
              <a:gd name="connsiteX93" fmla="*/ 5684952 w 5741575"/>
              <a:gd name="connsiteY93" fmla="*/ 26088 h 955271"/>
              <a:gd name="connsiteX94" fmla="*/ 5741575 w 5741575"/>
              <a:gd name="connsiteY94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873778 w 5741575"/>
              <a:gd name="connsiteY38" fmla="*/ 530130 h 955271"/>
              <a:gd name="connsiteX39" fmla="*/ 1988411 w 5741575"/>
              <a:gd name="connsiteY39" fmla="*/ 491599 h 955271"/>
              <a:gd name="connsiteX40" fmla="*/ 2085507 w 5741575"/>
              <a:gd name="connsiteY40" fmla="*/ 498527 h 955271"/>
              <a:gd name="connsiteX41" fmla="*/ 2090767 w 5741575"/>
              <a:gd name="connsiteY41" fmla="*/ 490616 h 955271"/>
              <a:gd name="connsiteX42" fmla="*/ 2151143 w 5741575"/>
              <a:gd name="connsiteY42" fmla="*/ 478332 h 955271"/>
              <a:gd name="connsiteX43" fmla="*/ 2378710 w 5741575"/>
              <a:gd name="connsiteY43" fmla="*/ 477570 h 955271"/>
              <a:gd name="connsiteX44" fmla="*/ 2496256 w 5741575"/>
              <a:gd name="connsiteY44" fmla="*/ 452396 h 955271"/>
              <a:gd name="connsiteX45" fmla="*/ 2535387 w 5741575"/>
              <a:gd name="connsiteY45" fmla="*/ 436645 h 955271"/>
              <a:gd name="connsiteX46" fmla="*/ 2601109 w 5741575"/>
              <a:gd name="connsiteY46" fmla="*/ 410678 h 955271"/>
              <a:gd name="connsiteX47" fmla="*/ 2643855 w 5741575"/>
              <a:gd name="connsiteY47" fmla="*/ 374482 h 955271"/>
              <a:gd name="connsiteX48" fmla="*/ 2657726 w 5741575"/>
              <a:gd name="connsiteY48" fmla="*/ 365841 h 955271"/>
              <a:gd name="connsiteX49" fmla="*/ 2687125 w 5741575"/>
              <a:gd name="connsiteY49" fmla="*/ 366820 h 955271"/>
              <a:gd name="connsiteX50" fmla="*/ 2697479 w 5741575"/>
              <a:gd name="connsiteY50" fmla="*/ 361430 h 955271"/>
              <a:gd name="connsiteX51" fmla="*/ 2701547 w 5741575"/>
              <a:gd name="connsiteY51" fmla="*/ 361545 h 955271"/>
              <a:gd name="connsiteX52" fmla="*/ 2711054 w 5741575"/>
              <a:gd name="connsiteY52" fmla="*/ 360597 h 955271"/>
              <a:gd name="connsiteX53" fmla="*/ 2710438 w 5741575"/>
              <a:gd name="connsiteY53" fmla="*/ 366958 h 955271"/>
              <a:gd name="connsiteX54" fmla="*/ 2722936 w 5741575"/>
              <a:gd name="connsiteY54" fmla="*/ 377633 h 955271"/>
              <a:gd name="connsiteX55" fmla="*/ 2777227 w 5741575"/>
              <a:gd name="connsiteY55" fmla="*/ 368972 h 955271"/>
              <a:gd name="connsiteX56" fmla="*/ 2779510 w 5741575"/>
              <a:gd name="connsiteY56" fmla="*/ 361652 h 955271"/>
              <a:gd name="connsiteX57" fmla="*/ 2786278 w 5741575"/>
              <a:gd name="connsiteY57" fmla="*/ 359869 h 955271"/>
              <a:gd name="connsiteX58" fmla="*/ 2792101 w 5741575"/>
              <a:gd name="connsiteY58" fmla="*/ 365927 h 955271"/>
              <a:gd name="connsiteX59" fmla="*/ 2885545 w 5741575"/>
              <a:gd name="connsiteY59" fmla="*/ 372818 h 955271"/>
              <a:gd name="connsiteX60" fmla="*/ 3009558 w 5741575"/>
              <a:gd name="connsiteY60" fmla="*/ 370573 h 955271"/>
              <a:gd name="connsiteX61" fmla="*/ 3095010 w 5741575"/>
              <a:gd name="connsiteY61" fmla="*/ 332454 h 955271"/>
              <a:gd name="connsiteX62" fmla="*/ 3103742 w 5741575"/>
              <a:gd name="connsiteY62" fmla="*/ 337974 h 955271"/>
              <a:gd name="connsiteX63" fmla="*/ 3165093 w 5741575"/>
              <a:gd name="connsiteY63" fmla="*/ 329459 h 955271"/>
              <a:gd name="connsiteX64" fmla="*/ 3373785 w 5741575"/>
              <a:gd name="connsiteY64" fmla="*/ 255680 h 955271"/>
              <a:gd name="connsiteX65" fmla="*/ 3493851 w 5741575"/>
              <a:gd name="connsiteY65" fmla="*/ 240255 h 955271"/>
              <a:gd name="connsiteX66" fmla="*/ 3537470 w 5741575"/>
              <a:gd name="connsiteY66" fmla="*/ 241867 h 955271"/>
              <a:gd name="connsiteX67" fmla="*/ 3610489 w 5741575"/>
              <a:gd name="connsiteY67" fmla="*/ 244128 h 955271"/>
              <a:gd name="connsiteX68" fmla="*/ 3667539 w 5741575"/>
              <a:gd name="connsiteY68" fmla="*/ 263271 h 955271"/>
              <a:gd name="connsiteX69" fmla="*/ 3727614 w 5741575"/>
              <a:gd name="connsiteY69" fmla="*/ 258245 h 955271"/>
              <a:gd name="connsiteX70" fmla="*/ 3738369 w 5741575"/>
              <a:gd name="connsiteY70" fmla="*/ 234506 h 955271"/>
              <a:gd name="connsiteX71" fmla="*/ 3803670 w 5741575"/>
              <a:gd name="connsiteY71" fmla="*/ 236457 h 955271"/>
              <a:gd name="connsiteX72" fmla="*/ 3903080 w 5741575"/>
              <a:gd name="connsiteY72" fmla="*/ 241890 h 955271"/>
              <a:gd name="connsiteX73" fmla="*/ 4114838 w 5741575"/>
              <a:gd name="connsiteY73" fmla="*/ 238165 h 955271"/>
              <a:gd name="connsiteX74" fmla="*/ 4271023 w 5741575"/>
              <a:gd name="connsiteY74" fmla="*/ 241959 h 955271"/>
              <a:gd name="connsiteX75" fmla="*/ 4367397 w 5741575"/>
              <a:gd name="connsiteY75" fmla="*/ 271442 h 955271"/>
              <a:gd name="connsiteX76" fmla="*/ 4495366 w 5741575"/>
              <a:gd name="connsiteY76" fmla="*/ 271618 h 955271"/>
              <a:gd name="connsiteX77" fmla="*/ 4517347 w 5741575"/>
              <a:gd name="connsiteY77" fmla="*/ 275639 h 955271"/>
              <a:gd name="connsiteX78" fmla="*/ 4546116 w 5741575"/>
              <a:gd name="connsiteY78" fmla="*/ 268568 h 955271"/>
              <a:gd name="connsiteX79" fmla="*/ 4661259 w 5741575"/>
              <a:gd name="connsiteY79" fmla="*/ 238966 h 955271"/>
              <a:gd name="connsiteX80" fmla="*/ 4750403 w 5741575"/>
              <a:gd name="connsiteY80" fmla="*/ 204364 h 955271"/>
              <a:gd name="connsiteX81" fmla="*/ 4867614 w 5741575"/>
              <a:gd name="connsiteY81" fmla="*/ 208668 h 955271"/>
              <a:gd name="connsiteX82" fmla="*/ 4937036 w 5741575"/>
              <a:gd name="connsiteY82" fmla="*/ 195446 h 955271"/>
              <a:gd name="connsiteX83" fmla="*/ 5047626 w 5741575"/>
              <a:gd name="connsiteY83" fmla="*/ 149604 h 955271"/>
              <a:gd name="connsiteX84" fmla="*/ 5200247 w 5741575"/>
              <a:gd name="connsiteY84" fmla="*/ 142695 h 955271"/>
              <a:gd name="connsiteX85" fmla="*/ 5235691 w 5741575"/>
              <a:gd name="connsiteY85" fmla="*/ 173330 h 955271"/>
              <a:gd name="connsiteX86" fmla="*/ 5280133 w 5741575"/>
              <a:gd name="connsiteY86" fmla="*/ 189342 h 955271"/>
              <a:gd name="connsiteX87" fmla="*/ 5291963 w 5741575"/>
              <a:gd name="connsiteY87" fmla="*/ 139446 h 955271"/>
              <a:gd name="connsiteX88" fmla="*/ 5418472 w 5741575"/>
              <a:gd name="connsiteY88" fmla="*/ 89163 h 955271"/>
              <a:gd name="connsiteX89" fmla="*/ 5482354 w 5741575"/>
              <a:gd name="connsiteY89" fmla="*/ 69470 h 955271"/>
              <a:gd name="connsiteX90" fmla="*/ 5583280 w 5741575"/>
              <a:gd name="connsiteY90" fmla="*/ 49787 h 955271"/>
              <a:gd name="connsiteX91" fmla="*/ 5613766 w 5741575"/>
              <a:gd name="connsiteY91" fmla="*/ 41855 h 955271"/>
              <a:gd name="connsiteX92" fmla="*/ 5684952 w 5741575"/>
              <a:gd name="connsiteY92" fmla="*/ 26088 h 955271"/>
              <a:gd name="connsiteX93" fmla="*/ 5741575 w 5741575"/>
              <a:gd name="connsiteY93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924063 w 5741575"/>
              <a:gd name="connsiteY24" fmla="*/ 770210 h 955271"/>
              <a:gd name="connsiteX25" fmla="*/ 1212574 w 5741575"/>
              <a:gd name="connsiteY25" fmla="*/ 724238 h 955271"/>
              <a:gd name="connsiteX26" fmla="*/ 1280768 w 5741575"/>
              <a:gd name="connsiteY26" fmla="*/ 699122 h 955271"/>
              <a:gd name="connsiteX27" fmla="*/ 1352027 w 5741575"/>
              <a:gd name="connsiteY27" fmla="*/ 704323 h 955271"/>
              <a:gd name="connsiteX28" fmla="*/ 1374314 w 5741575"/>
              <a:gd name="connsiteY28" fmla="*/ 688815 h 955271"/>
              <a:gd name="connsiteX29" fmla="*/ 1378034 w 5741575"/>
              <a:gd name="connsiteY29" fmla="*/ 685842 h 955271"/>
              <a:gd name="connsiteX30" fmla="*/ 1395604 w 5741575"/>
              <a:gd name="connsiteY30" fmla="*/ 680460 h 955271"/>
              <a:gd name="connsiteX31" fmla="*/ 1397206 w 5741575"/>
              <a:gd name="connsiteY31" fmla="*/ 670793 h 955271"/>
              <a:gd name="connsiteX32" fmla="*/ 1421250 w 5741575"/>
              <a:gd name="connsiteY32" fmla="*/ 656855 h 955271"/>
              <a:gd name="connsiteX33" fmla="*/ 1454524 w 5741575"/>
              <a:gd name="connsiteY33" fmla="*/ 649224 h 955271"/>
              <a:gd name="connsiteX34" fmla="*/ 1616217 w 5741575"/>
              <a:gd name="connsiteY34" fmla="*/ 622107 h 955271"/>
              <a:gd name="connsiteX35" fmla="*/ 1710928 w 5741575"/>
              <a:gd name="connsiteY35" fmla="*/ 600666 h 955271"/>
              <a:gd name="connsiteX36" fmla="*/ 1743718 w 5741575"/>
              <a:gd name="connsiteY36" fmla="*/ 584327 h 955271"/>
              <a:gd name="connsiteX37" fmla="*/ 1873778 w 5741575"/>
              <a:gd name="connsiteY37" fmla="*/ 530130 h 955271"/>
              <a:gd name="connsiteX38" fmla="*/ 1988411 w 5741575"/>
              <a:gd name="connsiteY38" fmla="*/ 491599 h 955271"/>
              <a:gd name="connsiteX39" fmla="*/ 2085507 w 5741575"/>
              <a:gd name="connsiteY39" fmla="*/ 498527 h 955271"/>
              <a:gd name="connsiteX40" fmla="*/ 2090767 w 5741575"/>
              <a:gd name="connsiteY40" fmla="*/ 490616 h 955271"/>
              <a:gd name="connsiteX41" fmla="*/ 2151143 w 5741575"/>
              <a:gd name="connsiteY41" fmla="*/ 478332 h 955271"/>
              <a:gd name="connsiteX42" fmla="*/ 2378710 w 5741575"/>
              <a:gd name="connsiteY42" fmla="*/ 477570 h 955271"/>
              <a:gd name="connsiteX43" fmla="*/ 2496256 w 5741575"/>
              <a:gd name="connsiteY43" fmla="*/ 452396 h 955271"/>
              <a:gd name="connsiteX44" fmla="*/ 2535387 w 5741575"/>
              <a:gd name="connsiteY44" fmla="*/ 436645 h 955271"/>
              <a:gd name="connsiteX45" fmla="*/ 2601109 w 5741575"/>
              <a:gd name="connsiteY45" fmla="*/ 410678 h 955271"/>
              <a:gd name="connsiteX46" fmla="*/ 2643855 w 5741575"/>
              <a:gd name="connsiteY46" fmla="*/ 374482 h 955271"/>
              <a:gd name="connsiteX47" fmla="*/ 2657726 w 5741575"/>
              <a:gd name="connsiteY47" fmla="*/ 365841 h 955271"/>
              <a:gd name="connsiteX48" fmla="*/ 2687125 w 5741575"/>
              <a:gd name="connsiteY48" fmla="*/ 366820 h 955271"/>
              <a:gd name="connsiteX49" fmla="*/ 2697479 w 5741575"/>
              <a:gd name="connsiteY49" fmla="*/ 361430 h 955271"/>
              <a:gd name="connsiteX50" fmla="*/ 2701547 w 5741575"/>
              <a:gd name="connsiteY50" fmla="*/ 361545 h 955271"/>
              <a:gd name="connsiteX51" fmla="*/ 2711054 w 5741575"/>
              <a:gd name="connsiteY51" fmla="*/ 360597 h 955271"/>
              <a:gd name="connsiteX52" fmla="*/ 2710438 w 5741575"/>
              <a:gd name="connsiteY52" fmla="*/ 366958 h 955271"/>
              <a:gd name="connsiteX53" fmla="*/ 2722936 w 5741575"/>
              <a:gd name="connsiteY53" fmla="*/ 377633 h 955271"/>
              <a:gd name="connsiteX54" fmla="*/ 2777227 w 5741575"/>
              <a:gd name="connsiteY54" fmla="*/ 368972 h 955271"/>
              <a:gd name="connsiteX55" fmla="*/ 2779510 w 5741575"/>
              <a:gd name="connsiteY55" fmla="*/ 361652 h 955271"/>
              <a:gd name="connsiteX56" fmla="*/ 2786278 w 5741575"/>
              <a:gd name="connsiteY56" fmla="*/ 359869 h 955271"/>
              <a:gd name="connsiteX57" fmla="*/ 2792101 w 5741575"/>
              <a:gd name="connsiteY57" fmla="*/ 365927 h 955271"/>
              <a:gd name="connsiteX58" fmla="*/ 2885545 w 5741575"/>
              <a:gd name="connsiteY58" fmla="*/ 372818 h 955271"/>
              <a:gd name="connsiteX59" fmla="*/ 3009558 w 5741575"/>
              <a:gd name="connsiteY59" fmla="*/ 370573 h 955271"/>
              <a:gd name="connsiteX60" fmla="*/ 3095010 w 5741575"/>
              <a:gd name="connsiteY60" fmla="*/ 332454 h 955271"/>
              <a:gd name="connsiteX61" fmla="*/ 3103742 w 5741575"/>
              <a:gd name="connsiteY61" fmla="*/ 337974 h 955271"/>
              <a:gd name="connsiteX62" fmla="*/ 3165093 w 5741575"/>
              <a:gd name="connsiteY62" fmla="*/ 329459 h 955271"/>
              <a:gd name="connsiteX63" fmla="*/ 3373785 w 5741575"/>
              <a:gd name="connsiteY63" fmla="*/ 255680 h 955271"/>
              <a:gd name="connsiteX64" fmla="*/ 3493851 w 5741575"/>
              <a:gd name="connsiteY64" fmla="*/ 240255 h 955271"/>
              <a:gd name="connsiteX65" fmla="*/ 3537470 w 5741575"/>
              <a:gd name="connsiteY65" fmla="*/ 241867 h 955271"/>
              <a:gd name="connsiteX66" fmla="*/ 3610489 w 5741575"/>
              <a:gd name="connsiteY66" fmla="*/ 244128 h 955271"/>
              <a:gd name="connsiteX67" fmla="*/ 3667539 w 5741575"/>
              <a:gd name="connsiteY67" fmla="*/ 263271 h 955271"/>
              <a:gd name="connsiteX68" fmla="*/ 3727614 w 5741575"/>
              <a:gd name="connsiteY68" fmla="*/ 258245 h 955271"/>
              <a:gd name="connsiteX69" fmla="*/ 3738369 w 5741575"/>
              <a:gd name="connsiteY69" fmla="*/ 234506 h 955271"/>
              <a:gd name="connsiteX70" fmla="*/ 3803670 w 5741575"/>
              <a:gd name="connsiteY70" fmla="*/ 236457 h 955271"/>
              <a:gd name="connsiteX71" fmla="*/ 3903080 w 5741575"/>
              <a:gd name="connsiteY71" fmla="*/ 241890 h 955271"/>
              <a:gd name="connsiteX72" fmla="*/ 4114838 w 5741575"/>
              <a:gd name="connsiteY72" fmla="*/ 238165 h 955271"/>
              <a:gd name="connsiteX73" fmla="*/ 4271023 w 5741575"/>
              <a:gd name="connsiteY73" fmla="*/ 241959 h 955271"/>
              <a:gd name="connsiteX74" fmla="*/ 4367397 w 5741575"/>
              <a:gd name="connsiteY74" fmla="*/ 271442 h 955271"/>
              <a:gd name="connsiteX75" fmla="*/ 4495366 w 5741575"/>
              <a:gd name="connsiteY75" fmla="*/ 271618 h 955271"/>
              <a:gd name="connsiteX76" fmla="*/ 4517347 w 5741575"/>
              <a:gd name="connsiteY76" fmla="*/ 275639 h 955271"/>
              <a:gd name="connsiteX77" fmla="*/ 4546116 w 5741575"/>
              <a:gd name="connsiteY77" fmla="*/ 268568 h 955271"/>
              <a:gd name="connsiteX78" fmla="*/ 4661259 w 5741575"/>
              <a:gd name="connsiteY78" fmla="*/ 238966 h 955271"/>
              <a:gd name="connsiteX79" fmla="*/ 4750403 w 5741575"/>
              <a:gd name="connsiteY79" fmla="*/ 204364 h 955271"/>
              <a:gd name="connsiteX80" fmla="*/ 4867614 w 5741575"/>
              <a:gd name="connsiteY80" fmla="*/ 208668 h 955271"/>
              <a:gd name="connsiteX81" fmla="*/ 4937036 w 5741575"/>
              <a:gd name="connsiteY81" fmla="*/ 195446 h 955271"/>
              <a:gd name="connsiteX82" fmla="*/ 5047626 w 5741575"/>
              <a:gd name="connsiteY82" fmla="*/ 149604 h 955271"/>
              <a:gd name="connsiteX83" fmla="*/ 5200247 w 5741575"/>
              <a:gd name="connsiteY83" fmla="*/ 142695 h 955271"/>
              <a:gd name="connsiteX84" fmla="*/ 5235691 w 5741575"/>
              <a:gd name="connsiteY84" fmla="*/ 173330 h 955271"/>
              <a:gd name="connsiteX85" fmla="*/ 5280133 w 5741575"/>
              <a:gd name="connsiteY85" fmla="*/ 189342 h 955271"/>
              <a:gd name="connsiteX86" fmla="*/ 5291963 w 5741575"/>
              <a:gd name="connsiteY86" fmla="*/ 139446 h 955271"/>
              <a:gd name="connsiteX87" fmla="*/ 5418472 w 5741575"/>
              <a:gd name="connsiteY87" fmla="*/ 89163 h 955271"/>
              <a:gd name="connsiteX88" fmla="*/ 5482354 w 5741575"/>
              <a:gd name="connsiteY88" fmla="*/ 69470 h 955271"/>
              <a:gd name="connsiteX89" fmla="*/ 5583280 w 5741575"/>
              <a:gd name="connsiteY89" fmla="*/ 49787 h 955271"/>
              <a:gd name="connsiteX90" fmla="*/ 5613766 w 5741575"/>
              <a:gd name="connsiteY90" fmla="*/ 41855 h 955271"/>
              <a:gd name="connsiteX91" fmla="*/ 5684952 w 5741575"/>
              <a:gd name="connsiteY91" fmla="*/ 26088 h 955271"/>
              <a:gd name="connsiteX92" fmla="*/ 5741575 w 5741575"/>
              <a:gd name="connsiteY9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924063 w 5741575"/>
              <a:gd name="connsiteY24" fmla="*/ 770210 h 955271"/>
              <a:gd name="connsiteX25" fmla="*/ 1212574 w 5741575"/>
              <a:gd name="connsiteY25" fmla="*/ 724238 h 955271"/>
              <a:gd name="connsiteX26" fmla="*/ 1280768 w 5741575"/>
              <a:gd name="connsiteY26" fmla="*/ 699122 h 955271"/>
              <a:gd name="connsiteX27" fmla="*/ 1352027 w 5741575"/>
              <a:gd name="connsiteY27" fmla="*/ 704323 h 955271"/>
              <a:gd name="connsiteX28" fmla="*/ 1374314 w 5741575"/>
              <a:gd name="connsiteY28" fmla="*/ 688815 h 955271"/>
              <a:gd name="connsiteX29" fmla="*/ 1378034 w 5741575"/>
              <a:gd name="connsiteY29" fmla="*/ 685842 h 955271"/>
              <a:gd name="connsiteX30" fmla="*/ 1395604 w 5741575"/>
              <a:gd name="connsiteY30" fmla="*/ 680460 h 955271"/>
              <a:gd name="connsiteX31" fmla="*/ 1397206 w 5741575"/>
              <a:gd name="connsiteY31" fmla="*/ 670793 h 955271"/>
              <a:gd name="connsiteX32" fmla="*/ 1421250 w 5741575"/>
              <a:gd name="connsiteY32" fmla="*/ 656855 h 955271"/>
              <a:gd name="connsiteX33" fmla="*/ 1454524 w 5741575"/>
              <a:gd name="connsiteY33" fmla="*/ 649224 h 955271"/>
              <a:gd name="connsiteX34" fmla="*/ 1616217 w 5741575"/>
              <a:gd name="connsiteY34" fmla="*/ 622107 h 955271"/>
              <a:gd name="connsiteX35" fmla="*/ 1710928 w 5741575"/>
              <a:gd name="connsiteY35" fmla="*/ 600666 h 955271"/>
              <a:gd name="connsiteX36" fmla="*/ 1743718 w 5741575"/>
              <a:gd name="connsiteY36" fmla="*/ 584327 h 955271"/>
              <a:gd name="connsiteX37" fmla="*/ 1873778 w 5741575"/>
              <a:gd name="connsiteY37" fmla="*/ 530130 h 955271"/>
              <a:gd name="connsiteX38" fmla="*/ 1988411 w 5741575"/>
              <a:gd name="connsiteY38" fmla="*/ 491599 h 955271"/>
              <a:gd name="connsiteX39" fmla="*/ 2085507 w 5741575"/>
              <a:gd name="connsiteY39" fmla="*/ 498527 h 955271"/>
              <a:gd name="connsiteX40" fmla="*/ 2090767 w 5741575"/>
              <a:gd name="connsiteY40" fmla="*/ 490616 h 955271"/>
              <a:gd name="connsiteX41" fmla="*/ 2151143 w 5741575"/>
              <a:gd name="connsiteY41" fmla="*/ 478332 h 955271"/>
              <a:gd name="connsiteX42" fmla="*/ 2378710 w 5741575"/>
              <a:gd name="connsiteY42" fmla="*/ 477570 h 955271"/>
              <a:gd name="connsiteX43" fmla="*/ 2496256 w 5741575"/>
              <a:gd name="connsiteY43" fmla="*/ 452396 h 955271"/>
              <a:gd name="connsiteX44" fmla="*/ 2535387 w 5741575"/>
              <a:gd name="connsiteY44" fmla="*/ 436645 h 955271"/>
              <a:gd name="connsiteX45" fmla="*/ 2601109 w 5741575"/>
              <a:gd name="connsiteY45" fmla="*/ 410678 h 955271"/>
              <a:gd name="connsiteX46" fmla="*/ 2643855 w 5741575"/>
              <a:gd name="connsiteY46" fmla="*/ 374482 h 955271"/>
              <a:gd name="connsiteX47" fmla="*/ 2657726 w 5741575"/>
              <a:gd name="connsiteY47" fmla="*/ 365841 h 955271"/>
              <a:gd name="connsiteX48" fmla="*/ 2687125 w 5741575"/>
              <a:gd name="connsiteY48" fmla="*/ 366820 h 955271"/>
              <a:gd name="connsiteX49" fmla="*/ 2697479 w 5741575"/>
              <a:gd name="connsiteY49" fmla="*/ 361430 h 955271"/>
              <a:gd name="connsiteX50" fmla="*/ 2701547 w 5741575"/>
              <a:gd name="connsiteY50" fmla="*/ 361545 h 955271"/>
              <a:gd name="connsiteX51" fmla="*/ 2711054 w 5741575"/>
              <a:gd name="connsiteY51" fmla="*/ 360597 h 955271"/>
              <a:gd name="connsiteX52" fmla="*/ 2710438 w 5741575"/>
              <a:gd name="connsiteY52" fmla="*/ 366958 h 955271"/>
              <a:gd name="connsiteX53" fmla="*/ 2722936 w 5741575"/>
              <a:gd name="connsiteY53" fmla="*/ 377633 h 955271"/>
              <a:gd name="connsiteX54" fmla="*/ 2777227 w 5741575"/>
              <a:gd name="connsiteY54" fmla="*/ 368972 h 955271"/>
              <a:gd name="connsiteX55" fmla="*/ 2779510 w 5741575"/>
              <a:gd name="connsiteY55" fmla="*/ 361652 h 955271"/>
              <a:gd name="connsiteX56" fmla="*/ 2786278 w 5741575"/>
              <a:gd name="connsiteY56" fmla="*/ 359869 h 955271"/>
              <a:gd name="connsiteX57" fmla="*/ 2792101 w 5741575"/>
              <a:gd name="connsiteY57" fmla="*/ 365927 h 955271"/>
              <a:gd name="connsiteX58" fmla="*/ 2885545 w 5741575"/>
              <a:gd name="connsiteY58" fmla="*/ 372818 h 955271"/>
              <a:gd name="connsiteX59" fmla="*/ 3009558 w 5741575"/>
              <a:gd name="connsiteY59" fmla="*/ 370573 h 955271"/>
              <a:gd name="connsiteX60" fmla="*/ 3095010 w 5741575"/>
              <a:gd name="connsiteY60" fmla="*/ 332454 h 955271"/>
              <a:gd name="connsiteX61" fmla="*/ 3103742 w 5741575"/>
              <a:gd name="connsiteY61" fmla="*/ 337974 h 955271"/>
              <a:gd name="connsiteX62" fmla="*/ 3165093 w 5741575"/>
              <a:gd name="connsiteY62" fmla="*/ 329459 h 955271"/>
              <a:gd name="connsiteX63" fmla="*/ 3373785 w 5741575"/>
              <a:gd name="connsiteY63" fmla="*/ 255680 h 955271"/>
              <a:gd name="connsiteX64" fmla="*/ 3493851 w 5741575"/>
              <a:gd name="connsiteY64" fmla="*/ 240255 h 955271"/>
              <a:gd name="connsiteX65" fmla="*/ 3537470 w 5741575"/>
              <a:gd name="connsiteY65" fmla="*/ 241867 h 955271"/>
              <a:gd name="connsiteX66" fmla="*/ 3610489 w 5741575"/>
              <a:gd name="connsiteY66" fmla="*/ 244128 h 955271"/>
              <a:gd name="connsiteX67" fmla="*/ 3667539 w 5741575"/>
              <a:gd name="connsiteY67" fmla="*/ 263271 h 955271"/>
              <a:gd name="connsiteX68" fmla="*/ 3727614 w 5741575"/>
              <a:gd name="connsiteY68" fmla="*/ 258245 h 955271"/>
              <a:gd name="connsiteX69" fmla="*/ 3738369 w 5741575"/>
              <a:gd name="connsiteY69" fmla="*/ 234506 h 955271"/>
              <a:gd name="connsiteX70" fmla="*/ 3803670 w 5741575"/>
              <a:gd name="connsiteY70" fmla="*/ 236457 h 955271"/>
              <a:gd name="connsiteX71" fmla="*/ 3903080 w 5741575"/>
              <a:gd name="connsiteY71" fmla="*/ 241890 h 955271"/>
              <a:gd name="connsiteX72" fmla="*/ 4114838 w 5741575"/>
              <a:gd name="connsiteY72" fmla="*/ 238165 h 955271"/>
              <a:gd name="connsiteX73" fmla="*/ 4271023 w 5741575"/>
              <a:gd name="connsiteY73" fmla="*/ 241959 h 955271"/>
              <a:gd name="connsiteX74" fmla="*/ 4367397 w 5741575"/>
              <a:gd name="connsiteY74" fmla="*/ 271442 h 955271"/>
              <a:gd name="connsiteX75" fmla="*/ 4495366 w 5741575"/>
              <a:gd name="connsiteY75" fmla="*/ 271618 h 955271"/>
              <a:gd name="connsiteX76" fmla="*/ 4517347 w 5741575"/>
              <a:gd name="connsiteY76" fmla="*/ 275639 h 955271"/>
              <a:gd name="connsiteX77" fmla="*/ 4546116 w 5741575"/>
              <a:gd name="connsiteY77" fmla="*/ 268568 h 955271"/>
              <a:gd name="connsiteX78" fmla="*/ 4661259 w 5741575"/>
              <a:gd name="connsiteY78" fmla="*/ 238966 h 955271"/>
              <a:gd name="connsiteX79" fmla="*/ 4750403 w 5741575"/>
              <a:gd name="connsiteY79" fmla="*/ 204364 h 955271"/>
              <a:gd name="connsiteX80" fmla="*/ 4867614 w 5741575"/>
              <a:gd name="connsiteY80" fmla="*/ 208668 h 955271"/>
              <a:gd name="connsiteX81" fmla="*/ 4937036 w 5741575"/>
              <a:gd name="connsiteY81" fmla="*/ 195446 h 955271"/>
              <a:gd name="connsiteX82" fmla="*/ 5047626 w 5741575"/>
              <a:gd name="connsiteY82" fmla="*/ 149604 h 955271"/>
              <a:gd name="connsiteX83" fmla="*/ 5200247 w 5741575"/>
              <a:gd name="connsiteY83" fmla="*/ 142695 h 955271"/>
              <a:gd name="connsiteX84" fmla="*/ 5235691 w 5741575"/>
              <a:gd name="connsiteY84" fmla="*/ 173330 h 955271"/>
              <a:gd name="connsiteX85" fmla="*/ 5280133 w 5741575"/>
              <a:gd name="connsiteY85" fmla="*/ 189342 h 955271"/>
              <a:gd name="connsiteX86" fmla="*/ 5291963 w 5741575"/>
              <a:gd name="connsiteY86" fmla="*/ 139446 h 955271"/>
              <a:gd name="connsiteX87" fmla="*/ 5418472 w 5741575"/>
              <a:gd name="connsiteY87" fmla="*/ 89163 h 955271"/>
              <a:gd name="connsiteX88" fmla="*/ 5482354 w 5741575"/>
              <a:gd name="connsiteY88" fmla="*/ 69470 h 955271"/>
              <a:gd name="connsiteX89" fmla="*/ 5583280 w 5741575"/>
              <a:gd name="connsiteY89" fmla="*/ 49787 h 955271"/>
              <a:gd name="connsiteX90" fmla="*/ 5613766 w 5741575"/>
              <a:gd name="connsiteY90" fmla="*/ 41855 h 955271"/>
              <a:gd name="connsiteX91" fmla="*/ 5684952 w 5741575"/>
              <a:gd name="connsiteY91" fmla="*/ 26088 h 955271"/>
              <a:gd name="connsiteX92" fmla="*/ 5741575 w 5741575"/>
              <a:gd name="connsiteY9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477637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84157 w 5741575"/>
              <a:gd name="connsiteY19" fmla="*/ 867971 h 955271"/>
              <a:gd name="connsiteX20" fmla="*/ 477637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306299 w 5741575"/>
              <a:gd name="connsiteY16" fmla="*/ 873609 h 955271"/>
              <a:gd name="connsiteX17" fmla="*/ 331571 w 5741575"/>
              <a:gd name="connsiteY17" fmla="*/ 869866 h 955271"/>
              <a:gd name="connsiteX18" fmla="*/ 384157 w 5741575"/>
              <a:gd name="connsiteY18" fmla="*/ 867971 h 955271"/>
              <a:gd name="connsiteX19" fmla="*/ 477637 w 5741575"/>
              <a:gd name="connsiteY19" fmla="*/ 870334 h 955271"/>
              <a:gd name="connsiteX20" fmla="*/ 570239 w 5741575"/>
              <a:gd name="connsiteY20" fmla="*/ 829596 h 955271"/>
              <a:gd name="connsiteX21" fmla="*/ 787156 w 5741575"/>
              <a:gd name="connsiteY21" fmla="*/ 838447 h 955271"/>
              <a:gd name="connsiteX22" fmla="*/ 948872 w 5741575"/>
              <a:gd name="connsiteY22" fmla="*/ 772201 h 955271"/>
              <a:gd name="connsiteX23" fmla="*/ 1127089 w 5741575"/>
              <a:gd name="connsiteY23" fmla="*/ 746926 h 955271"/>
              <a:gd name="connsiteX24" fmla="*/ 1220426 w 5741575"/>
              <a:gd name="connsiteY24" fmla="*/ 721810 h 955271"/>
              <a:gd name="connsiteX25" fmla="*/ 1306771 w 5741575"/>
              <a:gd name="connsiteY25" fmla="*/ 717936 h 955271"/>
              <a:gd name="connsiteX26" fmla="*/ 1374314 w 5741575"/>
              <a:gd name="connsiteY26" fmla="*/ 688815 h 955271"/>
              <a:gd name="connsiteX27" fmla="*/ 1378034 w 5741575"/>
              <a:gd name="connsiteY27" fmla="*/ 685842 h 955271"/>
              <a:gd name="connsiteX28" fmla="*/ 1395604 w 5741575"/>
              <a:gd name="connsiteY28" fmla="*/ 680460 h 955271"/>
              <a:gd name="connsiteX29" fmla="*/ 1397206 w 5741575"/>
              <a:gd name="connsiteY29" fmla="*/ 670793 h 955271"/>
              <a:gd name="connsiteX30" fmla="*/ 1421250 w 5741575"/>
              <a:gd name="connsiteY30" fmla="*/ 656855 h 955271"/>
              <a:gd name="connsiteX31" fmla="*/ 1454524 w 5741575"/>
              <a:gd name="connsiteY31" fmla="*/ 649224 h 955271"/>
              <a:gd name="connsiteX32" fmla="*/ 1616217 w 5741575"/>
              <a:gd name="connsiteY32" fmla="*/ 622107 h 955271"/>
              <a:gd name="connsiteX33" fmla="*/ 1710928 w 5741575"/>
              <a:gd name="connsiteY33" fmla="*/ 600666 h 955271"/>
              <a:gd name="connsiteX34" fmla="*/ 1743718 w 5741575"/>
              <a:gd name="connsiteY34" fmla="*/ 584327 h 955271"/>
              <a:gd name="connsiteX35" fmla="*/ 1873778 w 5741575"/>
              <a:gd name="connsiteY35" fmla="*/ 530130 h 955271"/>
              <a:gd name="connsiteX36" fmla="*/ 1988411 w 5741575"/>
              <a:gd name="connsiteY36" fmla="*/ 491599 h 955271"/>
              <a:gd name="connsiteX37" fmla="*/ 2085507 w 5741575"/>
              <a:gd name="connsiteY37" fmla="*/ 498527 h 955271"/>
              <a:gd name="connsiteX38" fmla="*/ 2090767 w 5741575"/>
              <a:gd name="connsiteY38" fmla="*/ 490616 h 955271"/>
              <a:gd name="connsiteX39" fmla="*/ 2151143 w 5741575"/>
              <a:gd name="connsiteY39" fmla="*/ 478332 h 955271"/>
              <a:gd name="connsiteX40" fmla="*/ 2378710 w 5741575"/>
              <a:gd name="connsiteY40" fmla="*/ 477570 h 955271"/>
              <a:gd name="connsiteX41" fmla="*/ 2496256 w 5741575"/>
              <a:gd name="connsiteY41" fmla="*/ 452396 h 955271"/>
              <a:gd name="connsiteX42" fmla="*/ 2535387 w 5741575"/>
              <a:gd name="connsiteY42" fmla="*/ 436645 h 955271"/>
              <a:gd name="connsiteX43" fmla="*/ 2601109 w 5741575"/>
              <a:gd name="connsiteY43" fmla="*/ 410678 h 955271"/>
              <a:gd name="connsiteX44" fmla="*/ 2643855 w 5741575"/>
              <a:gd name="connsiteY44" fmla="*/ 374482 h 955271"/>
              <a:gd name="connsiteX45" fmla="*/ 2657726 w 5741575"/>
              <a:gd name="connsiteY45" fmla="*/ 365841 h 955271"/>
              <a:gd name="connsiteX46" fmla="*/ 2687125 w 5741575"/>
              <a:gd name="connsiteY46" fmla="*/ 366820 h 955271"/>
              <a:gd name="connsiteX47" fmla="*/ 2697479 w 5741575"/>
              <a:gd name="connsiteY47" fmla="*/ 361430 h 955271"/>
              <a:gd name="connsiteX48" fmla="*/ 2701547 w 5741575"/>
              <a:gd name="connsiteY48" fmla="*/ 361545 h 955271"/>
              <a:gd name="connsiteX49" fmla="*/ 2711054 w 5741575"/>
              <a:gd name="connsiteY49" fmla="*/ 360597 h 955271"/>
              <a:gd name="connsiteX50" fmla="*/ 2710438 w 5741575"/>
              <a:gd name="connsiteY50" fmla="*/ 366958 h 955271"/>
              <a:gd name="connsiteX51" fmla="*/ 2722936 w 5741575"/>
              <a:gd name="connsiteY51" fmla="*/ 377633 h 955271"/>
              <a:gd name="connsiteX52" fmla="*/ 2777227 w 5741575"/>
              <a:gd name="connsiteY52" fmla="*/ 368972 h 955271"/>
              <a:gd name="connsiteX53" fmla="*/ 2779510 w 5741575"/>
              <a:gd name="connsiteY53" fmla="*/ 361652 h 955271"/>
              <a:gd name="connsiteX54" fmla="*/ 2786278 w 5741575"/>
              <a:gd name="connsiteY54" fmla="*/ 359869 h 955271"/>
              <a:gd name="connsiteX55" fmla="*/ 2792101 w 5741575"/>
              <a:gd name="connsiteY55" fmla="*/ 365927 h 955271"/>
              <a:gd name="connsiteX56" fmla="*/ 2885545 w 5741575"/>
              <a:gd name="connsiteY56" fmla="*/ 372818 h 955271"/>
              <a:gd name="connsiteX57" fmla="*/ 3009558 w 5741575"/>
              <a:gd name="connsiteY57" fmla="*/ 370573 h 955271"/>
              <a:gd name="connsiteX58" fmla="*/ 3095010 w 5741575"/>
              <a:gd name="connsiteY58" fmla="*/ 332454 h 955271"/>
              <a:gd name="connsiteX59" fmla="*/ 3103742 w 5741575"/>
              <a:gd name="connsiteY59" fmla="*/ 337974 h 955271"/>
              <a:gd name="connsiteX60" fmla="*/ 3165093 w 5741575"/>
              <a:gd name="connsiteY60" fmla="*/ 329459 h 955271"/>
              <a:gd name="connsiteX61" fmla="*/ 3373785 w 5741575"/>
              <a:gd name="connsiteY61" fmla="*/ 255680 h 955271"/>
              <a:gd name="connsiteX62" fmla="*/ 3493851 w 5741575"/>
              <a:gd name="connsiteY62" fmla="*/ 240255 h 955271"/>
              <a:gd name="connsiteX63" fmla="*/ 3537470 w 5741575"/>
              <a:gd name="connsiteY63" fmla="*/ 241867 h 955271"/>
              <a:gd name="connsiteX64" fmla="*/ 3610489 w 5741575"/>
              <a:gd name="connsiteY64" fmla="*/ 244128 h 955271"/>
              <a:gd name="connsiteX65" fmla="*/ 3667539 w 5741575"/>
              <a:gd name="connsiteY65" fmla="*/ 263271 h 955271"/>
              <a:gd name="connsiteX66" fmla="*/ 3727614 w 5741575"/>
              <a:gd name="connsiteY66" fmla="*/ 258245 h 955271"/>
              <a:gd name="connsiteX67" fmla="*/ 3738369 w 5741575"/>
              <a:gd name="connsiteY67" fmla="*/ 234506 h 955271"/>
              <a:gd name="connsiteX68" fmla="*/ 3803670 w 5741575"/>
              <a:gd name="connsiteY68" fmla="*/ 236457 h 955271"/>
              <a:gd name="connsiteX69" fmla="*/ 3903080 w 5741575"/>
              <a:gd name="connsiteY69" fmla="*/ 241890 h 955271"/>
              <a:gd name="connsiteX70" fmla="*/ 4114838 w 5741575"/>
              <a:gd name="connsiteY70" fmla="*/ 238165 h 955271"/>
              <a:gd name="connsiteX71" fmla="*/ 4271023 w 5741575"/>
              <a:gd name="connsiteY71" fmla="*/ 241959 h 955271"/>
              <a:gd name="connsiteX72" fmla="*/ 4367397 w 5741575"/>
              <a:gd name="connsiteY72" fmla="*/ 271442 h 955271"/>
              <a:gd name="connsiteX73" fmla="*/ 4495366 w 5741575"/>
              <a:gd name="connsiteY73" fmla="*/ 271618 h 955271"/>
              <a:gd name="connsiteX74" fmla="*/ 4517347 w 5741575"/>
              <a:gd name="connsiteY74" fmla="*/ 275639 h 955271"/>
              <a:gd name="connsiteX75" fmla="*/ 4546116 w 5741575"/>
              <a:gd name="connsiteY75" fmla="*/ 268568 h 955271"/>
              <a:gd name="connsiteX76" fmla="*/ 4661259 w 5741575"/>
              <a:gd name="connsiteY76" fmla="*/ 238966 h 955271"/>
              <a:gd name="connsiteX77" fmla="*/ 4750403 w 5741575"/>
              <a:gd name="connsiteY77" fmla="*/ 204364 h 955271"/>
              <a:gd name="connsiteX78" fmla="*/ 4867614 w 5741575"/>
              <a:gd name="connsiteY78" fmla="*/ 208668 h 955271"/>
              <a:gd name="connsiteX79" fmla="*/ 4937036 w 5741575"/>
              <a:gd name="connsiteY79" fmla="*/ 195446 h 955271"/>
              <a:gd name="connsiteX80" fmla="*/ 5047626 w 5741575"/>
              <a:gd name="connsiteY80" fmla="*/ 149604 h 955271"/>
              <a:gd name="connsiteX81" fmla="*/ 5200247 w 5741575"/>
              <a:gd name="connsiteY81" fmla="*/ 142695 h 955271"/>
              <a:gd name="connsiteX82" fmla="*/ 5235691 w 5741575"/>
              <a:gd name="connsiteY82" fmla="*/ 173330 h 955271"/>
              <a:gd name="connsiteX83" fmla="*/ 5280133 w 5741575"/>
              <a:gd name="connsiteY83" fmla="*/ 189342 h 955271"/>
              <a:gd name="connsiteX84" fmla="*/ 5291963 w 5741575"/>
              <a:gd name="connsiteY84" fmla="*/ 139446 h 955271"/>
              <a:gd name="connsiteX85" fmla="*/ 5418472 w 5741575"/>
              <a:gd name="connsiteY85" fmla="*/ 89163 h 955271"/>
              <a:gd name="connsiteX86" fmla="*/ 5482354 w 5741575"/>
              <a:gd name="connsiteY86" fmla="*/ 69470 h 955271"/>
              <a:gd name="connsiteX87" fmla="*/ 5583280 w 5741575"/>
              <a:gd name="connsiteY87" fmla="*/ 49787 h 955271"/>
              <a:gd name="connsiteX88" fmla="*/ 5613766 w 5741575"/>
              <a:gd name="connsiteY88" fmla="*/ 41855 h 955271"/>
              <a:gd name="connsiteX89" fmla="*/ 5684952 w 5741575"/>
              <a:gd name="connsiteY89" fmla="*/ 26088 h 955271"/>
              <a:gd name="connsiteX90" fmla="*/ 5741575 w 5741575"/>
              <a:gd name="connsiteY90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306299 w 5741575"/>
              <a:gd name="connsiteY15" fmla="*/ 873609 h 955271"/>
              <a:gd name="connsiteX16" fmla="*/ 331571 w 5741575"/>
              <a:gd name="connsiteY16" fmla="*/ 869866 h 955271"/>
              <a:gd name="connsiteX17" fmla="*/ 384157 w 5741575"/>
              <a:gd name="connsiteY17" fmla="*/ 867971 h 955271"/>
              <a:gd name="connsiteX18" fmla="*/ 477637 w 5741575"/>
              <a:gd name="connsiteY18" fmla="*/ 870334 h 955271"/>
              <a:gd name="connsiteX19" fmla="*/ 570239 w 5741575"/>
              <a:gd name="connsiteY19" fmla="*/ 829596 h 955271"/>
              <a:gd name="connsiteX20" fmla="*/ 787156 w 5741575"/>
              <a:gd name="connsiteY20" fmla="*/ 838447 h 955271"/>
              <a:gd name="connsiteX21" fmla="*/ 948872 w 5741575"/>
              <a:gd name="connsiteY21" fmla="*/ 772201 h 955271"/>
              <a:gd name="connsiteX22" fmla="*/ 1127089 w 5741575"/>
              <a:gd name="connsiteY22" fmla="*/ 746926 h 955271"/>
              <a:gd name="connsiteX23" fmla="*/ 1220426 w 5741575"/>
              <a:gd name="connsiteY23" fmla="*/ 721810 h 955271"/>
              <a:gd name="connsiteX24" fmla="*/ 1306771 w 5741575"/>
              <a:gd name="connsiteY24" fmla="*/ 717936 h 955271"/>
              <a:gd name="connsiteX25" fmla="*/ 1374314 w 5741575"/>
              <a:gd name="connsiteY25" fmla="*/ 688815 h 955271"/>
              <a:gd name="connsiteX26" fmla="*/ 1378034 w 5741575"/>
              <a:gd name="connsiteY26" fmla="*/ 685842 h 955271"/>
              <a:gd name="connsiteX27" fmla="*/ 1395604 w 5741575"/>
              <a:gd name="connsiteY27" fmla="*/ 680460 h 955271"/>
              <a:gd name="connsiteX28" fmla="*/ 1397206 w 5741575"/>
              <a:gd name="connsiteY28" fmla="*/ 670793 h 955271"/>
              <a:gd name="connsiteX29" fmla="*/ 1421250 w 5741575"/>
              <a:gd name="connsiteY29" fmla="*/ 656855 h 955271"/>
              <a:gd name="connsiteX30" fmla="*/ 1454524 w 5741575"/>
              <a:gd name="connsiteY30" fmla="*/ 649224 h 955271"/>
              <a:gd name="connsiteX31" fmla="*/ 1616217 w 5741575"/>
              <a:gd name="connsiteY31" fmla="*/ 622107 h 955271"/>
              <a:gd name="connsiteX32" fmla="*/ 1710928 w 5741575"/>
              <a:gd name="connsiteY32" fmla="*/ 600666 h 955271"/>
              <a:gd name="connsiteX33" fmla="*/ 1743718 w 5741575"/>
              <a:gd name="connsiteY33" fmla="*/ 584327 h 955271"/>
              <a:gd name="connsiteX34" fmla="*/ 1873778 w 5741575"/>
              <a:gd name="connsiteY34" fmla="*/ 530130 h 955271"/>
              <a:gd name="connsiteX35" fmla="*/ 1988411 w 5741575"/>
              <a:gd name="connsiteY35" fmla="*/ 491599 h 955271"/>
              <a:gd name="connsiteX36" fmla="*/ 2085507 w 5741575"/>
              <a:gd name="connsiteY36" fmla="*/ 498527 h 955271"/>
              <a:gd name="connsiteX37" fmla="*/ 2090767 w 5741575"/>
              <a:gd name="connsiteY37" fmla="*/ 490616 h 955271"/>
              <a:gd name="connsiteX38" fmla="*/ 2151143 w 5741575"/>
              <a:gd name="connsiteY38" fmla="*/ 478332 h 955271"/>
              <a:gd name="connsiteX39" fmla="*/ 2378710 w 5741575"/>
              <a:gd name="connsiteY39" fmla="*/ 477570 h 955271"/>
              <a:gd name="connsiteX40" fmla="*/ 2496256 w 5741575"/>
              <a:gd name="connsiteY40" fmla="*/ 452396 h 955271"/>
              <a:gd name="connsiteX41" fmla="*/ 2535387 w 5741575"/>
              <a:gd name="connsiteY41" fmla="*/ 436645 h 955271"/>
              <a:gd name="connsiteX42" fmla="*/ 2601109 w 5741575"/>
              <a:gd name="connsiteY42" fmla="*/ 410678 h 955271"/>
              <a:gd name="connsiteX43" fmla="*/ 2643855 w 5741575"/>
              <a:gd name="connsiteY43" fmla="*/ 374482 h 955271"/>
              <a:gd name="connsiteX44" fmla="*/ 2657726 w 5741575"/>
              <a:gd name="connsiteY44" fmla="*/ 365841 h 955271"/>
              <a:gd name="connsiteX45" fmla="*/ 2687125 w 5741575"/>
              <a:gd name="connsiteY45" fmla="*/ 366820 h 955271"/>
              <a:gd name="connsiteX46" fmla="*/ 2697479 w 5741575"/>
              <a:gd name="connsiteY46" fmla="*/ 361430 h 955271"/>
              <a:gd name="connsiteX47" fmla="*/ 2701547 w 5741575"/>
              <a:gd name="connsiteY47" fmla="*/ 361545 h 955271"/>
              <a:gd name="connsiteX48" fmla="*/ 2711054 w 5741575"/>
              <a:gd name="connsiteY48" fmla="*/ 360597 h 955271"/>
              <a:gd name="connsiteX49" fmla="*/ 2710438 w 5741575"/>
              <a:gd name="connsiteY49" fmla="*/ 366958 h 955271"/>
              <a:gd name="connsiteX50" fmla="*/ 2722936 w 5741575"/>
              <a:gd name="connsiteY50" fmla="*/ 377633 h 955271"/>
              <a:gd name="connsiteX51" fmla="*/ 2777227 w 5741575"/>
              <a:gd name="connsiteY51" fmla="*/ 368972 h 955271"/>
              <a:gd name="connsiteX52" fmla="*/ 2779510 w 5741575"/>
              <a:gd name="connsiteY52" fmla="*/ 361652 h 955271"/>
              <a:gd name="connsiteX53" fmla="*/ 2786278 w 5741575"/>
              <a:gd name="connsiteY53" fmla="*/ 359869 h 955271"/>
              <a:gd name="connsiteX54" fmla="*/ 2792101 w 5741575"/>
              <a:gd name="connsiteY54" fmla="*/ 365927 h 955271"/>
              <a:gd name="connsiteX55" fmla="*/ 2885545 w 5741575"/>
              <a:gd name="connsiteY55" fmla="*/ 372818 h 955271"/>
              <a:gd name="connsiteX56" fmla="*/ 3009558 w 5741575"/>
              <a:gd name="connsiteY56" fmla="*/ 370573 h 955271"/>
              <a:gd name="connsiteX57" fmla="*/ 3095010 w 5741575"/>
              <a:gd name="connsiteY57" fmla="*/ 332454 h 955271"/>
              <a:gd name="connsiteX58" fmla="*/ 3103742 w 5741575"/>
              <a:gd name="connsiteY58" fmla="*/ 337974 h 955271"/>
              <a:gd name="connsiteX59" fmla="*/ 3165093 w 5741575"/>
              <a:gd name="connsiteY59" fmla="*/ 329459 h 955271"/>
              <a:gd name="connsiteX60" fmla="*/ 3373785 w 5741575"/>
              <a:gd name="connsiteY60" fmla="*/ 255680 h 955271"/>
              <a:gd name="connsiteX61" fmla="*/ 3493851 w 5741575"/>
              <a:gd name="connsiteY61" fmla="*/ 240255 h 955271"/>
              <a:gd name="connsiteX62" fmla="*/ 3537470 w 5741575"/>
              <a:gd name="connsiteY62" fmla="*/ 241867 h 955271"/>
              <a:gd name="connsiteX63" fmla="*/ 3610489 w 5741575"/>
              <a:gd name="connsiteY63" fmla="*/ 244128 h 955271"/>
              <a:gd name="connsiteX64" fmla="*/ 3667539 w 5741575"/>
              <a:gd name="connsiteY64" fmla="*/ 263271 h 955271"/>
              <a:gd name="connsiteX65" fmla="*/ 3727614 w 5741575"/>
              <a:gd name="connsiteY65" fmla="*/ 258245 h 955271"/>
              <a:gd name="connsiteX66" fmla="*/ 3738369 w 5741575"/>
              <a:gd name="connsiteY66" fmla="*/ 234506 h 955271"/>
              <a:gd name="connsiteX67" fmla="*/ 3803670 w 5741575"/>
              <a:gd name="connsiteY67" fmla="*/ 236457 h 955271"/>
              <a:gd name="connsiteX68" fmla="*/ 3903080 w 5741575"/>
              <a:gd name="connsiteY68" fmla="*/ 241890 h 955271"/>
              <a:gd name="connsiteX69" fmla="*/ 4114838 w 5741575"/>
              <a:gd name="connsiteY69" fmla="*/ 238165 h 955271"/>
              <a:gd name="connsiteX70" fmla="*/ 4271023 w 5741575"/>
              <a:gd name="connsiteY70" fmla="*/ 241959 h 955271"/>
              <a:gd name="connsiteX71" fmla="*/ 4367397 w 5741575"/>
              <a:gd name="connsiteY71" fmla="*/ 271442 h 955271"/>
              <a:gd name="connsiteX72" fmla="*/ 4495366 w 5741575"/>
              <a:gd name="connsiteY72" fmla="*/ 271618 h 955271"/>
              <a:gd name="connsiteX73" fmla="*/ 4517347 w 5741575"/>
              <a:gd name="connsiteY73" fmla="*/ 275639 h 955271"/>
              <a:gd name="connsiteX74" fmla="*/ 4546116 w 5741575"/>
              <a:gd name="connsiteY74" fmla="*/ 268568 h 955271"/>
              <a:gd name="connsiteX75" fmla="*/ 4661259 w 5741575"/>
              <a:gd name="connsiteY75" fmla="*/ 238966 h 955271"/>
              <a:gd name="connsiteX76" fmla="*/ 4750403 w 5741575"/>
              <a:gd name="connsiteY76" fmla="*/ 204364 h 955271"/>
              <a:gd name="connsiteX77" fmla="*/ 4867614 w 5741575"/>
              <a:gd name="connsiteY77" fmla="*/ 208668 h 955271"/>
              <a:gd name="connsiteX78" fmla="*/ 4937036 w 5741575"/>
              <a:gd name="connsiteY78" fmla="*/ 195446 h 955271"/>
              <a:gd name="connsiteX79" fmla="*/ 5047626 w 5741575"/>
              <a:gd name="connsiteY79" fmla="*/ 149604 h 955271"/>
              <a:gd name="connsiteX80" fmla="*/ 5200247 w 5741575"/>
              <a:gd name="connsiteY80" fmla="*/ 142695 h 955271"/>
              <a:gd name="connsiteX81" fmla="*/ 5235691 w 5741575"/>
              <a:gd name="connsiteY81" fmla="*/ 173330 h 955271"/>
              <a:gd name="connsiteX82" fmla="*/ 5280133 w 5741575"/>
              <a:gd name="connsiteY82" fmla="*/ 189342 h 955271"/>
              <a:gd name="connsiteX83" fmla="*/ 5291963 w 5741575"/>
              <a:gd name="connsiteY83" fmla="*/ 139446 h 955271"/>
              <a:gd name="connsiteX84" fmla="*/ 5418472 w 5741575"/>
              <a:gd name="connsiteY84" fmla="*/ 89163 h 955271"/>
              <a:gd name="connsiteX85" fmla="*/ 5482354 w 5741575"/>
              <a:gd name="connsiteY85" fmla="*/ 69470 h 955271"/>
              <a:gd name="connsiteX86" fmla="*/ 5583280 w 5741575"/>
              <a:gd name="connsiteY86" fmla="*/ 49787 h 955271"/>
              <a:gd name="connsiteX87" fmla="*/ 5613766 w 5741575"/>
              <a:gd name="connsiteY87" fmla="*/ 41855 h 955271"/>
              <a:gd name="connsiteX88" fmla="*/ 5684952 w 5741575"/>
              <a:gd name="connsiteY88" fmla="*/ 26088 h 955271"/>
              <a:gd name="connsiteX89" fmla="*/ 5741575 w 5741575"/>
              <a:gd name="connsiteY8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22923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306299 w 5741575"/>
              <a:gd name="connsiteY15" fmla="*/ 873609 h 955271"/>
              <a:gd name="connsiteX16" fmla="*/ 331571 w 5741575"/>
              <a:gd name="connsiteY16" fmla="*/ 869866 h 955271"/>
              <a:gd name="connsiteX17" fmla="*/ 384157 w 5741575"/>
              <a:gd name="connsiteY17" fmla="*/ 867971 h 955271"/>
              <a:gd name="connsiteX18" fmla="*/ 477637 w 5741575"/>
              <a:gd name="connsiteY18" fmla="*/ 870334 h 955271"/>
              <a:gd name="connsiteX19" fmla="*/ 570239 w 5741575"/>
              <a:gd name="connsiteY19" fmla="*/ 829596 h 955271"/>
              <a:gd name="connsiteX20" fmla="*/ 787156 w 5741575"/>
              <a:gd name="connsiteY20" fmla="*/ 838447 h 955271"/>
              <a:gd name="connsiteX21" fmla="*/ 948872 w 5741575"/>
              <a:gd name="connsiteY21" fmla="*/ 772201 h 955271"/>
              <a:gd name="connsiteX22" fmla="*/ 1127089 w 5741575"/>
              <a:gd name="connsiteY22" fmla="*/ 746926 h 955271"/>
              <a:gd name="connsiteX23" fmla="*/ 1220426 w 5741575"/>
              <a:gd name="connsiteY23" fmla="*/ 721810 h 955271"/>
              <a:gd name="connsiteX24" fmla="*/ 1306771 w 5741575"/>
              <a:gd name="connsiteY24" fmla="*/ 717936 h 955271"/>
              <a:gd name="connsiteX25" fmla="*/ 1374314 w 5741575"/>
              <a:gd name="connsiteY25" fmla="*/ 688815 h 955271"/>
              <a:gd name="connsiteX26" fmla="*/ 1378034 w 5741575"/>
              <a:gd name="connsiteY26" fmla="*/ 685842 h 955271"/>
              <a:gd name="connsiteX27" fmla="*/ 1395604 w 5741575"/>
              <a:gd name="connsiteY27" fmla="*/ 680460 h 955271"/>
              <a:gd name="connsiteX28" fmla="*/ 1397206 w 5741575"/>
              <a:gd name="connsiteY28" fmla="*/ 670793 h 955271"/>
              <a:gd name="connsiteX29" fmla="*/ 1421250 w 5741575"/>
              <a:gd name="connsiteY29" fmla="*/ 656855 h 955271"/>
              <a:gd name="connsiteX30" fmla="*/ 1454524 w 5741575"/>
              <a:gd name="connsiteY30" fmla="*/ 649224 h 955271"/>
              <a:gd name="connsiteX31" fmla="*/ 1616217 w 5741575"/>
              <a:gd name="connsiteY31" fmla="*/ 622107 h 955271"/>
              <a:gd name="connsiteX32" fmla="*/ 1710928 w 5741575"/>
              <a:gd name="connsiteY32" fmla="*/ 600666 h 955271"/>
              <a:gd name="connsiteX33" fmla="*/ 1743718 w 5741575"/>
              <a:gd name="connsiteY33" fmla="*/ 584327 h 955271"/>
              <a:gd name="connsiteX34" fmla="*/ 1873778 w 5741575"/>
              <a:gd name="connsiteY34" fmla="*/ 530130 h 955271"/>
              <a:gd name="connsiteX35" fmla="*/ 1988411 w 5741575"/>
              <a:gd name="connsiteY35" fmla="*/ 491599 h 955271"/>
              <a:gd name="connsiteX36" fmla="*/ 2085507 w 5741575"/>
              <a:gd name="connsiteY36" fmla="*/ 498527 h 955271"/>
              <a:gd name="connsiteX37" fmla="*/ 2090767 w 5741575"/>
              <a:gd name="connsiteY37" fmla="*/ 490616 h 955271"/>
              <a:gd name="connsiteX38" fmla="*/ 2151143 w 5741575"/>
              <a:gd name="connsiteY38" fmla="*/ 478332 h 955271"/>
              <a:gd name="connsiteX39" fmla="*/ 2378710 w 5741575"/>
              <a:gd name="connsiteY39" fmla="*/ 477570 h 955271"/>
              <a:gd name="connsiteX40" fmla="*/ 2496256 w 5741575"/>
              <a:gd name="connsiteY40" fmla="*/ 452396 h 955271"/>
              <a:gd name="connsiteX41" fmla="*/ 2535387 w 5741575"/>
              <a:gd name="connsiteY41" fmla="*/ 436645 h 955271"/>
              <a:gd name="connsiteX42" fmla="*/ 2601109 w 5741575"/>
              <a:gd name="connsiteY42" fmla="*/ 410678 h 955271"/>
              <a:gd name="connsiteX43" fmla="*/ 2643855 w 5741575"/>
              <a:gd name="connsiteY43" fmla="*/ 374482 h 955271"/>
              <a:gd name="connsiteX44" fmla="*/ 2657726 w 5741575"/>
              <a:gd name="connsiteY44" fmla="*/ 365841 h 955271"/>
              <a:gd name="connsiteX45" fmla="*/ 2687125 w 5741575"/>
              <a:gd name="connsiteY45" fmla="*/ 366820 h 955271"/>
              <a:gd name="connsiteX46" fmla="*/ 2697479 w 5741575"/>
              <a:gd name="connsiteY46" fmla="*/ 361430 h 955271"/>
              <a:gd name="connsiteX47" fmla="*/ 2701547 w 5741575"/>
              <a:gd name="connsiteY47" fmla="*/ 361545 h 955271"/>
              <a:gd name="connsiteX48" fmla="*/ 2711054 w 5741575"/>
              <a:gd name="connsiteY48" fmla="*/ 360597 h 955271"/>
              <a:gd name="connsiteX49" fmla="*/ 2710438 w 5741575"/>
              <a:gd name="connsiteY49" fmla="*/ 366958 h 955271"/>
              <a:gd name="connsiteX50" fmla="*/ 2722936 w 5741575"/>
              <a:gd name="connsiteY50" fmla="*/ 377633 h 955271"/>
              <a:gd name="connsiteX51" fmla="*/ 2777227 w 5741575"/>
              <a:gd name="connsiteY51" fmla="*/ 368972 h 955271"/>
              <a:gd name="connsiteX52" fmla="*/ 2779510 w 5741575"/>
              <a:gd name="connsiteY52" fmla="*/ 361652 h 955271"/>
              <a:gd name="connsiteX53" fmla="*/ 2786278 w 5741575"/>
              <a:gd name="connsiteY53" fmla="*/ 359869 h 955271"/>
              <a:gd name="connsiteX54" fmla="*/ 2792101 w 5741575"/>
              <a:gd name="connsiteY54" fmla="*/ 365927 h 955271"/>
              <a:gd name="connsiteX55" fmla="*/ 2885545 w 5741575"/>
              <a:gd name="connsiteY55" fmla="*/ 372818 h 955271"/>
              <a:gd name="connsiteX56" fmla="*/ 3009558 w 5741575"/>
              <a:gd name="connsiteY56" fmla="*/ 370573 h 955271"/>
              <a:gd name="connsiteX57" fmla="*/ 3095010 w 5741575"/>
              <a:gd name="connsiteY57" fmla="*/ 332454 h 955271"/>
              <a:gd name="connsiteX58" fmla="*/ 3103742 w 5741575"/>
              <a:gd name="connsiteY58" fmla="*/ 337974 h 955271"/>
              <a:gd name="connsiteX59" fmla="*/ 3165093 w 5741575"/>
              <a:gd name="connsiteY59" fmla="*/ 329459 h 955271"/>
              <a:gd name="connsiteX60" fmla="*/ 3373785 w 5741575"/>
              <a:gd name="connsiteY60" fmla="*/ 255680 h 955271"/>
              <a:gd name="connsiteX61" fmla="*/ 3493851 w 5741575"/>
              <a:gd name="connsiteY61" fmla="*/ 240255 h 955271"/>
              <a:gd name="connsiteX62" fmla="*/ 3537470 w 5741575"/>
              <a:gd name="connsiteY62" fmla="*/ 241867 h 955271"/>
              <a:gd name="connsiteX63" fmla="*/ 3610489 w 5741575"/>
              <a:gd name="connsiteY63" fmla="*/ 244128 h 955271"/>
              <a:gd name="connsiteX64" fmla="*/ 3667539 w 5741575"/>
              <a:gd name="connsiteY64" fmla="*/ 263271 h 955271"/>
              <a:gd name="connsiteX65" fmla="*/ 3727614 w 5741575"/>
              <a:gd name="connsiteY65" fmla="*/ 258245 h 955271"/>
              <a:gd name="connsiteX66" fmla="*/ 3738369 w 5741575"/>
              <a:gd name="connsiteY66" fmla="*/ 234506 h 955271"/>
              <a:gd name="connsiteX67" fmla="*/ 3803670 w 5741575"/>
              <a:gd name="connsiteY67" fmla="*/ 236457 h 955271"/>
              <a:gd name="connsiteX68" fmla="*/ 3903080 w 5741575"/>
              <a:gd name="connsiteY68" fmla="*/ 241890 h 955271"/>
              <a:gd name="connsiteX69" fmla="*/ 4114838 w 5741575"/>
              <a:gd name="connsiteY69" fmla="*/ 238165 h 955271"/>
              <a:gd name="connsiteX70" fmla="*/ 4271023 w 5741575"/>
              <a:gd name="connsiteY70" fmla="*/ 241959 h 955271"/>
              <a:gd name="connsiteX71" fmla="*/ 4367397 w 5741575"/>
              <a:gd name="connsiteY71" fmla="*/ 271442 h 955271"/>
              <a:gd name="connsiteX72" fmla="*/ 4495366 w 5741575"/>
              <a:gd name="connsiteY72" fmla="*/ 271618 h 955271"/>
              <a:gd name="connsiteX73" fmla="*/ 4517347 w 5741575"/>
              <a:gd name="connsiteY73" fmla="*/ 275639 h 955271"/>
              <a:gd name="connsiteX74" fmla="*/ 4546116 w 5741575"/>
              <a:gd name="connsiteY74" fmla="*/ 268568 h 955271"/>
              <a:gd name="connsiteX75" fmla="*/ 4661259 w 5741575"/>
              <a:gd name="connsiteY75" fmla="*/ 238966 h 955271"/>
              <a:gd name="connsiteX76" fmla="*/ 4750403 w 5741575"/>
              <a:gd name="connsiteY76" fmla="*/ 204364 h 955271"/>
              <a:gd name="connsiteX77" fmla="*/ 4867614 w 5741575"/>
              <a:gd name="connsiteY77" fmla="*/ 208668 h 955271"/>
              <a:gd name="connsiteX78" fmla="*/ 4937036 w 5741575"/>
              <a:gd name="connsiteY78" fmla="*/ 195446 h 955271"/>
              <a:gd name="connsiteX79" fmla="*/ 5047626 w 5741575"/>
              <a:gd name="connsiteY79" fmla="*/ 149604 h 955271"/>
              <a:gd name="connsiteX80" fmla="*/ 5200247 w 5741575"/>
              <a:gd name="connsiteY80" fmla="*/ 142695 h 955271"/>
              <a:gd name="connsiteX81" fmla="*/ 5235691 w 5741575"/>
              <a:gd name="connsiteY81" fmla="*/ 173330 h 955271"/>
              <a:gd name="connsiteX82" fmla="*/ 5280133 w 5741575"/>
              <a:gd name="connsiteY82" fmla="*/ 189342 h 955271"/>
              <a:gd name="connsiteX83" fmla="*/ 5291963 w 5741575"/>
              <a:gd name="connsiteY83" fmla="*/ 139446 h 955271"/>
              <a:gd name="connsiteX84" fmla="*/ 5418472 w 5741575"/>
              <a:gd name="connsiteY84" fmla="*/ 89163 h 955271"/>
              <a:gd name="connsiteX85" fmla="*/ 5482354 w 5741575"/>
              <a:gd name="connsiteY85" fmla="*/ 69470 h 955271"/>
              <a:gd name="connsiteX86" fmla="*/ 5583280 w 5741575"/>
              <a:gd name="connsiteY86" fmla="*/ 49787 h 955271"/>
              <a:gd name="connsiteX87" fmla="*/ 5613766 w 5741575"/>
              <a:gd name="connsiteY87" fmla="*/ 41855 h 955271"/>
              <a:gd name="connsiteX88" fmla="*/ 5684952 w 5741575"/>
              <a:gd name="connsiteY88" fmla="*/ 26088 h 955271"/>
              <a:gd name="connsiteX89" fmla="*/ 5741575 w 5741575"/>
              <a:gd name="connsiteY8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87156 w 5741575"/>
              <a:gd name="connsiteY19" fmla="*/ 838447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87156 w 5741575"/>
              <a:gd name="connsiteY19" fmla="*/ 838447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94753 w 5741575"/>
              <a:gd name="connsiteY29" fmla="*/ 644686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41364 w 5741575"/>
              <a:gd name="connsiteY28" fmla="*/ 661393 h 955271"/>
              <a:gd name="connsiteX29" fmla="*/ 1494753 w 5741575"/>
              <a:gd name="connsiteY29" fmla="*/ 644686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94753 w 5741575"/>
              <a:gd name="connsiteY28" fmla="*/ 644686 h 955271"/>
              <a:gd name="connsiteX29" fmla="*/ 1616217 w 5741575"/>
              <a:gd name="connsiteY29" fmla="*/ 622107 h 955271"/>
              <a:gd name="connsiteX30" fmla="*/ 1710928 w 5741575"/>
              <a:gd name="connsiteY30" fmla="*/ 600666 h 955271"/>
              <a:gd name="connsiteX31" fmla="*/ 1743718 w 5741575"/>
              <a:gd name="connsiteY31" fmla="*/ 584327 h 955271"/>
              <a:gd name="connsiteX32" fmla="*/ 1873778 w 5741575"/>
              <a:gd name="connsiteY32" fmla="*/ 530130 h 955271"/>
              <a:gd name="connsiteX33" fmla="*/ 1988411 w 5741575"/>
              <a:gd name="connsiteY33" fmla="*/ 491599 h 955271"/>
              <a:gd name="connsiteX34" fmla="*/ 2085507 w 5741575"/>
              <a:gd name="connsiteY34" fmla="*/ 498527 h 955271"/>
              <a:gd name="connsiteX35" fmla="*/ 2090767 w 5741575"/>
              <a:gd name="connsiteY35" fmla="*/ 490616 h 955271"/>
              <a:gd name="connsiteX36" fmla="*/ 2151143 w 5741575"/>
              <a:gd name="connsiteY36" fmla="*/ 478332 h 955271"/>
              <a:gd name="connsiteX37" fmla="*/ 2378710 w 5741575"/>
              <a:gd name="connsiteY37" fmla="*/ 477570 h 955271"/>
              <a:gd name="connsiteX38" fmla="*/ 2496256 w 5741575"/>
              <a:gd name="connsiteY38" fmla="*/ 452396 h 955271"/>
              <a:gd name="connsiteX39" fmla="*/ 2535387 w 5741575"/>
              <a:gd name="connsiteY39" fmla="*/ 436645 h 955271"/>
              <a:gd name="connsiteX40" fmla="*/ 2601109 w 5741575"/>
              <a:gd name="connsiteY40" fmla="*/ 410678 h 955271"/>
              <a:gd name="connsiteX41" fmla="*/ 2643855 w 5741575"/>
              <a:gd name="connsiteY41" fmla="*/ 374482 h 955271"/>
              <a:gd name="connsiteX42" fmla="*/ 2657726 w 5741575"/>
              <a:gd name="connsiteY42" fmla="*/ 365841 h 955271"/>
              <a:gd name="connsiteX43" fmla="*/ 2687125 w 5741575"/>
              <a:gd name="connsiteY43" fmla="*/ 366820 h 955271"/>
              <a:gd name="connsiteX44" fmla="*/ 2697479 w 5741575"/>
              <a:gd name="connsiteY44" fmla="*/ 361430 h 955271"/>
              <a:gd name="connsiteX45" fmla="*/ 2701547 w 5741575"/>
              <a:gd name="connsiteY45" fmla="*/ 361545 h 955271"/>
              <a:gd name="connsiteX46" fmla="*/ 2711054 w 5741575"/>
              <a:gd name="connsiteY46" fmla="*/ 360597 h 955271"/>
              <a:gd name="connsiteX47" fmla="*/ 2710438 w 5741575"/>
              <a:gd name="connsiteY47" fmla="*/ 366958 h 955271"/>
              <a:gd name="connsiteX48" fmla="*/ 2722936 w 5741575"/>
              <a:gd name="connsiteY48" fmla="*/ 377633 h 955271"/>
              <a:gd name="connsiteX49" fmla="*/ 2777227 w 5741575"/>
              <a:gd name="connsiteY49" fmla="*/ 368972 h 955271"/>
              <a:gd name="connsiteX50" fmla="*/ 2779510 w 5741575"/>
              <a:gd name="connsiteY50" fmla="*/ 361652 h 955271"/>
              <a:gd name="connsiteX51" fmla="*/ 2786278 w 5741575"/>
              <a:gd name="connsiteY51" fmla="*/ 359869 h 955271"/>
              <a:gd name="connsiteX52" fmla="*/ 2792101 w 5741575"/>
              <a:gd name="connsiteY52" fmla="*/ 365927 h 955271"/>
              <a:gd name="connsiteX53" fmla="*/ 2885545 w 5741575"/>
              <a:gd name="connsiteY53" fmla="*/ 372818 h 955271"/>
              <a:gd name="connsiteX54" fmla="*/ 3009558 w 5741575"/>
              <a:gd name="connsiteY54" fmla="*/ 370573 h 955271"/>
              <a:gd name="connsiteX55" fmla="*/ 3095010 w 5741575"/>
              <a:gd name="connsiteY55" fmla="*/ 332454 h 955271"/>
              <a:gd name="connsiteX56" fmla="*/ 3103742 w 5741575"/>
              <a:gd name="connsiteY56" fmla="*/ 337974 h 955271"/>
              <a:gd name="connsiteX57" fmla="*/ 3165093 w 5741575"/>
              <a:gd name="connsiteY57" fmla="*/ 329459 h 955271"/>
              <a:gd name="connsiteX58" fmla="*/ 3373785 w 5741575"/>
              <a:gd name="connsiteY58" fmla="*/ 255680 h 955271"/>
              <a:gd name="connsiteX59" fmla="*/ 3493851 w 5741575"/>
              <a:gd name="connsiteY59" fmla="*/ 240255 h 955271"/>
              <a:gd name="connsiteX60" fmla="*/ 3537470 w 5741575"/>
              <a:gd name="connsiteY60" fmla="*/ 241867 h 955271"/>
              <a:gd name="connsiteX61" fmla="*/ 3610489 w 5741575"/>
              <a:gd name="connsiteY61" fmla="*/ 244128 h 955271"/>
              <a:gd name="connsiteX62" fmla="*/ 3667539 w 5741575"/>
              <a:gd name="connsiteY62" fmla="*/ 263271 h 955271"/>
              <a:gd name="connsiteX63" fmla="*/ 3727614 w 5741575"/>
              <a:gd name="connsiteY63" fmla="*/ 258245 h 955271"/>
              <a:gd name="connsiteX64" fmla="*/ 3738369 w 5741575"/>
              <a:gd name="connsiteY64" fmla="*/ 234506 h 955271"/>
              <a:gd name="connsiteX65" fmla="*/ 3803670 w 5741575"/>
              <a:gd name="connsiteY65" fmla="*/ 236457 h 955271"/>
              <a:gd name="connsiteX66" fmla="*/ 3903080 w 5741575"/>
              <a:gd name="connsiteY66" fmla="*/ 241890 h 955271"/>
              <a:gd name="connsiteX67" fmla="*/ 4114838 w 5741575"/>
              <a:gd name="connsiteY67" fmla="*/ 238165 h 955271"/>
              <a:gd name="connsiteX68" fmla="*/ 4271023 w 5741575"/>
              <a:gd name="connsiteY68" fmla="*/ 241959 h 955271"/>
              <a:gd name="connsiteX69" fmla="*/ 4367397 w 5741575"/>
              <a:gd name="connsiteY69" fmla="*/ 271442 h 955271"/>
              <a:gd name="connsiteX70" fmla="*/ 4495366 w 5741575"/>
              <a:gd name="connsiteY70" fmla="*/ 271618 h 955271"/>
              <a:gd name="connsiteX71" fmla="*/ 4517347 w 5741575"/>
              <a:gd name="connsiteY71" fmla="*/ 275639 h 955271"/>
              <a:gd name="connsiteX72" fmla="*/ 4546116 w 5741575"/>
              <a:gd name="connsiteY72" fmla="*/ 268568 h 955271"/>
              <a:gd name="connsiteX73" fmla="*/ 4661259 w 5741575"/>
              <a:gd name="connsiteY73" fmla="*/ 238966 h 955271"/>
              <a:gd name="connsiteX74" fmla="*/ 4750403 w 5741575"/>
              <a:gd name="connsiteY74" fmla="*/ 204364 h 955271"/>
              <a:gd name="connsiteX75" fmla="*/ 4867614 w 5741575"/>
              <a:gd name="connsiteY75" fmla="*/ 208668 h 955271"/>
              <a:gd name="connsiteX76" fmla="*/ 4937036 w 5741575"/>
              <a:gd name="connsiteY76" fmla="*/ 195446 h 955271"/>
              <a:gd name="connsiteX77" fmla="*/ 5047626 w 5741575"/>
              <a:gd name="connsiteY77" fmla="*/ 149604 h 955271"/>
              <a:gd name="connsiteX78" fmla="*/ 5200247 w 5741575"/>
              <a:gd name="connsiteY78" fmla="*/ 142695 h 955271"/>
              <a:gd name="connsiteX79" fmla="*/ 5235691 w 5741575"/>
              <a:gd name="connsiteY79" fmla="*/ 173330 h 955271"/>
              <a:gd name="connsiteX80" fmla="*/ 5280133 w 5741575"/>
              <a:gd name="connsiteY80" fmla="*/ 189342 h 955271"/>
              <a:gd name="connsiteX81" fmla="*/ 5291963 w 5741575"/>
              <a:gd name="connsiteY81" fmla="*/ 139446 h 955271"/>
              <a:gd name="connsiteX82" fmla="*/ 5418472 w 5741575"/>
              <a:gd name="connsiteY82" fmla="*/ 89163 h 955271"/>
              <a:gd name="connsiteX83" fmla="*/ 5482354 w 5741575"/>
              <a:gd name="connsiteY83" fmla="*/ 69470 h 955271"/>
              <a:gd name="connsiteX84" fmla="*/ 5583280 w 5741575"/>
              <a:gd name="connsiteY84" fmla="*/ 49787 h 955271"/>
              <a:gd name="connsiteX85" fmla="*/ 5613766 w 5741575"/>
              <a:gd name="connsiteY85" fmla="*/ 41855 h 955271"/>
              <a:gd name="connsiteX86" fmla="*/ 5684952 w 5741575"/>
              <a:gd name="connsiteY86" fmla="*/ 26088 h 955271"/>
              <a:gd name="connsiteX87" fmla="*/ 5741575 w 5741575"/>
              <a:gd name="connsiteY8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306771 w 5741575"/>
              <a:gd name="connsiteY22" fmla="*/ 717936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397206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397206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42834 w 5741575"/>
              <a:gd name="connsiteY24" fmla="*/ 753906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42834 w 5741575"/>
              <a:gd name="connsiteY24" fmla="*/ 753906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77227 w 5741575"/>
              <a:gd name="connsiteY47" fmla="*/ 368972 h 955271"/>
              <a:gd name="connsiteX48" fmla="*/ 2779510 w 5741575"/>
              <a:gd name="connsiteY48" fmla="*/ 361652 h 955271"/>
              <a:gd name="connsiteX49" fmla="*/ 2786278 w 5741575"/>
              <a:gd name="connsiteY49" fmla="*/ 359869 h 955271"/>
              <a:gd name="connsiteX50" fmla="*/ 2792101 w 5741575"/>
              <a:gd name="connsiteY50" fmla="*/ 365927 h 955271"/>
              <a:gd name="connsiteX51" fmla="*/ 2885545 w 5741575"/>
              <a:gd name="connsiteY51" fmla="*/ 372818 h 955271"/>
              <a:gd name="connsiteX52" fmla="*/ 3009558 w 5741575"/>
              <a:gd name="connsiteY52" fmla="*/ 370573 h 955271"/>
              <a:gd name="connsiteX53" fmla="*/ 3095010 w 5741575"/>
              <a:gd name="connsiteY53" fmla="*/ 332454 h 955271"/>
              <a:gd name="connsiteX54" fmla="*/ 3103742 w 5741575"/>
              <a:gd name="connsiteY54" fmla="*/ 337974 h 955271"/>
              <a:gd name="connsiteX55" fmla="*/ 3165093 w 5741575"/>
              <a:gd name="connsiteY55" fmla="*/ 329459 h 955271"/>
              <a:gd name="connsiteX56" fmla="*/ 3373785 w 5741575"/>
              <a:gd name="connsiteY56" fmla="*/ 255680 h 955271"/>
              <a:gd name="connsiteX57" fmla="*/ 3493851 w 5741575"/>
              <a:gd name="connsiteY57" fmla="*/ 240255 h 955271"/>
              <a:gd name="connsiteX58" fmla="*/ 3537470 w 5741575"/>
              <a:gd name="connsiteY58" fmla="*/ 241867 h 955271"/>
              <a:gd name="connsiteX59" fmla="*/ 3610489 w 5741575"/>
              <a:gd name="connsiteY59" fmla="*/ 244128 h 955271"/>
              <a:gd name="connsiteX60" fmla="*/ 3667539 w 5741575"/>
              <a:gd name="connsiteY60" fmla="*/ 263271 h 955271"/>
              <a:gd name="connsiteX61" fmla="*/ 3727614 w 5741575"/>
              <a:gd name="connsiteY61" fmla="*/ 258245 h 955271"/>
              <a:gd name="connsiteX62" fmla="*/ 3738369 w 5741575"/>
              <a:gd name="connsiteY62" fmla="*/ 234506 h 955271"/>
              <a:gd name="connsiteX63" fmla="*/ 3803670 w 5741575"/>
              <a:gd name="connsiteY63" fmla="*/ 236457 h 955271"/>
              <a:gd name="connsiteX64" fmla="*/ 3903080 w 5741575"/>
              <a:gd name="connsiteY64" fmla="*/ 241890 h 955271"/>
              <a:gd name="connsiteX65" fmla="*/ 4114838 w 5741575"/>
              <a:gd name="connsiteY65" fmla="*/ 238165 h 955271"/>
              <a:gd name="connsiteX66" fmla="*/ 4271023 w 5741575"/>
              <a:gd name="connsiteY66" fmla="*/ 241959 h 955271"/>
              <a:gd name="connsiteX67" fmla="*/ 4367397 w 5741575"/>
              <a:gd name="connsiteY67" fmla="*/ 271442 h 955271"/>
              <a:gd name="connsiteX68" fmla="*/ 4495366 w 5741575"/>
              <a:gd name="connsiteY68" fmla="*/ 271618 h 955271"/>
              <a:gd name="connsiteX69" fmla="*/ 4517347 w 5741575"/>
              <a:gd name="connsiteY69" fmla="*/ 275639 h 955271"/>
              <a:gd name="connsiteX70" fmla="*/ 4546116 w 5741575"/>
              <a:gd name="connsiteY70" fmla="*/ 268568 h 955271"/>
              <a:gd name="connsiteX71" fmla="*/ 4661259 w 5741575"/>
              <a:gd name="connsiteY71" fmla="*/ 238966 h 955271"/>
              <a:gd name="connsiteX72" fmla="*/ 4750403 w 5741575"/>
              <a:gd name="connsiteY72" fmla="*/ 204364 h 955271"/>
              <a:gd name="connsiteX73" fmla="*/ 4867614 w 5741575"/>
              <a:gd name="connsiteY73" fmla="*/ 208668 h 955271"/>
              <a:gd name="connsiteX74" fmla="*/ 4937036 w 5741575"/>
              <a:gd name="connsiteY74" fmla="*/ 195446 h 955271"/>
              <a:gd name="connsiteX75" fmla="*/ 5047626 w 5741575"/>
              <a:gd name="connsiteY75" fmla="*/ 149604 h 955271"/>
              <a:gd name="connsiteX76" fmla="*/ 5200247 w 5741575"/>
              <a:gd name="connsiteY76" fmla="*/ 142695 h 955271"/>
              <a:gd name="connsiteX77" fmla="*/ 5235691 w 5741575"/>
              <a:gd name="connsiteY77" fmla="*/ 173330 h 955271"/>
              <a:gd name="connsiteX78" fmla="*/ 5280133 w 5741575"/>
              <a:gd name="connsiteY78" fmla="*/ 189342 h 955271"/>
              <a:gd name="connsiteX79" fmla="*/ 5291963 w 5741575"/>
              <a:gd name="connsiteY79" fmla="*/ 139446 h 955271"/>
              <a:gd name="connsiteX80" fmla="*/ 5418472 w 5741575"/>
              <a:gd name="connsiteY80" fmla="*/ 89163 h 955271"/>
              <a:gd name="connsiteX81" fmla="*/ 5482354 w 5741575"/>
              <a:gd name="connsiteY81" fmla="*/ 69470 h 955271"/>
              <a:gd name="connsiteX82" fmla="*/ 5583280 w 5741575"/>
              <a:gd name="connsiteY82" fmla="*/ 49787 h 955271"/>
              <a:gd name="connsiteX83" fmla="*/ 5613766 w 5741575"/>
              <a:gd name="connsiteY83" fmla="*/ 41855 h 955271"/>
              <a:gd name="connsiteX84" fmla="*/ 5684952 w 5741575"/>
              <a:gd name="connsiteY84" fmla="*/ 26088 h 955271"/>
              <a:gd name="connsiteX85" fmla="*/ 5741575 w 5741575"/>
              <a:gd name="connsiteY85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11050 w 5741575"/>
              <a:gd name="connsiteY47" fmla="*/ 358572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77227 w 5741575"/>
              <a:gd name="connsiteY47" fmla="*/ 368972 h 955271"/>
              <a:gd name="connsiteX48" fmla="*/ 2779510 w 5741575"/>
              <a:gd name="connsiteY48" fmla="*/ 361652 h 955271"/>
              <a:gd name="connsiteX49" fmla="*/ 2786278 w 5741575"/>
              <a:gd name="connsiteY49" fmla="*/ 359869 h 955271"/>
              <a:gd name="connsiteX50" fmla="*/ 2792101 w 5741575"/>
              <a:gd name="connsiteY50" fmla="*/ 365927 h 955271"/>
              <a:gd name="connsiteX51" fmla="*/ 2885545 w 5741575"/>
              <a:gd name="connsiteY51" fmla="*/ 372818 h 955271"/>
              <a:gd name="connsiteX52" fmla="*/ 3009558 w 5741575"/>
              <a:gd name="connsiteY52" fmla="*/ 370573 h 955271"/>
              <a:gd name="connsiteX53" fmla="*/ 3095010 w 5741575"/>
              <a:gd name="connsiteY53" fmla="*/ 332454 h 955271"/>
              <a:gd name="connsiteX54" fmla="*/ 3103742 w 5741575"/>
              <a:gd name="connsiteY54" fmla="*/ 337974 h 955271"/>
              <a:gd name="connsiteX55" fmla="*/ 3165093 w 5741575"/>
              <a:gd name="connsiteY55" fmla="*/ 329459 h 955271"/>
              <a:gd name="connsiteX56" fmla="*/ 3373785 w 5741575"/>
              <a:gd name="connsiteY56" fmla="*/ 255680 h 955271"/>
              <a:gd name="connsiteX57" fmla="*/ 3493851 w 5741575"/>
              <a:gd name="connsiteY57" fmla="*/ 240255 h 955271"/>
              <a:gd name="connsiteX58" fmla="*/ 3537470 w 5741575"/>
              <a:gd name="connsiteY58" fmla="*/ 241867 h 955271"/>
              <a:gd name="connsiteX59" fmla="*/ 3610489 w 5741575"/>
              <a:gd name="connsiteY59" fmla="*/ 244128 h 955271"/>
              <a:gd name="connsiteX60" fmla="*/ 3667539 w 5741575"/>
              <a:gd name="connsiteY60" fmla="*/ 263271 h 955271"/>
              <a:gd name="connsiteX61" fmla="*/ 3727614 w 5741575"/>
              <a:gd name="connsiteY61" fmla="*/ 258245 h 955271"/>
              <a:gd name="connsiteX62" fmla="*/ 3738369 w 5741575"/>
              <a:gd name="connsiteY62" fmla="*/ 234506 h 955271"/>
              <a:gd name="connsiteX63" fmla="*/ 3803670 w 5741575"/>
              <a:gd name="connsiteY63" fmla="*/ 236457 h 955271"/>
              <a:gd name="connsiteX64" fmla="*/ 3903080 w 5741575"/>
              <a:gd name="connsiteY64" fmla="*/ 241890 h 955271"/>
              <a:gd name="connsiteX65" fmla="*/ 4114838 w 5741575"/>
              <a:gd name="connsiteY65" fmla="*/ 238165 h 955271"/>
              <a:gd name="connsiteX66" fmla="*/ 4271023 w 5741575"/>
              <a:gd name="connsiteY66" fmla="*/ 241959 h 955271"/>
              <a:gd name="connsiteX67" fmla="*/ 4367397 w 5741575"/>
              <a:gd name="connsiteY67" fmla="*/ 271442 h 955271"/>
              <a:gd name="connsiteX68" fmla="*/ 4495366 w 5741575"/>
              <a:gd name="connsiteY68" fmla="*/ 271618 h 955271"/>
              <a:gd name="connsiteX69" fmla="*/ 4517347 w 5741575"/>
              <a:gd name="connsiteY69" fmla="*/ 275639 h 955271"/>
              <a:gd name="connsiteX70" fmla="*/ 4546116 w 5741575"/>
              <a:gd name="connsiteY70" fmla="*/ 268568 h 955271"/>
              <a:gd name="connsiteX71" fmla="*/ 4661259 w 5741575"/>
              <a:gd name="connsiteY71" fmla="*/ 238966 h 955271"/>
              <a:gd name="connsiteX72" fmla="*/ 4750403 w 5741575"/>
              <a:gd name="connsiteY72" fmla="*/ 204364 h 955271"/>
              <a:gd name="connsiteX73" fmla="*/ 4867614 w 5741575"/>
              <a:gd name="connsiteY73" fmla="*/ 208668 h 955271"/>
              <a:gd name="connsiteX74" fmla="*/ 4937036 w 5741575"/>
              <a:gd name="connsiteY74" fmla="*/ 195446 h 955271"/>
              <a:gd name="connsiteX75" fmla="*/ 5047626 w 5741575"/>
              <a:gd name="connsiteY75" fmla="*/ 149604 h 955271"/>
              <a:gd name="connsiteX76" fmla="*/ 5200247 w 5741575"/>
              <a:gd name="connsiteY76" fmla="*/ 142695 h 955271"/>
              <a:gd name="connsiteX77" fmla="*/ 5235691 w 5741575"/>
              <a:gd name="connsiteY77" fmla="*/ 173330 h 955271"/>
              <a:gd name="connsiteX78" fmla="*/ 5280133 w 5741575"/>
              <a:gd name="connsiteY78" fmla="*/ 189342 h 955271"/>
              <a:gd name="connsiteX79" fmla="*/ 5291963 w 5741575"/>
              <a:gd name="connsiteY79" fmla="*/ 139446 h 955271"/>
              <a:gd name="connsiteX80" fmla="*/ 5418472 w 5741575"/>
              <a:gd name="connsiteY80" fmla="*/ 89163 h 955271"/>
              <a:gd name="connsiteX81" fmla="*/ 5482354 w 5741575"/>
              <a:gd name="connsiteY81" fmla="*/ 69470 h 955271"/>
              <a:gd name="connsiteX82" fmla="*/ 5583280 w 5741575"/>
              <a:gd name="connsiteY82" fmla="*/ 49787 h 955271"/>
              <a:gd name="connsiteX83" fmla="*/ 5613766 w 5741575"/>
              <a:gd name="connsiteY83" fmla="*/ 41855 h 955271"/>
              <a:gd name="connsiteX84" fmla="*/ 5684952 w 5741575"/>
              <a:gd name="connsiteY84" fmla="*/ 26088 h 955271"/>
              <a:gd name="connsiteX85" fmla="*/ 5741575 w 5741575"/>
              <a:gd name="connsiteY85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786278 w 5741575"/>
              <a:gd name="connsiteY48" fmla="*/ 359869 h 955271"/>
              <a:gd name="connsiteX49" fmla="*/ 2792101 w 5741575"/>
              <a:gd name="connsiteY49" fmla="*/ 365927 h 955271"/>
              <a:gd name="connsiteX50" fmla="*/ 2885545 w 5741575"/>
              <a:gd name="connsiteY50" fmla="*/ 372818 h 955271"/>
              <a:gd name="connsiteX51" fmla="*/ 3009558 w 5741575"/>
              <a:gd name="connsiteY51" fmla="*/ 370573 h 955271"/>
              <a:gd name="connsiteX52" fmla="*/ 3095010 w 5741575"/>
              <a:gd name="connsiteY52" fmla="*/ 332454 h 955271"/>
              <a:gd name="connsiteX53" fmla="*/ 3103742 w 5741575"/>
              <a:gd name="connsiteY53" fmla="*/ 337974 h 955271"/>
              <a:gd name="connsiteX54" fmla="*/ 3165093 w 5741575"/>
              <a:gd name="connsiteY54" fmla="*/ 329459 h 955271"/>
              <a:gd name="connsiteX55" fmla="*/ 3373785 w 5741575"/>
              <a:gd name="connsiteY55" fmla="*/ 255680 h 955271"/>
              <a:gd name="connsiteX56" fmla="*/ 3493851 w 5741575"/>
              <a:gd name="connsiteY56" fmla="*/ 240255 h 955271"/>
              <a:gd name="connsiteX57" fmla="*/ 3537470 w 5741575"/>
              <a:gd name="connsiteY57" fmla="*/ 241867 h 955271"/>
              <a:gd name="connsiteX58" fmla="*/ 3610489 w 5741575"/>
              <a:gd name="connsiteY58" fmla="*/ 244128 h 955271"/>
              <a:gd name="connsiteX59" fmla="*/ 3667539 w 5741575"/>
              <a:gd name="connsiteY59" fmla="*/ 263271 h 955271"/>
              <a:gd name="connsiteX60" fmla="*/ 3727614 w 5741575"/>
              <a:gd name="connsiteY60" fmla="*/ 258245 h 955271"/>
              <a:gd name="connsiteX61" fmla="*/ 3738369 w 5741575"/>
              <a:gd name="connsiteY61" fmla="*/ 234506 h 955271"/>
              <a:gd name="connsiteX62" fmla="*/ 3803670 w 5741575"/>
              <a:gd name="connsiteY62" fmla="*/ 236457 h 955271"/>
              <a:gd name="connsiteX63" fmla="*/ 3903080 w 5741575"/>
              <a:gd name="connsiteY63" fmla="*/ 241890 h 955271"/>
              <a:gd name="connsiteX64" fmla="*/ 4114838 w 5741575"/>
              <a:gd name="connsiteY64" fmla="*/ 238165 h 955271"/>
              <a:gd name="connsiteX65" fmla="*/ 4271023 w 5741575"/>
              <a:gd name="connsiteY65" fmla="*/ 241959 h 955271"/>
              <a:gd name="connsiteX66" fmla="*/ 4367397 w 5741575"/>
              <a:gd name="connsiteY66" fmla="*/ 271442 h 955271"/>
              <a:gd name="connsiteX67" fmla="*/ 4495366 w 5741575"/>
              <a:gd name="connsiteY67" fmla="*/ 271618 h 955271"/>
              <a:gd name="connsiteX68" fmla="*/ 4517347 w 5741575"/>
              <a:gd name="connsiteY68" fmla="*/ 275639 h 955271"/>
              <a:gd name="connsiteX69" fmla="*/ 4546116 w 5741575"/>
              <a:gd name="connsiteY69" fmla="*/ 268568 h 955271"/>
              <a:gd name="connsiteX70" fmla="*/ 4661259 w 5741575"/>
              <a:gd name="connsiteY70" fmla="*/ 238966 h 955271"/>
              <a:gd name="connsiteX71" fmla="*/ 4750403 w 5741575"/>
              <a:gd name="connsiteY71" fmla="*/ 204364 h 955271"/>
              <a:gd name="connsiteX72" fmla="*/ 4867614 w 5741575"/>
              <a:gd name="connsiteY72" fmla="*/ 208668 h 955271"/>
              <a:gd name="connsiteX73" fmla="*/ 4937036 w 5741575"/>
              <a:gd name="connsiteY73" fmla="*/ 195446 h 955271"/>
              <a:gd name="connsiteX74" fmla="*/ 5047626 w 5741575"/>
              <a:gd name="connsiteY74" fmla="*/ 149604 h 955271"/>
              <a:gd name="connsiteX75" fmla="*/ 5200247 w 5741575"/>
              <a:gd name="connsiteY75" fmla="*/ 142695 h 955271"/>
              <a:gd name="connsiteX76" fmla="*/ 5235691 w 5741575"/>
              <a:gd name="connsiteY76" fmla="*/ 173330 h 955271"/>
              <a:gd name="connsiteX77" fmla="*/ 5280133 w 5741575"/>
              <a:gd name="connsiteY77" fmla="*/ 189342 h 955271"/>
              <a:gd name="connsiteX78" fmla="*/ 5291963 w 5741575"/>
              <a:gd name="connsiteY78" fmla="*/ 139446 h 955271"/>
              <a:gd name="connsiteX79" fmla="*/ 5418472 w 5741575"/>
              <a:gd name="connsiteY79" fmla="*/ 89163 h 955271"/>
              <a:gd name="connsiteX80" fmla="*/ 5482354 w 5741575"/>
              <a:gd name="connsiteY80" fmla="*/ 69470 h 955271"/>
              <a:gd name="connsiteX81" fmla="*/ 5583280 w 5741575"/>
              <a:gd name="connsiteY81" fmla="*/ 49787 h 955271"/>
              <a:gd name="connsiteX82" fmla="*/ 5613766 w 5741575"/>
              <a:gd name="connsiteY82" fmla="*/ 41855 h 955271"/>
              <a:gd name="connsiteX83" fmla="*/ 5684952 w 5741575"/>
              <a:gd name="connsiteY83" fmla="*/ 26088 h 955271"/>
              <a:gd name="connsiteX84" fmla="*/ 5741575 w 5741575"/>
              <a:gd name="connsiteY84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786278 w 5741575"/>
              <a:gd name="connsiteY48" fmla="*/ 359869 h 955271"/>
              <a:gd name="connsiteX49" fmla="*/ 2885545 w 5741575"/>
              <a:gd name="connsiteY49" fmla="*/ 372818 h 955271"/>
              <a:gd name="connsiteX50" fmla="*/ 3009558 w 5741575"/>
              <a:gd name="connsiteY50" fmla="*/ 370573 h 955271"/>
              <a:gd name="connsiteX51" fmla="*/ 3095010 w 5741575"/>
              <a:gd name="connsiteY51" fmla="*/ 332454 h 955271"/>
              <a:gd name="connsiteX52" fmla="*/ 3103742 w 5741575"/>
              <a:gd name="connsiteY52" fmla="*/ 337974 h 955271"/>
              <a:gd name="connsiteX53" fmla="*/ 3165093 w 5741575"/>
              <a:gd name="connsiteY53" fmla="*/ 329459 h 955271"/>
              <a:gd name="connsiteX54" fmla="*/ 3373785 w 5741575"/>
              <a:gd name="connsiteY54" fmla="*/ 255680 h 955271"/>
              <a:gd name="connsiteX55" fmla="*/ 3493851 w 5741575"/>
              <a:gd name="connsiteY55" fmla="*/ 240255 h 955271"/>
              <a:gd name="connsiteX56" fmla="*/ 3537470 w 5741575"/>
              <a:gd name="connsiteY56" fmla="*/ 241867 h 955271"/>
              <a:gd name="connsiteX57" fmla="*/ 3610489 w 5741575"/>
              <a:gd name="connsiteY57" fmla="*/ 244128 h 955271"/>
              <a:gd name="connsiteX58" fmla="*/ 3667539 w 5741575"/>
              <a:gd name="connsiteY58" fmla="*/ 263271 h 955271"/>
              <a:gd name="connsiteX59" fmla="*/ 3727614 w 5741575"/>
              <a:gd name="connsiteY59" fmla="*/ 258245 h 955271"/>
              <a:gd name="connsiteX60" fmla="*/ 3738369 w 5741575"/>
              <a:gd name="connsiteY60" fmla="*/ 234506 h 955271"/>
              <a:gd name="connsiteX61" fmla="*/ 3803670 w 5741575"/>
              <a:gd name="connsiteY61" fmla="*/ 236457 h 955271"/>
              <a:gd name="connsiteX62" fmla="*/ 3903080 w 5741575"/>
              <a:gd name="connsiteY62" fmla="*/ 241890 h 955271"/>
              <a:gd name="connsiteX63" fmla="*/ 4114838 w 5741575"/>
              <a:gd name="connsiteY63" fmla="*/ 238165 h 955271"/>
              <a:gd name="connsiteX64" fmla="*/ 4271023 w 5741575"/>
              <a:gd name="connsiteY64" fmla="*/ 241959 h 955271"/>
              <a:gd name="connsiteX65" fmla="*/ 4367397 w 5741575"/>
              <a:gd name="connsiteY65" fmla="*/ 271442 h 955271"/>
              <a:gd name="connsiteX66" fmla="*/ 4495366 w 5741575"/>
              <a:gd name="connsiteY66" fmla="*/ 271618 h 955271"/>
              <a:gd name="connsiteX67" fmla="*/ 4517347 w 5741575"/>
              <a:gd name="connsiteY67" fmla="*/ 275639 h 955271"/>
              <a:gd name="connsiteX68" fmla="*/ 4546116 w 5741575"/>
              <a:gd name="connsiteY68" fmla="*/ 268568 h 955271"/>
              <a:gd name="connsiteX69" fmla="*/ 4661259 w 5741575"/>
              <a:gd name="connsiteY69" fmla="*/ 238966 h 955271"/>
              <a:gd name="connsiteX70" fmla="*/ 4750403 w 5741575"/>
              <a:gd name="connsiteY70" fmla="*/ 204364 h 955271"/>
              <a:gd name="connsiteX71" fmla="*/ 4867614 w 5741575"/>
              <a:gd name="connsiteY71" fmla="*/ 208668 h 955271"/>
              <a:gd name="connsiteX72" fmla="*/ 4937036 w 5741575"/>
              <a:gd name="connsiteY72" fmla="*/ 195446 h 955271"/>
              <a:gd name="connsiteX73" fmla="*/ 5047626 w 5741575"/>
              <a:gd name="connsiteY73" fmla="*/ 149604 h 955271"/>
              <a:gd name="connsiteX74" fmla="*/ 5200247 w 5741575"/>
              <a:gd name="connsiteY74" fmla="*/ 142695 h 955271"/>
              <a:gd name="connsiteX75" fmla="*/ 5235691 w 5741575"/>
              <a:gd name="connsiteY75" fmla="*/ 173330 h 955271"/>
              <a:gd name="connsiteX76" fmla="*/ 5280133 w 5741575"/>
              <a:gd name="connsiteY76" fmla="*/ 189342 h 955271"/>
              <a:gd name="connsiteX77" fmla="*/ 5291963 w 5741575"/>
              <a:gd name="connsiteY77" fmla="*/ 139446 h 955271"/>
              <a:gd name="connsiteX78" fmla="*/ 5418472 w 5741575"/>
              <a:gd name="connsiteY78" fmla="*/ 89163 h 955271"/>
              <a:gd name="connsiteX79" fmla="*/ 5482354 w 5741575"/>
              <a:gd name="connsiteY79" fmla="*/ 69470 h 955271"/>
              <a:gd name="connsiteX80" fmla="*/ 5583280 w 5741575"/>
              <a:gd name="connsiteY80" fmla="*/ 49787 h 955271"/>
              <a:gd name="connsiteX81" fmla="*/ 5613766 w 5741575"/>
              <a:gd name="connsiteY81" fmla="*/ 41855 h 955271"/>
              <a:gd name="connsiteX82" fmla="*/ 5684952 w 5741575"/>
              <a:gd name="connsiteY82" fmla="*/ 26088 h 955271"/>
              <a:gd name="connsiteX83" fmla="*/ 5741575 w 5741575"/>
              <a:gd name="connsiteY83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885545 w 5741575"/>
              <a:gd name="connsiteY48" fmla="*/ 372818 h 955271"/>
              <a:gd name="connsiteX49" fmla="*/ 3009558 w 5741575"/>
              <a:gd name="connsiteY49" fmla="*/ 370573 h 955271"/>
              <a:gd name="connsiteX50" fmla="*/ 3095010 w 5741575"/>
              <a:gd name="connsiteY50" fmla="*/ 332454 h 955271"/>
              <a:gd name="connsiteX51" fmla="*/ 3103742 w 5741575"/>
              <a:gd name="connsiteY51" fmla="*/ 337974 h 955271"/>
              <a:gd name="connsiteX52" fmla="*/ 3165093 w 5741575"/>
              <a:gd name="connsiteY52" fmla="*/ 329459 h 955271"/>
              <a:gd name="connsiteX53" fmla="*/ 3373785 w 5741575"/>
              <a:gd name="connsiteY53" fmla="*/ 255680 h 955271"/>
              <a:gd name="connsiteX54" fmla="*/ 3493851 w 5741575"/>
              <a:gd name="connsiteY54" fmla="*/ 240255 h 955271"/>
              <a:gd name="connsiteX55" fmla="*/ 3537470 w 5741575"/>
              <a:gd name="connsiteY55" fmla="*/ 241867 h 955271"/>
              <a:gd name="connsiteX56" fmla="*/ 3610489 w 5741575"/>
              <a:gd name="connsiteY56" fmla="*/ 244128 h 955271"/>
              <a:gd name="connsiteX57" fmla="*/ 3667539 w 5741575"/>
              <a:gd name="connsiteY57" fmla="*/ 263271 h 955271"/>
              <a:gd name="connsiteX58" fmla="*/ 3727614 w 5741575"/>
              <a:gd name="connsiteY58" fmla="*/ 258245 h 955271"/>
              <a:gd name="connsiteX59" fmla="*/ 3738369 w 5741575"/>
              <a:gd name="connsiteY59" fmla="*/ 234506 h 955271"/>
              <a:gd name="connsiteX60" fmla="*/ 3803670 w 5741575"/>
              <a:gd name="connsiteY60" fmla="*/ 236457 h 955271"/>
              <a:gd name="connsiteX61" fmla="*/ 3903080 w 5741575"/>
              <a:gd name="connsiteY61" fmla="*/ 241890 h 955271"/>
              <a:gd name="connsiteX62" fmla="*/ 4114838 w 5741575"/>
              <a:gd name="connsiteY62" fmla="*/ 238165 h 955271"/>
              <a:gd name="connsiteX63" fmla="*/ 4271023 w 5741575"/>
              <a:gd name="connsiteY63" fmla="*/ 241959 h 955271"/>
              <a:gd name="connsiteX64" fmla="*/ 4367397 w 5741575"/>
              <a:gd name="connsiteY64" fmla="*/ 271442 h 955271"/>
              <a:gd name="connsiteX65" fmla="*/ 4495366 w 5741575"/>
              <a:gd name="connsiteY65" fmla="*/ 271618 h 955271"/>
              <a:gd name="connsiteX66" fmla="*/ 4517347 w 5741575"/>
              <a:gd name="connsiteY66" fmla="*/ 275639 h 955271"/>
              <a:gd name="connsiteX67" fmla="*/ 4546116 w 5741575"/>
              <a:gd name="connsiteY67" fmla="*/ 268568 h 955271"/>
              <a:gd name="connsiteX68" fmla="*/ 4661259 w 5741575"/>
              <a:gd name="connsiteY68" fmla="*/ 238966 h 955271"/>
              <a:gd name="connsiteX69" fmla="*/ 4750403 w 5741575"/>
              <a:gd name="connsiteY69" fmla="*/ 204364 h 955271"/>
              <a:gd name="connsiteX70" fmla="*/ 4867614 w 5741575"/>
              <a:gd name="connsiteY70" fmla="*/ 208668 h 955271"/>
              <a:gd name="connsiteX71" fmla="*/ 4937036 w 5741575"/>
              <a:gd name="connsiteY71" fmla="*/ 195446 h 955271"/>
              <a:gd name="connsiteX72" fmla="*/ 5047626 w 5741575"/>
              <a:gd name="connsiteY72" fmla="*/ 149604 h 955271"/>
              <a:gd name="connsiteX73" fmla="*/ 5200247 w 5741575"/>
              <a:gd name="connsiteY73" fmla="*/ 142695 h 955271"/>
              <a:gd name="connsiteX74" fmla="*/ 5235691 w 5741575"/>
              <a:gd name="connsiteY74" fmla="*/ 173330 h 955271"/>
              <a:gd name="connsiteX75" fmla="*/ 5280133 w 5741575"/>
              <a:gd name="connsiteY75" fmla="*/ 189342 h 955271"/>
              <a:gd name="connsiteX76" fmla="*/ 5291963 w 5741575"/>
              <a:gd name="connsiteY76" fmla="*/ 139446 h 955271"/>
              <a:gd name="connsiteX77" fmla="*/ 5418472 w 5741575"/>
              <a:gd name="connsiteY77" fmla="*/ 89163 h 955271"/>
              <a:gd name="connsiteX78" fmla="*/ 5482354 w 5741575"/>
              <a:gd name="connsiteY78" fmla="*/ 69470 h 955271"/>
              <a:gd name="connsiteX79" fmla="*/ 5583280 w 5741575"/>
              <a:gd name="connsiteY79" fmla="*/ 49787 h 955271"/>
              <a:gd name="connsiteX80" fmla="*/ 5613766 w 5741575"/>
              <a:gd name="connsiteY80" fmla="*/ 41855 h 955271"/>
              <a:gd name="connsiteX81" fmla="*/ 5684952 w 5741575"/>
              <a:gd name="connsiteY81" fmla="*/ 26088 h 955271"/>
              <a:gd name="connsiteX82" fmla="*/ 5741575 w 5741575"/>
              <a:gd name="connsiteY8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824768 w 5741575"/>
              <a:gd name="connsiteY47" fmla="*/ 361652 h 955271"/>
              <a:gd name="connsiteX48" fmla="*/ 2885545 w 5741575"/>
              <a:gd name="connsiteY48" fmla="*/ 372818 h 955271"/>
              <a:gd name="connsiteX49" fmla="*/ 3009558 w 5741575"/>
              <a:gd name="connsiteY49" fmla="*/ 370573 h 955271"/>
              <a:gd name="connsiteX50" fmla="*/ 3095010 w 5741575"/>
              <a:gd name="connsiteY50" fmla="*/ 332454 h 955271"/>
              <a:gd name="connsiteX51" fmla="*/ 3103742 w 5741575"/>
              <a:gd name="connsiteY51" fmla="*/ 337974 h 955271"/>
              <a:gd name="connsiteX52" fmla="*/ 3165093 w 5741575"/>
              <a:gd name="connsiteY52" fmla="*/ 329459 h 955271"/>
              <a:gd name="connsiteX53" fmla="*/ 3373785 w 5741575"/>
              <a:gd name="connsiteY53" fmla="*/ 255680 h 955271"/>
              <a:gd name="connsiteX54" fmla="*/ 3493851 w 5741575"/>
              <a:gd name="connsiteY54" fmla="*/ 240255 h 955271"/>
              <a:gd name="connsiteX55" fmla="*/ 3537470 w 5741575"/>
              <a:gd name="connsiteY55" fmla="*/ 241867 h 955271"/>
              <a:gd name="connsiteX56" fmla="*/ 3610489 w 5741575"/>
              <a:gd name="connsiteY56" fmla="*/ 244128 h 955271"/>
              <a:gd name="connsiteX57" fmla="*/ 3667539 w 5741575"/>
              <a:gd name="connsiteY57" fmla="*/ 263271 h 955271"/>
              <a:gd name="connsiteX58" fmla="*/ 3727614 w 5741575"/>
              <a:gd name="connsiteY58" fmla="*/ 258245 h 955271"/>
              <a:gd name="connsiteX59" fmla="*/ 3738369 w 5741575"/>
              <a:gd name="connsiteY59" fmla="*/ 234506 h 955271"/>
              <a:gd name="connsiteX60" fmla="*/ 3803670 w 5741575"/>
              <a:gd name="connsiteY60" fmla="*/ 236457 h 955271"/>
              <a:gd name="connsiteX61" fmla="*/ 3903080 w 5741575"/>
              <a:gd name="connsiteY61" fmla="*/ 241890 h 955271"/>
              <a:gd name="connsiteX62" fmla="*/ 4114838 w 5741575"/>
              <a:gd name="connsiteY62" fmla="*/ 238165 h 955271"/>
              <a:gd name="connsiteX63" fmla="*/ 4271023 w 5741575"/>
              <a:gd name="connsiteY63" fmla="*/ 241959 h 955271"/>
              <a:gd name="connsiteX64" fmla="*/ 4367397 w 5741575"/>
              <a:gd name="connsiteY64" fmla="*/ 271442 h 955271"/>
              <a:gd name="connsiteX65" fmla="*/ 4495366 w 5741575"/>
              <a:gd name="connsiteY65" fmla="*/ 271618 h 955271"/>
              <a:gd name="connsiteX66" fmla="*/ 4517347 w 5741575"/>
              <a:gd name="connsiteY66" fmla="*/ 275639 h 955271"/>
              <a:gd name="connsiteX67" fmla="*/ 4546116 w 5741575"/>
              <a:gd name="connsiteY67" fmla="*/ 268568 h 955271"/>
              <a:gd name="connsiteX68" fmla="*/ 4661259 w 5741575"/>
              <a:gd name="connsiteY68" fmla="*/ 238966 h 955271"/>
              <a:gd name="connsiteX69" fmla="*/ 4750403 w 5741575"/>
              <a:gd name="connsiteY69" fmla="*/ 204364 h 955271"/>
              <a:gd name="connsiteX70" fmla="*/ 4867614 w 5741575"/>
              <a:gd name="connsiteY70" fmla="*/ 208668 h 955271"/>
              <a:gd name="connsiteX71" fmla="*/ 4937036 w 5741575"/>
              <a:gd name="connsiteY71" fmla="*/ 195446 h 955271"/>
              <a:gd name="connsiteX72" fmla="*/ 5047626 w 5741575"/>
              <a:gd name="connsiteY72" fmla="*/ 149604 h 955271"/>
              <a:gd name="connsiteX73" fmla="*/ 5200247 w 5741575"/>
              <a:gd name="connsiteY73" fmla="*/ 142695 h 955271"/>
              <a:gd name="connsiteX74" fmla="*/ 5235691 w 5741575"/>
              <a:gd name="connsiteY74" fmla="*/ 173330 h 955271"/>
              <a:gd name="connsiteX75" fmla="*/ 5280133 w 5741575"/>
              <a:gd name="connsiteY75" fmla="*/ 189342 h 955271"/>
              <a:gd name="connsiteX76" fmla="*/ 5291963 w 5741575"/>
              <a:gd name="connsiteY76" fmla="*/ 139446 h 955271"/>
              <a:gd name="connsiteX77" fmla="*/ 5418472 w 5741575"/>
              <a:gd name="connsiteY77" fmla="*/ 89163 h 955271"/>
              <a:gd name="connsiteX78" fmla="*/ 5482354 w 5741575"/>
              <a:gd name="connsiteY78" fmla="*/ 69470 h 955271"/>
              <a:gd name="connsiteX79" fmla="*/ 5583280 w 5741575"/>
              <a:gd name="connsiteY79" fmla="*/ 49787 h 955271"/>
              <a:gd name="connsiteX80" fmla="*/ 5613766 w 5741575"/>
              <a:gd name="connsiteY80" fmla="*/ 41855 h 955271"/>
              <a:gd name="connsiteX81" fmla="*/ 5684952 w 5741575"/>
              <a:gd name="connsiteY81" fmla="*/ 26088 h 955271"/>
              <a:gd name="connsiteX82" fmla="*/ 5741575 w 5741575"/>
              <a:gd name="connsiteY8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80133 w 5741575"/>
              <a:gd name="connsiteY74" fmla="*/ 189342 h 955271"/>
              <a:gd name="connsiteX75" fmla="*/ 5291963 w 5741575"/>
              <a:gd name="connsiteY75" fmla="*/ 139446 h 955271"/>
              <a:gd name="connsiteX76" fmla="*/ 5418472 w 5741575"/>
              <a:gd name="connsiteY76" fmla="*/ 89163 h 955271"/>
              <a:gd name="connsiteX77" fmla="*/ 5482354 w 5741575"/>
              <a:gd name="connsiteY77" fmla="*/ 69470 h 955271"/>
              <a:gd name="connsiteX78" fmla="*/ 5583280 w 5741575"/>
              <a:gd name="connsiteY78" fmla="*/ 49787 h 955271"/>
              <a:gd name="connsiteX79" fmla="*/ 5613766 w 5741575"/>
              <a:gd name="connsiteY79" fmla="*/ 41855 h 955271"/>
              <a:gd name="connsiteX80" fmla="*/ 5684952 w 5741575"/>
              <a:gd name="connsiteY80" fmla="*/ 26088 h 955271"/>
              <a:gd name="connsiteX81" fmla="*/ 5741575 w 5741575"/>
              <a:gd name="connsiteY8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80133 w 5741575"/>
              <a:gd name="connsiteY74" fmla="*/ 189342 h 955271"/>
              <a:gd name="connsiteX75" fmla="*/ 5291963 w 5741575"/>
              <a:gd name="connsiteY75" fmla="*/ 139446 h 955271"/>
              <a:gd name="connsiteX76" fmla="*/ 5418472 w 5741575"/>
              <a:gd name="connsiteY76" fmla="*/ 89163 h 955271"/>
              <a:gd name="connsiteX77" fmla="*/ 5482354 w 5741575"/>
              <a:gd name="connsiteY77" fmla="*/ 69470 h 955271"/>
              <a:gd name="connsiteX78" fmla="*/ 5583280 w 5741575"/>
              <a:gd name="connsiteY78" fmla="*/ 49787 h 955271"/>
              <a:gd name="connsiteX79" fmla="*/ 5613766 w 5741575"/>
              <a:gd name="connsiteY79" fmla="*/ 41855 h 955271"/>
              <a:gd name="connsiteX80" fmla="*/ 5684952 w 5741575"/>
              <a:gd name="connsiteY80" fmla="*/ 26088 h 955271"/>
              <a:gd name="connsiteX81" fmla="*/ 5741575 w 5741575"/>
              <a:gd name="connsiteY8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91963 w 5741575"/>
              <a:gd name="connsiteY74" fmla="*/ 139446 h 955271"/>
              <a:gd name="connsiteX75" fmla="*/ 5418472 w 5741575"/>
              <a:gd name="connsiteY75" fmla="*/ 89163 h 955271"/>
              <a:gd name="connsiteX76" fmla="*/ 5482354 w 5741575"/>
              <a:gd name="connsiteY76" fmla="*/ 69470 h 955271"/>
              <a:gd name="connsiteX77" fmla="*/ 5583280 w 5741575"/>
              <a:gd name="connsiteY77" fmla="*/ 49787 h 955271"/>
              <a:gd name="connsiteX78" fmla="*/ 5613766 w 5741575"/>
              <a:gd name="connsiteY78" fmla="*/ 41855 h 955271"/>
              <a:gd name="connsiteX79" fmla="*/ 5684952 w 5741575"/>
              <a:gd name="connsiteY79" fmla="*/ 26088 h 955271"/>
              <a:gd name="connsiteX80" fmla="*/ 5741575 w 5741575"/>
              <a:gd name="connsiteY80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95264 w 5741575"/>
              <a:gd name="connsiteY51" fmla="*/ 293158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48998 w 5741575"/>
              <a:gd name="connsiteY50" fmla="*/ 315286 h 955271"/>
              <a:gd name="connsiteX51" fmla="*/ 3195264 w 5741575"/>
              <a:gd name="connsiteY51" fmla="*/ 293158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77227 w 5741575"/>
              <a:gd name="connsiteY44" fmla="*/ 368972 h 955271"/>
              <a:gd name="connsiteX45" fmla="*/ 2824768 w 5741575"/>
              <a:gd name="connsiteY45" fmla="*/ 361652 h 955271"/>
              <a:gd name="connsiteX46" fmla="*/ 2885545 w 5741575"/>
              <a:gd name="connsiteY46" fmla="*/ 372818 h 955271"/>
              <a:gd name="connsiteX47" fmla="*/ 3009558 w 5741575"/>
              <a:gd name="connsiteY47" fmla="*/ 370573 h 955271"/>
              <a:gd name="connsiteX48" fmla="*/ 3095010 w 5741575"/>
              <a:gd name="connsiteY48" fmla="*/ 332454 h 955271"/>
              <a:gd name="connsiteX49" fmla="*/ 3148998 w 5741575"/>
              <a:gd name="connsiteY49" fmla="*/ 315286 h 955271"/>
              <a:gd name="connsiteX50" fmla="*/ 3195264 w 5741575"/>
              <a:gd name="connsiteY50" fmla="*/ 293158 h 955271"/>
              <a:gd name="connsiteX51" fmla="*/ 3373785 w 5741575"/>
              <a:gd name="connsiteY51" fmla="*/ 255680 h 955271"/>
              <a:gd name="connsiteX52" fmla="*/ 3493851 w 5741575"/>
              <a:gd name="connsiteY52" fmla="*/ 240255 h 955271"/>
              <a:gd name="connsiteX53" fmla="*/ 3537470 w 5741575"/>
              <a:gd name="connsiteY53" fmla="*/ 241867 h 955271"/>
              <a:gd name="connsiteX54" fmla="*/ 3610489 w 5741575"/>
              <a:gd name="connsiteY54" fmla="*/ 244128 h 955271"/>
              <a:gd name="connsiteX55" fmla="*/ 3667539 w 5741575"/>
              <a:gd name="connsiteY55" fmla="*/ 263271 h 955271"/>
              <a:gd name="connsiteX56" fmla="*/ 3727614 w 5741575"/>
              <a:gd name="connsiteY56" fmla="*/ 258245 h 955271"/>
              <a:gd name="connsiteX57" fmla="*/ 3738369 w 5741575"/>
              <a:gd name="connsiteY57" fmla="*/ 234506 h 955271"/>
              <a:gd name="connsiteX58" fmla="*/ 3803670 w 5741575"/>
              <a:gd name="connsiteY58" fmla="*/ 236457 h 955271"/>
              <a:gd name="connsiteX59" fmla="*/ 3903080 w 5741575"/>
              <a:gd name="connsiteY59" fmla="*/ 241890 h 955271"/>
              <a:gd name="connsiteX60" fmla="*/ 4114838 w 5741575"/>
              <a:gd name="connsiteY60" fmla="*/ 238165 h 955271"/>
              <a:gd name="connsiteX61" fmla="*/ 4271023 w 5741575"/>
              <a:gd name="connsiteY61" fmla="*/ 241959 h 955271"/>
              <a:gd name="connsiteX62" fmla="*/ 4367397 w 5741575"/>
              <a:gd name="connsiteY62" fmla="*/ 271442 h 955271"/>
              <a:gd name="connsiteX63" fmla="*/ 4495366 w 5741575"/>
              <a:gd name="connsiteY63" fmla="*/ 271618 h 955271"/>
              <a:gd name="connsiteX64" fmla="*/ 4517347 w 5741575"/>
              <a:gd name="connsiteY64" fmla="*/ 275639 h 955271"/>
              <a:gd name="connsiteX65" fmla="*/ 4546116 w 5741575"/>
              <a:gd name="connsiteY65" fmla="*/ 268568 h 955271"/>
              <a:gd name="connsiteX66" fmla="*/ 4661259 w 5741575"/>
              <a:gd name="connsiteY66" fmla="*/ 238966 h 955271"/>
              <a:gd name="connsiteX67" fmla="*/ 4750403 w 5741575"/>
              <a:gd name="connsiteY67" fmla="*/ 204364 h 955271"/>
              <a:gd name="connsiteX68" fmla="*/ 4867614 w 5741575"/>
              <a:gd name="connsiteY68" fmla="*/ 208668 h 955271"/>
              <a:gd name="connsiteX69" fmla="*/ 4937036 w 5741575"/>
              <a:gd name="connsiteY69" fmla="*/ 195446 h 955271"/>
              <a:gd name="connsiteX70" fmla="*/ 5067740 w 5741575"/>
              <a:gd name="connsiteY70" fmla="*/ 172293 h 955271"/>
              <a:gd name="connsiteX71" fmla="*/ 5200247 w 5741575"/>
              <a:gd name="connsiteY71" fmla="*/ 142695 h 955271"/>
              <a:gd name="connsiteX72" fmla="*/ 5291963 w 5741575"/>
              <a:gd name="connsiteY72" fmla="*/ 139446 h 955271"/>
              <a:gd name="connsiteX73" fmla="*/ 5418472 w 5741575"/>
              <a:gd name="connsiteY73" fmla="*/ 89163 h 955271"/>
              <a:gd name="connsiteX74" fmla="*/ 5482354 w 5741575"/>
              <a:gd name="connsiteY74" fmla="*/ 69470 h 955271"/>
              <a:gd name="connsiteX75" fmla="*/ 5583280 w 5741575"/>
              <a:gd name="connsiteY75" fmla="*/ 49787 h 955271"/>
              <a:gd name="connsiteX76" fmla="*/ 5613766 w 5741575"/>
              <a:gd name="connsiteY76" fmla="*/ 41855 h 955271"/>
              <a:gd name="connsiteX77" fmla="*/ 5684952 w 5741575"/>
              <a:gd name="connsiteY77" fmla="*/ 26088 h 955271"/>
              <a:gd name="connsiteX78" fmla="*/ 5741575 w 5741575"/>
              <a:gd name="connsiteY7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91963 w 5741575"/>
              <a:gd name="connsiteY71" fmla="*/ 139446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91963 w 5741575"/>
              <a:gd name="connsiteY71" fmla="*/ 139446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02777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11851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11851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59229" y="903950"/>
                </a:lnTo>
                <a:cubicBezTo>
                  <a:pt x="79290" y="895144"/>
                  <a:pt x="126084" y="908630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84157" y="867971"/>
                </a:lnTo>
                <a:lnTo>
                  <a:pt x="477637" y="870334"/>
                </a:lnTo>
                <a:cubicBezTo>
                  <a:pt x="485456" y="872042"/>
                  <a:pt x="563433" y="825458"/>
                  <a:pt x="570239" y="829596"/>
                </a:cubicBezTo>
                <a:cubicBezTo>
                  <a:pt x="641939" y="824282"/>
                  <a:pt x="685473" y="832029"/>
                  <a:pt x="772070" y="820296"/>
                </a:cubicBezTo>
                <a:cubicBezTo>
                  <a:pt x="833120" y="817018"/>
                  <a:pt x="871984" y="794388"/>
                  <a:pt x="948872" y="772201"/>
                </a:cubicBezTo>
                <a:cubicBezTo>
                  <a:pt x="1011630" y="801590"/>
                  <a:pt x="1039188" y="762914"/>
                  <a:pt x="1127089" y="746926"/>
                </a:cubicBezTo>
                <a:cubicBezTo>
                  <a:pt x="1186739" y="737882"/>
                  <a:pt x="1185110" y="732158"/>
                  <a:pt x="1226314" y="722473"/>
                </a:cubicBezTo>
                <a:cubicBezTo>
                  <a:pt x="1234331" y="718091"/>
                  <a:pt x="1271693" y="717214"/>
                  <a:pt x="1278773" y="711503"/>
                </a:cubicBezTo>
                <a:lnTo>
                  <a:pt x="1317691" y="708529"/>
                </a:lnTo>
                <a:lnTo>
                  <a:pt x="1360404" y="675922"/>
                </a:lnTo>
                <a:lnTo>
                  <a:pt x="1412292" y="670793"/>
                </a:lnTo>
                <a:lnTo>
                  <a:pt x="1494753" y="644686"/>
                </a:lnTo>
                <a:cubicBezTo>
                  <a:pt x="1542884" y="655944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70860" y="572571"/>
                  <a:pt x="1832996" y="545585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45486" y="367874"/>
                  <a:pt x="2657726" y="365841"/>
                </a:cubicBezTo>
                <a:cubicBezTo>
                  <a:pt x="2669966" y="363808"/>
                  <a:pt x="2707566" y="363569"/>
                  <a:pt x="2717296" y="362282"/>
                </a:cubicBezTo>
                <a:lnTo>
                  <a:pt x="2777227" y="368972"/>
                </a:lnTo>
                <a:lnTo>
                  <a:pt x="2824768" y="361652"/>
                </a:lnTo>
                <a:lnTo>
                  <a:pt x="2885545" y="372818"/>
                </a:ln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32289" y="321835"/>
                  <a:pt x="3148998" y="315286"/>
                </a:cubicBezTo>
                <a:cubicBezTo>
                  <a:pt x="3165707" y="308737"/>
                  <a:pt x="3180646" y="306766"/>
                  <a:pt x="3195264" y="293158"/>
                </a:cubicBezTo>
                <a:cubicBezTo>
                  <a:pt x="3267122" y="246372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54941" y="242175"/>
                  <a:pt x="4053514" y="238154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20874" y="2713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33435" y="175163"/>
                  <a:pt x="5067740" y="172293"/>
                </a:cubicBezTo>
                <a:cubicBezTo>
                  <a:pt x="5126160" y="173265"/>
                  <a:pt x="5172786" y="183138"/>
                  <a:pt x="5200247" y="142695"/>
                </a:cubicBezTo>
                <a:cubicBezTo>
                  <a:pt x="5240970" y="141002"/>
                  <a:pt x="5240507" y="134755"/>
                  <a:pt x="5276878" y="125833"/>
                </a:cubicBezTo>
                <a:cubicBezTo>
                  <a:pt x="5316470" y="106736"/>
                  <a:pt x="5327221" y="110178"/>
                  <a:pt x="5373216" y="111851"/>
                </a:cubicBezTo>
                <a:cubicBezTo>
                  <a:pt x="5382801" y="84741"/>
                  <a:pt x="5419294" y="93078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lnTo>
                  <a:pt x="574157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1311988-E56A-1912-EA36-63B57BF39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509" y="2300176"/>
            <a:ext cx="6055207" cy="4113790"/>
          </a:xfrm>
        </p:spPr>
        <p:txBody>
          <a:bodyPr>
            <a:noAutofit/>
          </a:bodyPr>
          <a:lstStyle/>
          <a:p>
            <a:r>
              <a:rPr lang="en-HK" altLang="zh-TW" dirty="0"/>
              <a:t>What are the messages?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HK" altLang="zh-TW" dirty="0"/>
              <a:t>Updated Regulated Electrical Equipment (REE) Scheme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HK" altLang="zh-TW" dirty="0"/>
              <a:t>Commencement Date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HK" altLang="zh-TW" dirty="0"/>
              <a:t>Categories of REE</a:t>
            </a:r>
          </a:p>
          <a:p>
            <a:r>
              <a:rPr lang="en-HK" altLang="zh-TW" dirty="0"/>
              <a:t>What elements remind you of environmental protection?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HK" altLang="zh-TW" dirty="0"/>
              <a:t>Cartoon figures of electronics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HK" altLang="zh-TW" dirty="0"/>
              <a:t>Poster colour tone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HK" altLang="zh-TW" dirty="0"/>
              <a:t>Mascot</a:t>
            </a:r>
            <a:r>
              <a:rPr lang="zh-TW" altLang="en-US" dirty="0"/>
              <a:t> </a:t>
            </a:r>
            <a:r>
              <a:rPr lang="en-US" altLang="zh-TW" dirty="0"/>
              <a:t>of EPD – </a:t>
            </a:r>
            <a:r>
              <a:rPr lang="en-HK" altLang="zh-TW" dirty="0"/>
              <a:t>Big Waster</a:t>
            </a:r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BFFEA99-E831-4C3B-8D16-0EA4AB33F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5584" y="610517"/>
            <a:ext cx="4010943" cy="563696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47EB31-54B3-E68B-0DC8-7AD62E2C65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68" b="1"/>
          <a:stretch>
            <a:fillRect/>
          </a:stretch>
        </p:blipFill>
        <p:spPr>
          <a:xfrm>
            <a:off x="7761092" y="816954"/>
            <a:ext cx="3684567" cy="52207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B063F7-DA92-E8EB-24E0-152B84AAA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539" y="6593609"/>
            <a:ext cx="3307354" cy="27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7" rIns="91370" bIns="45687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HK" altLang="zh-TW" sz="1200" dirty="0">
                <a:latin typeface="+mn-lt"/>
                <a:ea typeface="新細明體" panose="02020500000000000000" pitchFamily="18" charset="-120"/>
              </a:rPr>
              <a:t>Info</a:t>
            </a:r>
            <a:r>
              <a:rPr lang="zh-TW" altLang="en-US" sz="1200" dirty="0">
                <a:latin typeface="+mn-lt"/>
                <a:ea typeface="新細明體" panose="02020500000000000000" pitchFamily="18" charset="-120"/>
              </a:rPr>
              <a:t> </a:t>
            </a:r>
            <a:r>
              <a:rPr lang="en-HK" altLang="zh-TW" sz="1200" dirty="0">
                <a:latin typeface="+mn-lt"/>
                <a:ea typeface="新細明體" panose="02020500000000000000" pitchFamily="18" charset="-120"/>
              </a:rPr>
              <a:t>source</a:t>
            </a:r>
            <a:r>
              <a:rPr lang="zh-TW" altLang="en-US" sz="1200" dirty="0">
                <a:latin typeface="+mn-lt"/>
                <a:ea typeface="新細明體" panose="02020500000000000000" pitchFamily="18" charset="-120"/>
              </a:rPr>
              <a:t>：</a:t>
            </a:r>
            <a:r>
              <a:rPr lang="en-HK" altLang="zh-TW" sz="1200" dirty="0">
                <a:latin typeface="+mn-lt"/>
                <a:ea typeface="新細明體" panose="02020500000000000000" pitchFamily="18" charset="-120"/>
              </a:rPr>
              <a:t>Environmental Protection Dept</a:t>
            </a:r>
            <a:endParaRPr lang="en-US" altLang="zh-TW" sz="1200" dirty="0">
              <a:latin typeface="+mn-lt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729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BCF16F5-E0AF-4144-B7AF-BDDCDF8D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5584" y="610517"/>
            <a:ext cx="4010943" cy="563696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85843F-A255-4AE2-BD1C-10954E1A6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918980" cy="6858000"/>
          </a:xfrm>
          <a:custGeom>
            <a:avLst/>
            <a:gdLst>
              <a:gd name="connsiteX0" fmla="*/ 0 w 7918980"/>
              <a:gd name="connsiteY0" fmla="*/ 0 h 6858000"/>
              <a:gd name="connsiteX1" fmla="*/ 504457 w 7918980"/>
              <a:gd name="connsiteY1" fmla="*/ 0 h 6858000"/>
              <a:gd name="connsiteX2" fmla="*/ 727500 w 7918980"/>
              <a:gd name="connsiteY2" fmla="*/ 0 h 6858000"/>
              <a:gd name="connsiteX3" fmla="*/ 1822980 w 7918980"/>
              <a:gd name="connsiteY3" fmla="*/ 0 h 6858000"/>
              <a:gd name="connsiteX4" fmla="*/ 2092387 w 7918980"/>
              <a:gd name="connsiteY4" fmla="*/ 0 h 6858000"/>
              <a:gd name="connsiteX5" fmla="*/ 7076514 w 7918980"/>
              <a:gd name="connsiteY5" fmla="*/ 0 h 6858000"/>
              <a:gd name="connsiteX6" fmla="*/ 7264525 w 7918980"/>
              <a:gd name="connsiteY6" fmla="*/ 0 h 6858000"/>
              <a:gd name="connsiteX7" fmla="*/ 7390497 w 7918980"/>
              <a:gd name="connsiteY7" fmla="*/ 0 h 6858000"/>
              <a:gd name="connsiteX8" fmla="*/ 7389918 w 7918980"/>
              <a:gd name="connsiteY8" fmla="*/ 1705 h 6858000"/>
              <a:gd name="connsiteX9" fmla="*/ 7374574 w 7918980"/>
              <a:gd name="connsiteY9" fmla="*/ 17287 h 6858000"/>
              <a:gd name="connsiteX10" fmla="*/ 7368621 w 7918980"/>
              <a:gd name="connsiteY10" fmla="*/ 130336 h 6858000"/>
              <a:gd name="connsiteX11" fmla="*/ 7361269 w 7918980"/>
              <a:gd name="connsiteY11" fmla="*/ 187093 h 6858000"/>
              <a:gd name="connsiteX12" fmla="*/ 7368770 w 7918980"/>
              <a:gd name="connsiteY12" fmla="*/ 265704 h 6858000"/>
              <a:gd name="connsiteX13" fmla="*/ 7365293 w 7918980"/>
              <a:gd name="connsiteY13" fmla="*/ 354566 h 6858000"/>
              <a:gd name="connsiteX14" fmla="*/ 7347106 w 7918980"/>
              <a:gd name="connsiteY14" fmla="*/ 472000 h 6858000"/>
              <a:gd name="connsiteX15" fmla="*/ 7345150 w 7918980"/>
              <a:gd name="connsiteY15" fmla="*/ 473782 h 6858000"/>
              <a:gd name="connsiteX16" fmla="*/ 7344778 w 7918980"/>
              <a:gd name="connsiteY16" fmla="*/ 491380 h 6858000"/>
              <a:gd name="connsiteX17" fmla="*/ 7359399 w 7918980"/>
              <a:gd name="connsiteY17" fmla="*/ 531675 h 6858000"/>
              <a:gd name="connsiteX18" fmla="*/ 7356415 w 7918980"/>
              <a:gd name="connsiteY18" fmla="*/ 536015 h 6858000"/>
              <a:gd name="connsiteX19" fmla="*/ 7361068 w 7918980"/>
              <a:gd name="connsiteY19" fmla="*/ 572092 h 6858000"/>
              <a:gd name="connsiteX20" fmla="*/ 7359041 w 7918980"/>
              <a:gd name="connsiteY20" fmla="*/ 572511 h 6858000"/>
              <a:gd name="connsiteX21" fmla="*/ 7351198 w 7918980"/>
              <a:gd name="connsiteY21" fmla="*/ 582332 h 6858000"/>
              <a:gd name="connsiteX22" fmla="*/ 7340991 w 7918980"/>
              <a:gd name="connsiteY22" fmla="*/ 601285 h 6858000"/>
              <a:gd name="connsiteX23" fmla="*/ 7296154 w 7918980"/>
              <a:gd name="connsiteY23" fmla="*/ 681608 h 6858000"/>
              <a:gd name="connsiteX24" fmla="*/ 7295943 w 7918980"/>
              <a:gd name="connsiteY24" fmla="*/ 689151 h 6858000"/>
              <a:gd name="connsiteX25" fmla="*/ 7295465 w 7918980"/>
              <a:gd name="connsiteY25" fmla="*/ 689289 h 6858000"/>
              <a:gd name="connsiteX26" fmla="*/ 7294306 w 7918980"/>
              <a:gd name="connsiteY26" fmla="*/ 697222 h 6858000"/>
              <a:gd name="connsiteX27" fmla="*/ 7295144 w 7918980"/>
              <a:gd name="connsiteY27" fmla="*/ 717531 h 6858000"/>
              <a:gd name="connsiteX28" fmla="*/ 7291871 w 7918980"/>
              <a:gd name="connsiteY28" fmla="*/ 722494 h 6858000"/>
              <a:gd name="connsiteX29" fmla="*/ 7286061 w 7918980"/>
              <a:gd name="connsiteY29" fmla="*/ 724368 h 6858000"/>
              <a:gd name="connsiteX30" fmla="*/ 7269961 w 7918980"/>
              <a:gd name="connsiteY30" fmla="*/ 752692 h 6858000"/>
              <a:gd name="connsiteX31" fmla="*/ 7240170 w 7918980"/>
              <a:gd name="connsiteY31" fmla="*/ 816346 h 6858000"/>
              <a:gd name="connsiteX32" fmla="*/ 7211938 w 7918980"/>
              <a:gd name="connsiteY32" fmla="*/ 889417 h 6858000"/>
              <a:gd name="connsiteX33" fmla="*/ 7130024 w 7918980"/>
              <a:gd name="connsiteY33" fmla="*/ 1063288 h 6858000"/>
              <a:gd name="connsiteX34" fmla="*/ 7126817 w 7918980"/>
              <a:gd name="connsiteY34" fmla="*/ 1157176 h 6858000"/>
              <a:gd name="connsiteX35" fmla="*/ 7109474 w 7918980"/>
              <a:gd name="connsiteY35" fmla="*/ 1210776 h 6858000"/>
              <a:gd name="connsiteX36" fmla="*/ 7105443 w 7918980"/>
              <a:gd name="connsiteY36" fmla="*/ 1301993 h 6858000"/>
              <a:gd name="connsiteX37" fmla="*/ 7075215 w 7918980"/>
              <a:gd name="connsiteY37" fmla="*/ 1360879 h 6858000"/>
              <a:gd name="connsiteX38" fmla="*/ 7067477 w 7918980"/>
              <a:gd name="connsiteY38" fmla="*/ 1404045 h 6858000"/>
              <a:gd name="connsiteX39" fmla="*/ 7046803 w 7918980"/>
              <a:gd name="connsiteY39" fmla="*/ 1429568 h 6858000"/>
              <a:gd name="connsiteX40" fmla="*/ 7047831 w 7918980"/>
              <a:gd name="connsiteY40" fmla="*/ 1430305 h 6858000"/>
              <a:gd name="connsiteX41" fmla="*/ 7035374 w 7918980"/>
              <a:gd name="connsiteY41" fmla="*/ 1463304 h 6858000"/>
              <a:gd name="connsiteX42" fmla="*/ 7032938 w 7918980"/>
              <a:gd name="connsiteY42" fmla="*/ 1514846 h 6858000"/>
              <a:gd name="connsiteX43" fmla="*/ 7029397 w 7918980"/>
              <a:gd name="connsiteY43" fmla="*/ 1519731 h 6858000"/>
              <a:gd name="connsiteX44" fmla="*/ 7029620 w 7918980"/>
              <a:gd name="connsiteY44" fmla="*/ 1519929 h 6858000"/>
              <a:gd name="connsiteX45" fmla="*/ 7030612 w 7918980"/>
              <a:gd name="connsiteY45" fmla="*/ 1546022 h 6858000"/>
              <a:gd name="connsiteX46" fmla="*/ 7035010 w 7918980"/>
              <a:gd name="connsiteY46" fmla="*/ 1578752 h 6858000"/>
              <a:gd name="connsiteX47" fmla="*/ 7026513 w 7918980"/>
              <a:gd name="connsiteY47" fmla="*/ 1647555 h 6858000"/>
              <a:gd name="connsiteX48" fmla="*/ 7013857 w 7918980"/>
              <a:gd name="connsiteY48" fmla="*/ 1715685 h 6858000"/>
              <a:gd name="connsiteX49" fmla="*/ 7007215 w 7918980"/>
              <a:gd name="connsiteY49" fmla="*/ 1740358 h 6858000"/>
              <a:gd name="connsiteX50" fmla="*/ 7004455 w 7918980"/>
              <a:gd name="connsiteY50" fmla="*/ 1784314 h 6858000"/>
              <a:gd name="connsiteX51" fmla="*/ 7008825 w 7918980"/>
              <a:gd name="connsiteY51" fmla="*/ 1804434 h 6858000"/>
              <a:gd name="connsiteX52" fmla="*/ 7008048 w 7918980"/>
              <a:gd name="connsiteY52" fmla="*/ 1805316 h 6858000"/>
              <a:gd name="connsiteX53" fmla="*/ 7011573 w 7918980"/>
              <a:gd name="connsiteY53" fmla="*/ 1807109 h 6858000"/>
              <a:gd name="connsiteX54" fmla="*/ 7008900 w 7918980"/>
              <a:gd name="connsiteY54" fmla="*/ 1821003 h 6858000"/>
              <a:gd name="connsiteX55" fmla="*/ 7006523 w 7918980"/>
              <a:gd name="connsiteY55" fmla="*/ 1824832 h 6858000"/>
              <a:gd name="connsiteX56" fmla="*/ 7005215 w 7918980"/>
              <a:gd name="connsiteY56" fmla="*/ 1830429 h 6858000"/>
              <a:gd name="connsiteX57" fmla="*/ 7005505 w 7918980"/>
              <a:gd name="connsiteY57" fmla="*/ 1830569 h 6858000"/>
              <a:gd name="connsiteX58" fmla="*/ 7003643 w 7918980"/>
              <a:gd name="connsiteY58" fmla="*/ 1835810 h 6858000"/>
              <a:gd name="connsiteX59" fmla="*/ 6990432 w 7918980"/>
              <a:gd name="connsiteY59" fmla="*/ 1861483 h 6858000"/>
              <a:gd name="connsiteX60" fmla="*/ 6997246 w 7918980"/>
              <a:gd name="connsiteY60" fmla="*/ 1892417 h 6858000"/>
              <a:gd name="connsiteX61" fmla="*/ 7012242 w 7918980"/>
              <a:gd name="connsiteY61" fmla="*/ 1895114 h 6858000"/>
              <a:gd name="connsiteX62" fmla="*/ 7010080 w 7918980"/>
              <a:gd name="connsiteY62" fmla="*/ 1899379 h 6858000"/>
              <a:gd name="connsiteX63" fmla="*/ 7003451 w 7918980"/>
              <a:gd name="connsiteY63" fmla="*/ 1907867 h 6858000"/>
              <a:gd name="connsiteX64" fmla="*/ 7004341 w 7918980"/>
              <a:gd name="connsiteY64" fmla="*/ 1910265 h 6858000"/>
              <a:gd name="connsiteX65" fmla="*/ 7001248 w 7918980"/>
              <a:gd name="connsiteY65" fmla="*/ 1935584 h 6858000"/>
              <a:gd name="connsiteX66" fmla="*/ 7006599 w 7918980"/>
              <a:gd name="connsiteY66" fmla="*/ 1942021 h 6858000"/>
              <a:gd name="connsiteX67" fmla="*/ 7007460 w 7918980"/>
              <a:gd name="connsiteY67" fmla="*/ 1945112 h 6858000"/>
              <a:gd name="connsiteX68" fmla="*/ 6995756 w 7918980"/>
              <a:gd name="connsiteY68" fmla="*/ 1961162 h 6858000"/>
              <a:gd name="connsiteX69" fmla="*/ 6991493 w 7918980"/>
              <a:gd name="connsiteY69" fmla="*/ 1969445 h 6858000"/>
              <a:gd name="connsiteX70" fmla="*/ 6949577 w 7918980"/>
              <a:gd name="connsiteY70" fmla="*/ 2024270 h 6858000"/>
              <a:gd name="connsiteX71" fmla="*/ 6942508 w 7918980"/>
              <a:gd name="connsiteY71" fmla="*/ 2107942 h 6858000"/>
              <a:gd name="connsiteX72" fmla="*/ 6933336 w 7918980"/>
              <a:gd name="connsiteY72" fmla="*/ 2193455 h 6858000"/>
              <a:gd name="connsiteX73" fmla="*/ 6927972 w 7918980"/>
              <a:gd name="connsiteY73" fmla="*/ 2260088 h 6858000"/>
              <a:gd name="connsiteX74" fmla="*/ 6909058 w 7918980"/>
              <a:gd name="connsiteY74" fmla="*/ 2296008 h 6858000"/>
              <a:gd name="connsiteX75" fmla="*/ 6901810 w 7918980"/>
              <a:gd name="connsiteY75" fmla="*/ 2305564 h 6858000"/>
              <a:gd name="connsiteX76" fmla="*/ 6904482 w 7918980"/>
              <a:gd name="connsiteY76" fmla="*/ 2320214 h 6858000"/>
              <a:gd name="connsiteX77" fmla="*/ 6891885 w 7918980"/>
              <a:gd name="connsiteY77" fmla="*/ 2417011 h 6858000"/>
              <a:gd name="connsiteX78" fmla="*/ 6884970 w 7918980"/>
              <a:gd name="connsiteY78" fmla="*/ 2454207 h 6858000"/>
              <a:gd name="connsiteX79" fmla="*/ 6882954 w 7918980"/>
              <a:gd name="connsiteY79" fmla="*/ 2487203 h 6858000"/>
              <a:gd name="connsiteX80" fmla="*/ 6871484 w 7918980"/>
              <a:gd name="connsiteY80" fmla="*/ 2512282 h 6858000"/>
              <a:gd name="connsiteX81" fmla="*/ 6872496 w 7918980"/>
              <a:gd name="connsiteY81" fmla="*/ 2514318 h 6858000"/>
              <a:gd name="connsiteX82" fmla="*/ 6898111 w 7918980"/>
              <a:gd name="connsiteY82" fmla="*/ 2574334 h 6858000"/>
              <a:gd name="connsiteX83" fmla="*/ 6897017 w 7918980"/>
              <a:gd name="connsiteY83" fmla="*/ 2579877 h 6858000"/>
              <a:gd name="connsiteX84" fmla="*/ 6897171 w 7918980"/>
              <a:gd name="connsiteY84" fmla="*/ 2608928 h 6858000"/>
              <a:gd name="connsiteX85" fmla="*/ 6896584 w 7918980"/>
              <a:gd name="connsiteY85" fmla="*/ 2613111 h 6858000"/>
              <a:gd name="connsiteX86" fmla="*/ 6888164 w 7918980"/>
              <a:gd name="connsiteY86" fmla="*/ 2621996 h 6858000"/>
              <a:gd name="connsiteX87" fmla="*/ 6890652 w 7918980"/>
              <a:gd name="connsiteY87" fmla="*/ 2634265 h 6858000"/>
              <a:gd name="connsiteX88" fmla="*/ 6882034 w 7918980"/>
              <a:gd name="connsiteY88" fmla="*/ 2647237 h 6858000"/>
              <a:gd name="connsiteX89" fmla="*/ 6888195 w 7918980"/>
              <a:gd name="connsiteY89" fmla="*/ 2650786 h 6858000"/>
              <a:gd name="connsiteX90" fmla="*/ 6894052 w 7918980"/>
              <a:gd name="connsiteY90" fmla="*/ 2661993 h 6858000"/>
              <a:gd name="connsiteX91" fmla="*/ 6885953 w 7918980"/>
              <a:gd name="connsiteY91" fmla="*/ 2670949 h 6858000"/>
              <a:gd name="connsiteX92" fmla="*/ 6880156 w 7918980"/>
              <a:gd name="connsiteY92" fmla="*/ 2690255 h 6858000"/>
              <a:gd name="connsiteX93" fmla="*/ 6881009 w 7918980"/>
              <a:gd name="connsiteY93" fmla="*/ 2695683 h 6858000"/>
              <a:gd name="connsiteX94" fmla="*/ 6870001 w 7918980"/>
              <a:gd name="connsiteY94" fmla="*/ 2713964 h 6858000"/>
              <a:gd name="connsiteX95" fmla="*/ 6864441 w 7918980"/>
              <a:gd name="connsiteY95" fmla="*/ 2730175 h 6858000"/>
              <a:gd name="connsiteX96" fmla="*/ 6875107 w 7918980"/>
              <a:gd name="connsiteY96" fmla="*/ 2763497 h 6858000"/>
              <a:gd name="connsiteX97" fmla="*/ 6837349 w 7918980"/>
              <a:gd name="connsiteY97" fmla="*/ 3051539 h 6858000"/>
              <a:gd name="connsiteX98" fmla="*/ 6835698 w 7918980"/>
              <a:gd name="connsiteY98" fmla="*/ 3060333 h 6858000"/>
              <a:gd name="connsiteX99" fmla="*/ 6837785 w 7918980"/>
              <a:gd name="connsiteY99" fmla="*/ 3065434 h 6858000"/>
              <a:gd name="connsiteX100" fmla="*/ 6834476 w 7918980"/>
              <a:gd name="connsiteY100" fmla="*/ 3066836 h 6858000"/>
              <a:gd name="connsiteX101" fmla="*/ 6831096 w 7918980"/>
              <a:gd name="connsiteY101" fmla="*/ 3084834 h 6858000"/>
              <a:gd name="connsiteX102" fmla="*/ 6831305 w 7918980"/>
              <a:gd name="connsiteY102" fmla="*/ 3097259 h 6858000"/>
              <a:gd name="connsiteX103" fmla="*/ 6828050 w 7918980"/>
              <a:gd name="connsiteY103" fmla="*/ 3101053 h 6858000"/>
              <a:gd name="connsiteX104" fmla="*/ 6827093 w 7918980"/>
              <a:gd name="connsiteY104" fmla="*/ 3106151 h 6858000"/>
              <a:gd name="connsiteX105" fmla="*/ 6833251 w 7918980"/>
              <a:gd name="connsiteY105" fmla="*/ 3116747 h 6858000"/>
              <a:gd name="connsiteX106" fmla="*/ 6825921 w 7918980"/>
              <a:gd name="connsiteY106" fmla="*/ 3151828 h 6858000"/>
              <a:gd name="connsiteX107" fmla="*/ 6825863 w 7918980"/>
              <a:gd name="connsiteY107" fmla="*/ 3180546 h 6858000"/>
              <a:gd name="connsiteX108" fmla="*/ 6839691 w 7918980"/>
              <a:gd name="connsiteY108" fmla="*/ 3258677 h 6858000"/>
              <a:gd name="connsiteX109" fmla="*/ 6840898 w 7918980"/>
              <a:gd name="connsiteY109" fmla="*/ 3262610 h 6858000"/>
              <a:gd name="connsiteX110" fmla="*/ 6834652 w 7918980"/>
              <a:gd name="connsiteY110" fmla="*/ 3277179 h 6858000"/>
              <a:gd name="connsiteX111" fmla="*/ 6832324 w 7918980"/>
              <a:gd name="connsiteY111" fmla="*/ 3278130 h 6858000"/>
              <a:gd name="connsiteX112" fmla="*/ 6849750 w 7918980"/>
              <a:gd name="connsiteY112" fmla="*/ 3325671 h 6858000"/>
              <a:gd name="connsiteX113" fmla="*/ 6847551 w 7918980"/>
              <a:gd name="connsiteY113" fmla="*/ 3332072 h 6858000"/>
              <a:gd name="connsiteX114" fmla="*/ 6864685 w 7918980"/>
              <a:gd name="connsiteY114" fmla="*/ 3362948 h 6858000"/>
              <a:gd name="connsiteX115" fmla="*/ 6870457 w 7918980"/>
              <a:gd name="connsiteY115" fmla="*/ 3378959 h 6858000"/>
              <a:gd name="connsiteX116" fmla="*/ 6883738 w 7918980"/>
              <a:gd name="connsiteY116" fmla="*/ 3407057 h 6858000"/>
              <a:gd name="connsiteX117" fmla="*/ 6881948 w 7918980"/>
              <a:gd name="connsiteY117" fmla="*/ 3409825 h 6858000"/>
              <a:gd name="connsiteX118" fmla="*/ 6885647 w 7918980"/>
              <a:gd name="connsiteY118" fmla="*/ 3415218 h 6858000"/>
              <a:gd name="connsiteX119" fmla="*/ 6883908 w 7918980"/>
              <a:gd name="connsiteY119" fmla="*/ 3419880 h 6858000"/>
              <a:gd name="connsiteX120" fmla="*/ 6885903 w 7918980"/>
              <a:gd name="connsiteY120" fmla="*/ 3424545 h 6858000"/>
              <a:gd name="connsiteX121" fmla="*/ 6887603 w 7918980"/>
              <a:gd name="connsiteY121" fmla="*/ 3476412 h 6858000"/>
              <a:gd name="connsiteX122" fmla="*/ 6892664 w 7918980"/>
              <a:gd name="connsiteY122" fmla="*/ 3486850 h 6858000"/>
              <a:gd name="connsiteX123" fmla="*/ 6886319 w 7918980"/>
              <a:gd name="connsiteY123" fmla="*/ 3496391 h 6858000"/>
              <a:gd name="connsiteX124" fmla="*/ 6893119 w 7918980"/>
              <a:gd name="connsiteY124" fmla="*/ 3531201 h 6858000"/>
              <a:gd name="connsiteX125" fmla="*/ 6902876 w 7918980"/>
              <a:gd name="connsiteY125" fmla="*/ 3542019 h 6858000"/>
              <a:gd name="connsiteX126" fmla="*/ 6910520 w 7918980"/>
              <a:gd name="connsiteY126" fmla="*/ 3552249 h 6858000"/>
              <a:gd name="connsiteX127" fmla="*/ 6910882 w 7918980"/>
              <a:gd name="connsiteY127" fmla="*/ 3553678 h 6858000"/>
              <a:gd name="connsiteX128" fmla="*/ 6914489 w 7918980"/>
              <a:gd name="connsiteY128" fmla="*/ 3568021 h 6858000"/>
              <a:gd name="connsiteX129" fmla="*/ 6914914 w 7918980"/>
              <a:gd name="connsiteY129" fmla="*/ 3569719 h 6858000"/>
              <a:gd name="connsiteX130" fmla="*/ 6912342 w 7918980"/>
              <a:gd name="connsiteY130" fmla="*/ 3586412 h 6858000"/>
              <a:gd name="connsiteX131" fmla="*/ 6915338 w 7918980"/>
              <a:gd name="connsiteY131" fmla="*/ 3597336 h 6858000"/>
              <a:gd name="connsiteX132" fmla="*/ 6907234 w 7918980"/>
              <a:gd name="connsiteY132" fmla="*/ 3606007 h 6858000"/>
              <a:gd name="connsiteX133" fmla="*/ 6907261 w 7918980"/>
              <a:gd name="connsiteY133" fmla="*/ 3641228 h 6858000"/>
              <a:gd name="connsiteX134" fmla="*/ 6914828 w 7918980"/>
              <a:gd name="connsiteY134" fmla="*/ 3653088 h 6858000"/>
              <a:gd name="connsiteX135" fmla="*/ 6920416 w 7918980"/>
              <a:gd name="connsiteY135" fmla="*/ 3664114 h 6858000"/>
              <a:gd name="connsiteX136" fmla="*/ 6920498 w 7918980"/>
              <a:gd name="connsiteY136" fmla="*/ 3665569 h 6858000"/>
              <a:gd name="connsiteX137" fmla="*/ 6922809 w 7918980"/>
              <a:gd name="connsiteY137" fmla="*/ 3707357 h 6858000"/>
              <a:gd name="connsiteX138" fmla="*/ 6937676 w 7918980"/>
              <a:gd name="connsiteY138" fmla="*/ 3778166 h 6858000"/>
              <a:gd name="connsiteX139" fmla="*/ 6958359 w 7918980"/>
              <a:gd name="connsiteY139" fmla="*/ 3878222 h 6858000"/>
              <a:gd name="connsiteX140" fmla="*/ 6953118 w 7918980"/>
              <a:gd name="connsiteY140" fmla="*/ 4048117 h 6858000"/>
              <a:gd name="connsiteX141" fmla="*/ 6913020 w 7918980"/>
              <a:gd name="connsiteY141" fmla="*/ 4219510 h 6858000"/>
              <a:gd name="connsiteX142" fmla="*/ 6915792 w 7918980"/>
              <a:gd name="connsiteY142" fmla="*/ 4411258 h 6858000"/>
              <a:gd name="connsiteX143" fmla="*/ 6907579 w 7918980"/>
              <a:gd name="connsiteY143" fmla="*/ 4488531 h 6858000"/>
              <a:gd name="connsiteX144" fmla="*/ 6907052 w 7918980"/>
              <a:gd name="connsiteY144" fmla="*/ 4539168 h 6858000"/>
              <a:gd name="connsiteX145" fmla="*/ 6891916 w 7918980"/>
              <a:gd name="connsiteY145" fmla="*/ 4625153 h 6858000"/>
              <a:gd name="connsiteX146" fmla="*/ 6882094 w 7918980"/>
              <a:gd name="connsiteY146" fmla="*/ 4733115 h 6858000"/>
              <a:gd name="connsiteX147" fmla="*/ 6860189 w 7918980"/>
              <a:gd name="connsiteY147" fmla="*/ 4844323 h 6858000"/>
              <a:gd name="connsiteX148" fmla="*/ 6843618 w 7918980"/>
              <a:gd name="connsiteY148" fmla="*/ 4877992 h 6858000"/>
              <a:gd name="connsiteX149" fmla="*/ 6829393 w 7918980"/>
              <a:gd name="connsiteY149" fmla="*/ 4925805 h 6858000"/>
              <a:gd name="connsiteX150" fmla="*/ 6794017 w 7918980"/>
              <a:gd name="connsiteY150" fmla="*/ 5009272 h 6858000"/>
              <a:gd name="connsiteX151" fmla="*/ 6786085 w 7918980"/>
              <a:gd name="connsiteY151" fmla="*/ 5111369 h 6858000"/>
              <a:gd name="connsiteX152" fmla="*/ 6799321 w 7918980"/>
              <a:gd name="connsiteY152" fmla="*/ 5210876 h 6858000"/>
              <a:gd name="connsiteX153" fmla="*/ 6803597 w 7918980"/>
              <a:gd name="connsiteY153" fmla="*/ 5269726 h 6858000"/>
              <a:gd name="connsiteX154" fmla="*/ 6820713 w 7918980"/>
              <a:gd name="connsiteY154" fmla="*/ 5464225 h 6858000"/>
              <a:gd name="connsiteX155" fmla="*/ 6824380 w 7918980"/>
              <a:gd name="connsiteY155" fmla="*/ 5594585 h 6858000"/>
              <a:gd name="connsiteX156" fmla="*/ 6806680 w 7918980"/>
              <a:gd name="connsiteY156" fmla="*/ 5667896 h 6858000"/>
              <a:gd name="connsiteX157" fmla="*/ 6791486 w 7918980"/>
              <a:gd name="connsiteY157" fmla="*/ 5769225 h 6858000"/>
              <a:gd name="connsiteX158" fmla="*/ 6792745 w 7918980"/>
              <a:gd name="connsiteY158" fmla="*/ 5823324 h 6858000"/>
              <a:gd name="connsiteX159" fmla="*/ 6789109 w 7918980"/>
              <a:gd name="connsiteY159" fmla="*/ 5862699 h 6858000"/>
              <a:gd name="connsiteX160" fmla="*/ 6793675 w 7918980"/>
              <a:gd name="connsiteY160" fmla="*/ 5906467 h 6858000"/>
              <a:gd name="connsiteX161" fmla="*/ 6814548 w 7918980"/>
              <a:gd name="connsiteY161" fmla="*/ 5939847 h 6858000"/>
              <a:gd name="connsiteX162" fmla="*/ 6809795 w 7918980"/>
              <a:gd name="connsiteY162" fmla="*/ 5973994 h 6858000"/>
              <a:gd name="connsiteX163" fmla="*/ 6810756 w 7918980"/>
              <a:gd name="connsiteY163" fmla="*/ 6089693 h 6858000"/>
              <a:gd name="connsiteX164" fmla="*/ 6814601 w 7918980"/>
              <a:gd name="connsiteY164" fmla="*/ 6224938 h 6858000"/>
              <a:gd name="connsiteX165" fmla="*/ 6840137 w 7918980"/>
              <a:gd name="connsiteY165" fmla="*/ 6370251 h 6858000"/>
              <a:gd name="connsiteX166" fmla="*/ 6863777 w 7918980"/>
              <a:gd name="connsiteY166" fmla="*/ 6541313 h 6858000"/>
              <a:gd name="connsiteX167" fmla="*/ 6868355 w 7918980"/>
              <a:gd name="connsiteY167" fmla="*/ 6640957 h 6858000"/>
              <a:gd name="connsiteX168" fmla="*/ 6881422 w 7918980"/>
              <a:gd name="connsiteY168" fmla="*/ 6705297 h 6858000"/>
              <a:gd name="connsiteX169" fmla="*/ 6894105 w 7918980"/>
              <a:gd name="connsiteY169" fmla="*/ 6759582 h 6858000"/>
              <a:gd name="connsiteX170" fmla="*/ 6892152 w 7918980"/>
              <a:gd name="connsiteY170" fmla="*/ 6817746 h 6858000"/>
              <a:gd name="connsiteX171" fmla="*/ 6895302 w 7918980"/>
              <a:gd name="connsiteY171" fmla="*/ 6843646 h 6858000"/>
              <a:gd name="connsiteX172" fmla="*/ 6914368 w 7918980"/>
              <a:gd name="connsiteY172" fmla="*/ 6857998 h 6858000"/>
              <a:gd name="connsiteX173" fmla="*/ 7549620 w 7918980"/>
              <a:gd name="connsiteY173" fmla="*/ 6857998 h 6858000"/>
              <a:gd name="connsiteX174" fmla="*/ 7918980 w 7918980"/>
              <a:gd name="connsiteY174" fmla="*/ 6857998 h 6858000"/>
              <a:gd name="connsiteX175" fmla="*/ 7918980 w 7918980"/>
              <a:gd name="connsiteY175" fmla="*/ 6858000 h 6858000"/>
              <a:gd name="connsiteX176" fmla="*/ 7549620 w 7918980"/>
              <a:gd name="connsiteY176" fmla="*/ 6858000 h 6858000"/>
              <a:gd name="connsiteX177" fmla="*/ 6658851 w 7918980"/>
              <a:gd name="connsiteY177" fmla="*/ 6858000 h 6858000"/>
              <a:gd name="connsiteX178" fmla="*/ 2092387 w 7918980"/>
              <a:gd name="connsiteY178" fmla="*/ 6858000 h 6858000"/>
              <a:gd name="connsiteX179" fmla="*/ 1822980 w 7918980"/>
              <a:gd name="connsiteY179" fmla="*/ 6858000 h 6858000"/>
              <a:gd name="connsiteX180" fmla="*/ 727500 w 7918980"/>
              <a:gd name="connsiteY180" fmla="*/ 6858000 h 6858000"/>
              <a:gd name="connsiteX181" fmla="*/ 504457 w 7918980"/>
              <a:gd name="connsiteY181" fmla="*/ 6858000 h 6858000"/>
              <a:gd name="connsiteX182" fmla="*/ 0 w 7918980"/>
              <a:gd name="connsiteY182" fmla="*/ 6858000 h 6858000"/>
              <a:gd name="connsiteX0" fmla="*/ 0 w 7918980"/>
              <a:gd name="connsiteY0" fmla="*/ 0 h 6858000"/>
              <a:gd name="connsiteX1" fmla="*/ 504457 w 7918980"/>
              <a:gd name="connsiteY1" fmla="*/ 0 h 6858000"/>
              <a:gd name="connsiteX2" fmla="*/ 727500 w 7918980"/>
              <a:gd name="connsiteY2" fmla="*/ 0 h 6858000"/>
              <a:gd name="connsiteX3" fmla="*/ 1822980 w 7918980"/>
              <a:gd name="connsiteY3" fmla="*/ 0 h 6858000"/>
              <a:gd name="connsiteX4" fmla="*/ 2092387 w 7918980"/>
              <a:gd name="connsiteY4" fmla="*/ 0 h 6858000"/>
              <a:gd name="connsiteX5" fmla="*/ 7076514 w 7918980"/>
              <a:gd name="connsiteY5" fmla="*/ 0 h 6858000"/>
              <a:gd name="connsiteX6" fmla="*/ 7264525 w 7918980"/>
              <a:gd name="connsiteY6" fmla="*/ 0 h 6858000"/>
              <a:gd name="connsiteX7" fmla="*/ 7390497 w 7918980"/>
              <a:gd name="connsiteY7" fmla="*/ 0 h 6858000"/>
              <a:gd name="connsiteX8" fmla="*/ 7389918 w 7918980"/>
              <a:gd name="connsiteY8" fmla="*/ 1705 h 6858000"/>
              <a:gd name="connsiteX9" fmla="*/ 7374574 w 7918980"/>
              <a:gd name="connsiteY9" fmla="*/ 17287 h 6858000"/>
              <a:gd name="connsiteX10" fmla="*/ 7368621 w 7918980"/>
              <a:gd name="connsiteY10" fmla="*/ 130336 h 6858000"/>
              <a:gd name="connsiteX11" fmla="*/ 7361269 w 7918980"/>
              <a:gd name="connsiteY11" fmla="*/ 187093 h 6858000"/>
              <a:gd name="connsiteX12" fmla="*/ 7368770 w 7918980"/>
              <a:gd name="connsiteY12" fmla="*/ 265704 h 6858000"/>
              <a:gd name="connsiteX13" fmla="*/ 7365293 w 7918980"/>
              <a:gd name="connsiteY13" fmla="*/ 354566 h 6858000"/>
              <a:gd name="connsiteX14" fmla="*/ 7347106 w 7918980"/>
              <a:gd name="connsiteY14" fmla="*/ 472000 h 6858000"/>
              <a:gd name="connsiteX15" fmla="*/ 7345150 w 7918980"/>
              <a:gd name="connsiteY15" fmla="*/ 473782 h 6858000"/>
              <a:gd name="connsiteX16" fmla="*/ 7344778 w 7918980"/>
              <a:gd name="connsiteY16" fmla="*/ 491380 h 6858000"/>
              <a:gd name="connsiteX17" fmla="*/ 7359399 w 7918980"/>
              <a:gd name="connsiteY17" fmla="*/ 531675 h 6858000"/>
              <a:gd name="connsiteX18" fmla="*/ 7356415 w 7918980"/>
              <a:gd name="connsiteY18" fmla="*/ 536015 h 6858000"/>
              <a:gd name="connsiteX19" fmla="*/ 7361068 w 7918980"/>
              <a:gd name="connsiteY19" fmla="*/ 572092 h 6858000"/>
              <a:gd name="connsiteX20" fmla="*/ 7359041 w 7918980"/>
              <a:gd name="connsiteY20" fmla="*/ 572511 h 6858000"/>
              <a:gd name="connsiteX21" fmla="*/ 7351198 w 7918980"/>
              <a:gd name="connsiteY21" fmla="*/ 582332 h 6858000"/>
              <a:gd name="connsiteX22" fmla="*/ 7340991 w 7918980"/>
              <a:gd name="connsiteY22" fmla="*/ 601285 h 6858000"/>
              <a:gd name="connsiteX23" fmla="*/ 7296154 w 7918980"/>
              <a:gd name="connsiteY23" fmla="*/ 681608 h 6858000"/>
              <a:gd name="connsiteX24" fmla="*/ 7295943 w 7918980"/>
              <a:gd name="connsiteY24" fmla="*/ 689151 h 6858000"/>
              <a:gd name="connsiteX25" fmla="*/ 7295465 w 7918980"/>
              <a:gd name="connsiteY25" fmla="*/ 689289 h 6858000"/>
              <a:gd name="connsiteX26" fmla="*/ 7294306 w 7918980"/>
              <a:gd name="connsiteY26" fmla="*/ 697222 h 6858000"/>
              <a:gd name="connsiteX27" fmla="*/ 7295144 w 7918980"/>
              <a:gd name="connsiteY27" fmla="*/ 717531 h 6858000"/>
              <a:gd name="connsiteX28" fmla="*/ 7291871 w 7918980"/>
              <a:gd name="connsiteY28" fmla="*/ 722494 h 6858000"/>
              <a:gd name="connsiteX29" fmla="*/ 7286061 w 7918980"/>
              <a:gd name="connsiteY29" fmla="*/ 724368 h 6858000"/>
              <a:gd name="connsiteX30" fmla="*/ 7269961 w 7918980"/>
              <a:gd name="connsiteY30" fmla="*/ 752692 h 6858000"/>
              <a:gd name="connsiteX31" fmla="*/ 7240170 w 7918980"/>
              <a:gd name="connsiteY31" fmla="*/ 816346 h 6858000"/>
              <a:gd name="connsiteX32" fmla="*/ 7211938 w 7918980"/>
              <a:gd name="connsiteY32" fmla="*/ 889417 h 6858000"/>
              <a:gd name="connsiteX33" fmla="*/ 7130024 w 7918980"/>
              <a:gd name="connsiteY33" fmla="*/ 1063288 h 6858000"/>
              <a:gd name="connsiteX34" fmla="*/ 7126817 w 7918980"/>
              <a:gd name="connsiteY34" fmla="*/ 1157176 h 6858000"/>
              <a:gd name="connsiteX35" fmla="*/ 7109474 w 7918980"/>
              <a:gd name="connsiteY35" fmla="*/ 1210776 h 6858000"/>
              <a:gd name="connsiteX36" fmla="*/ 7105443 w 7918980"/>
              <a:gd name="connsiteY36" fmla="*/ 1301993 h 6858000"/>
              <a:gd name="connsiteX37" fmla="*/ 7075215 w 7918980"/>
              <a:gd name="connsiteY37" fmla="*/ 1360879 h 6858000"/>
              <a:gd name="connsiteX38" fmla="*/ 7067477 w 7918980"/>
              <a:gd name="connsiteY38" fmla="*/ 1404045 h 6858000"/>
              <a:gd name="connsiteX39" fmla="*/ 7046803 w 7918980"/>
              <a:gd name="connsiteY39" fmla="*/ 1429568 h 6858000"/>
              <a:gd name="connsiteX40" fmla="*/ 7047831 w 7918980"/>
              <a:gd name="connsiteY40" fmla="*/ 1430305 h 6858000"/>
              <a:gd name="connsiteX41" fmla="*/ 7035374 w 7918980"/>
              <a:gd name="connsiteY41" fmla="*/ 1463304 h 6858000"/>
              <a:gd name="connsiteX42" fmla="*/ 7032938 w 7918980"/>
              <a:gd name="connsiteY42" fmla="*/ 1514846 h 6858000"/>
              <a:gd name="connsiteX43" fmla="*/ 7029397 w 7918980"/>
              <a:gd name="connsiteY43" fmla="*/ 1519731 h 6858000"/>
              <a:gd name="connsiteX44" fmla="*/ 7029620 w 7918980"/>
              <a:gd name="connsiteY44" fmla="*/ 1519929 h 6858000"/>
              <a:gd name="connsiteX45" fmla="*/ 7030612 w 7918980"/>
              <a:gd name="connsiteY45" fmla="*/ 1546022 h 6858000"/>
              <a:gd name="connsiteX46" fmla="*/ 7035010 w 7918980"/>
              <a:gd name="connsiteY46" fmla="*/ 1578752 h 6858000"/>
              <a:gd name="connsiteX47" fmla="*/ 7026513 w 7918980"/>
              <a:gd name="connsiteY47" fmla="*/ 1647555 h 6858000"/>
              <a:gd name="connsiteX48" fmla="*/ 7013857 w 7918980"/>
              <a:gd name="connsiteY48" fmla="*/ 1715685 h 6858000"/>
              <a:gd name="connsiteX49" fmla="*/ 7007215 w 7918980"/>
              <a:gd name="connsiteY49" fmla="*/ 1740358 h 6858000"/>
              <a:gd name="connsiteX50" fmla="*/ 7004455 w 7918980"/>
              <a:gd name="connsiteY50" fmla="*/ 1784314 h 6858000"/>
              <a:gd name="connsiteX51" fmla="*/ 7008825 w 7918980"/>
              <a:gd name="connsiteY51" fmla="*/ 1804434 h 6858000"/>
              <a:gd name="connsiteX52" fmla="*/ 7008048 w 7918980"/>
              <a:gd name="connsiteY52" fmla="*/ 1805316 h 6858000"/>
              <a:gd name="connsiteX53" fmla="*/ 7011573 w 7918980"/>
              <a:gd name="connsiteY53" fmla="*/ 1807109 h 6858000"/>
              <a:gd name="connsiteX54" fmla="*/ 7008900 w 7918980"/>
              <a:gd name="connsiteY54" fmla="*/ 1821003 h 6858000"/>
              <a:gd name="connsiteX55" fmla="*/ 7006523 w 7918980"/>
              <a:gd name="connsiteY55" fmla="*/ 1824832 h 6858000"/>
              <a:gd name="connsiteX56" fmla="*/ 7005215 w 7918980"/>
              <a:gd name="connsiteY56" fmla="*/ 1830429 h 6858000"/>
              <a:gd name="connsiteX57" fmla="*/ 7005505 w 7918980"/>
              <a:gd name="connsiteY57" fmla="*/ 1830569 h 6858000"/>
              <a:gd name="connsiteX58" fmla="*/ 7003643 w 7918980"/>
              <a:gd name="connsiteY58" fmla="*/ 1835810 h 6858000"/>
              <a:gd name="connsiteX59" fmla="*/ 6990432 w 7918980"/>
              <a:gd name="connsiteY59" fmla="*/ 1861483 h 6858000"/>
              <a:gd name="connsiteX60" fmla="*/ 6997246 w 7918980"/>
              <a:gd name="connsiteY60" fmla="*/ 1892417 h 6858000"/>
              <a:gd name="connsiteX61" fmla="*/ 7012242 w 7918980"/>
              <a:gd name="connsiteY61" fmla="*/ 1895114 h 6858000"/>
              <a:gd name="connsiteX62" fmla="*/ 7010080 w 7918980"/>
              <a:gd name="connsiteY62" fmla="*/ 1899379 h 6858000"/>
              <a:gd name="connsiteX63" fmla="*/ 7003451 w 7918980"/>
              <a:gd name="connsiteY63" fmla="*/ 1907867 h 6858000"/>
              <a:gd name="connsiteX64" fmla="*/ 7004341 w 7918980"/>
              <a:gd name="connsiteY64" fmla="*/ 1910265 h 6858000"/>
              <a:gd name="connsiteX65" fmla="*/ 7001248 w 7918980"/>
              <a:gd name="connsiteY65" fmla="*/ 1935584 h 6858000"/>
              <a:gd name="connsiteX66" fmla="*/ 7006599 w 7918980"/>
              <a:gd name="connsiteY66" fmla="*/ 1942021 h 6858000"/>
              <a:gd name="connsiteX67" fmla="*/ 7007460 w 7918980"/>
              <a:gd name="connsiteY67" fmla="*/ 1945112 h 6858000"/>
              <a:gd name="connsiteX68" fmla="*/ 6995756 w 7918980"/>
              <a:gd name="connsiteY68" fmla="*/ 1961162 h 6858000"/>
              <a:gd name="connsiteX69" fmla="*/ 6949577 w 7918980"/>
              <a:gd name="connsiteY69" fmla="*/ 2024270 h 6858000"/>
              <a:gd name="connsiteX70" fmla="*/ 6942508 w 7918980"/>
              <a:gd name="connsiteY70" fmla="*/ 2107942 h 6858000"/>
              <a:gd name="connsiteX71" fmla="*/ 6933336 w 7918980"/>
              <a:gd name="connsiteY71" fmla="*/ 2193455 h 6858000"/>
              <a:gd name="connsiteX72" fmla="*/ 6927972 w 7918980"/>
              <a:gd name="connsiteY72" fmla="*/ 2260088 h 6858000"/>
              <a:gd name="connsiteX73" fmla="*/ 6909058 w 7918980"/>
              <a:gd name="connsiteY73" fmla="*/ 2296008 h 6858000"/>
              <a:gd name="connsiteX74" fmla="*/ 6901810 w 7918980"/>
              <a:gd name="connsiteY74" fmla="*/ 2305564 h 6858000"/>
              <a:gd name="connsiteX75" fmla="*/ 6904482 w 7918980"/>
              <a:gd name="connsiteY75" fmla="*/ 2320214 h 6858000"/>
              <a:gd name="connsiteX76" fmla="*/ 6891885 w 7918980"/>
              <a:gd name="connsiteY76" fmla="*/ 2417011 h 6858000"/>
              <a:gd name="connsiteX77" fmla="*/ 6884970 w 7918980"/>
              <a:gd name="connsiteY77" fmla="*/ 2454207 h 6858000"/>
              <a:gd name="connsiteX78" fmla="*/ 6882954 w 7918980"/>
              <a:gd name="connsiteY78" fmla="*/ 2487203 h 6858000"/>
              <a:gd name="connsiteX79" fmla="*/ 6871484 w 7918980"/>
              <a:gd name="connsiteY79" fmla="*/ 2512282 h 6858000"/>
              <a:gd name="connsiteX80" fmla="*/ 6872496 w 7918980"/>
              <a:gd name="connsiteY80" fmla="*/ 2514318 h 6858000"/>
              <a:gd name="connsiteX81" fmla="*/ 6898111 w 7918980"/>
              <a:gd name="connsiteY81" fmla="*/ 2574334 h 6858000"/>
              <a:gd name="connsiteX82" fmla="*/ 6897017 w 7918980"/>
              <a:gd name="connsiteY82" fmla="*/ 2579877 h 6858000"/>
              <a:gd name="connsiteX83" fmla="*/ 6897171 w 7918980"/>
              <a:gd name="connsiteY83" fmla="*/ 2608928 h 6858000"/>
              <a:gd name="connsiteX84" fmla="*/ 6896584 w 7918980"/>
              <a:gd name="connsiteY84" fmla="*/ 2613111 h 6858000"/>
              <a:gd name="connsiteX85" fmla="*/ 6888164 w 7918980"/>
              <a:gd name="connsiteY85" fmla="*/ 2621996 h 6858000"/>
              <a:gd name="connsiteX86" fmla="*/ 6890652 w 7918980"/>
              <a:gd name="connsiteY86" fmla="*/ 2634265 h 6858000"/>
              <a:gd name="connsiteX87" fmla="*/ 6882034 w 7918980"/>
              <a:gd name="connsiteY87" fmla="*/ 2647237 h 6858000"/>
              <a:gd name="connsiteX88" fmla="*/ 6888195 w 7918980"/>
              <a:gd name="connsiteY88" fmla="*/ 2650786 h 6858000"/>
              <a:gd name="connsiteX89" fmla="*/ 6894052 w 7918980"/>
              <a:gd name="connsiteY89" fmla="*/ 2661993 h 6858000"/>
              <a:gd name="connsiteX90" fmla="*/ 6885953 w 7918980"/>
              <a:gd name="connsiteY90" fmla="*/ 2670949 h 6858000"/>
              <a:gd name="connsiteX91" fmla="*/ 6880156 w 7918980"/>
              <a:gd name="connsiteY91" fmla="*/ 2690255 h 6858000"/>
              <a:gd name="connsiteX92" fmla="*/ 6881009 w 7918980"/>
              <a:gd name="connsiteY92" fmla="*/ 2695683 h 6858000"/>
              <a:gd name="connsiteX93" fmla="*/ 6870001 w 7918980"/>
              <a:gd name="connsiteY93" fmla="*/ 2713964 h 6858000"/>
              <a:gd name="connsiteX94" fmla="*/ 6864441 w 7918980"/>
              <a:gd name="connsiteY94" fmla="*/ 2730175 h 6858000"/>
              <a:gd name="connsiteX95" fmla="*/ 6875107 w 7918980"/>
              <a:gd name="connsiteY95" fmla="*/ 2763497 h 6858000"/>
              <a:gd name="connsiteX96" fmla="*/ 6837349 w 7918980"/>
              <a:gd name="connsiteY96" fmla="*/ 3051539 h 6858000"/>
              <a:gd name="connsiteX97" fmla="*/ 6835698 w 7918980"/>
              <a:gd name="connsiteY97" fmla="*/ 3060333 h 6858000"/>
              <a:gd name="connsiteX98" fmla="*/ 6837785 w 7918980"/>
              <a:gd name="connsiteY98" fmla="*/ 3065434 h 6858000"/>
              <a:gd name="connsiteX99" fmla="*/ 6834476 w 7918980"/>
              <a:gd name="connsiteY99" fmla="*/ 3066836 h 6858000"/>
              <a:gd name="connsiteX100" fmla="*/ 6831096 w 7918980"/>
              <a:gd name="connsiteY100" fmla="*/ 3084834 h 6858000"/>
              <a:gd name="connsiteX101" fmla="*/ 6831305 w 7918980"/>
              <a:gd name="connsiteY101" fmla="*/ 3097259 h 6858000"/>
              <a:gd name="connsiteX102" fmla="*/ 6828050 w 7918980"/>
              <a:gd name="connsiteY102" fmla="*/ 3101053 h 6858000"/>
              <a:gd name="connsiteX103" fmla="*/ 6827093 w 7918980"/>
              <a:gd name="connsiteY103" fmla="*/ 3106151 h 6858000"/>
              <a:gd name="connsiteX104" fmla="*/ 6833251 w 7918980"/>
              <a:gd name="connsiteY104" fmla="*/ 3116747 h 6858000"/>
              <a:gd name="connsiteX105" fmla="*/ 6825921 w 7918980"/>
              <a:gd name="connsiteY105" fmla="*/ 3151828 h 6858000"/>
              <a:gd name="connsiteX106" fmla="*/ 6825863 w 7918980"/>
              <a:gd name="connsiteY106" fmla="*/ 3180546 h 6858000"/>
              <a:gd name="connsiteX107" fmla="*/ 6839691 w 7918980"/>
              <a:gd name="connsiteY107" fmla="*/ 3258677 h 6858000"/>
              <a:gd name="connsiteX108" fmla="*/ 6840898 w 7918980"/>
              <a:gd name="connsiteY108" fmla="*/ 3262610 h 6858000"/>
              <a:gd name="connsiteX109" fmla="*/ 6834652 w 7918980"/>
              <a:gd name="connsiteY109" fmla="*/ 3277179 h 6858000"/>
              <a:gd name="connsiteX110" fmla="*/ 6832324 w 7918980"/>
              <a:gd name="connsiteY110" fmla="*/ 3278130 h 6858000"/>
              <a:gd name="connsiteX111" fmla="*/ 6849750 w 7918980"/>
              <a:gd name="connsiteY111" fmla="*/ 3325671 h 6858000"/>
              <a:gd name="connsiteX112" fmla="*/ 6847551 w 7918980"/>
              <a:gd name="connsiteY112" fmla="*/ 3332072 h 6858000"/>
              <a:gd name="connsiteX113" fmla="*/ 6864685 w 7918980"/>
              <a:gd name="connsiteY113" fmla="*/ 3362948 h 6858000"/>
              <a:gd name="connsiteX114" fmla="*/ 6870457 w 7918980"/>
              <a:gd name="connsiteY114" fmla="*/ 3378959 h 6858000"/>
              <a:gd name="connsiteX115" fmla="*/ 6883738 w 7918980"/>
              <a:gd name="connsiteY115" fmla="*/ 3407057 h 6858000"/>
              <a:gd name="connsiteX116" fmla="*/ 6881948 w 7918980"/>
              <a:gd name="connsiteY116" fmla="*/ 3409825 h 6858000"/>
              <a:gd name="connsiteX117" fmla="*/ 6885647 w 7918980"/>
              <a:gd name="connsiteY117" fmla="*/ 3415218 h 6858000"/>
              <a:gd name="connsiteX118" fmla="*/ 6883908 w 7918980"/>
              <a:gd name="connsiteY118" fmla="*/ 3419880 h 6858000"/>
              <a:gd name="connsiteX119" fmla="*/ 6885903 w 7918980"/>
              <a:gd name="connsiteY119" fmla="*/ 3424545 h 6858000"/>
              <a:gd name="connsiteX120" fmla="*/ 6887603 w 7918980"/>
              <a:gd name="connsiteY120" fmla="*/ 3476412 h 6858000"/>
              <a:gd name="connsiteX121" fmla="*/ 6892664 w 7918980"/>
              <a:gd name="connsiteY121" fmla="*/ 3486850 h 6858000"/>
              <a:gd name="connsiteX122" fmla="*/ 6886319 w 7918980"/>
              <a:gd name="connsiteY122" fmla="*/ 3496391 h 6858000"/>
              <a:gd name="connsiteX123" fmla="*/ 6893119 w 7918980"/>
              <a:gd name="connsiteY123" fmla="*/ 3531201 h 6858000"/>
              <a:gd name="connsiteX124" fmla="*/ 6902876 w 7918980"/>
              <a:gd name="connsiteY124" fmla="*/ 3542019 h 6858000"/>
              <a:gd name="connsiteX125" fmla="*/ 6910520 w 7918980"/>
              <a:gd name="connsiteY125" fmla="*/ 3552249 h 6858000"/>
              <a:gd name="connsiteX126" fmla="*/ 6910882 w 7918980"/>
              <a:gd name="connsiteY126" fmla="*/ 3553678 h 6858000"/>
              <a:gd name="connsiteX127" fmla="*/ 6914489 w 7918980"/>
              <a:gd name="connsiteY127" fmla="*/ 3568021 h 6858000"/>
              <a:gd name="connsiteX128" fmla="*/ 6914914 w 7918980"/>
              <a:gd name="connsiteY128" fmla="*/ 3569719 h 6858000"/>
              <a:gd name="connsiteX129" fmla="*/ 6912342 w 7918980"/>
              <a:gd name="connsiteY129" fmla="*/ 3586412 h 6858000"/>
              <a:gd name="connsiteX130" fmla="*/ 6915338 w 7918980"/>
              <a:gd name="connsiteY130" fmla="*/ 3597336 h 6858000"/>
              <a:gd name="connsiteX131" fmla="*/ 6907234 w 7918980"/>
              <a:gd name="connsiteY131" fmla="*/ 3606007 h 6858000"/>
              <a:gd name="connsiteX132" fmla="*/ 6907261 w 7918980"/>
              <a:gd name="connsiteY132" fmla="*/ 3641228 h 6858000"/>
              <a:gd name="connsiteX133" fmla="*/ 6914828 w 7918980"/>
              <a:gd name="connsiteY133" fmla="*/ 3653088 h 6858000"/>
              <a:gd name="connsiteX134" fmla="*/ 6920416 w 7918980"/>
              <a:gd name="connsiteY134" fmla="*/ 3664114 h 6858000"/>
              <a:gd name="connsiteX135" fmla="*/ 6920498 w 7918980"/>
              <a:gd name="connsiteY135" fmla="*/ 3665569 h 6858000"/>
              <a:gd name="connsiteX136" fmla="*/ 6922809 w 7918980"/>
              <a:gd name="connsiteY136" fmla="*/ 3707357 h 6858000"/>
              <a:gd name="connsiteX137" fmla="*/ 6937676 w 7918980"/>
              <a:gd name="connsiteY137" fmla="*/ 3778166 h 6858000"/>
              <a:gd name="connsiteX138" fmla="*/ 6958359 w 7918980"/>
              <a:gd name="connsiteY138" fmla="*/ 3878222 h 6858000"/>
              <a:gd name="connsiteX139" fmla="*/ 6953118 w 7918980"/>
              <a:gd name="connsiteY139" fmla="*/ 4048117 h 6858000"/>
              <a:gd name="connsiteX140" fmla="*/ 6913020 w 7918980"/>
              <a:gd name="connsiteY140" fmla="*/ 4219510 h 6858000"/>
              <a:gd name="connsiteX141" fmla="*/ 6915792 w 7918980"/>
              <a:gd name="connsiteY141" fmla="*/ 4411258 h 6858000"/>
              <a:gd name="connsiteX142" fmla="*/ 6907579 w 7918980"/>
              <a:gd name="connsiteY142" fmla="*/ 4488531 h 6858000"/>
              <a:gd name="connsiteX143" fmla="*/ 6907052 w 7918980"/>
              <a:gd name="connsiteY143" fmla="*/ 4539168 h 6858000"/>
              <a:gd name="connsiteX144" fmla="*/ 6891916 w 7918980"/>
              <a:gd name="connsiteY144" fmla="*/ 4625153 h 6858000"/>
              <a:gd name="connsiteX145" fmla="*/ 6882094 w 7918980"/>
              <a:gd name="connsiteY145" fmla="*/ 4733115 h 6858000"/>
              <a:gd name="connsiteX146" fmla="*/ 6860189 w 7918980"/>
              <a:gd name="connsiteY146" fmla="*/ 4844323 h 6858000"/>
              <a:gd name="connsiteX147" fmla="*/ 6843618 w 7918980"/>
              <a:gd name="connsiteY147" fmla="*/ 4877992 h 6858000"/>
              <a:gd name="connsiteX148" fmla="*/ 6829393 w 7918980"/>
              <a:gd name="connsiteY148" fmla="*/ 4925805 h 6858000"/>
              <a:gd name="connsiteX149" fmla="*/ 6794017 w 7918980"/>
              <a:gd name="connsiteY149" fmla="*/ 5009272 h 6858000"/>
              <a:gd name="connsiteX150" fmla="*/ 6786085 w 7918980"/>
              <a:gd name="connsiteY150" fmla="*/ 5111369 h 6858000"/>
              <a:gd name="connsiteX151" fmla="*/ 6799321 w 7918980"/>
              <a:gd name="connsiteY151" fmla="*/ 5210876 h 6858000"/>
              <a:gd name="connsiteX152" fmla="*/ 6803597 w 7918980"/>
              <a:gd name="connsiteY152" fmla="*/ 5269726 h 6858000"/>
              <a:gd name="connsiteX153" fmla="*/ 6820713 w 7918980"/>
              <a:gd name="connsiteY153" fmla="*/ 5464225 h 6858000"/>
              <a:gd name="connsiteX154" fmla="*/ 6824380 w 7918980"/>
              <a:gd name="connsiteY154" fmla="*/ 5594585 h 6858000"/>
              <a:gd name="connsiteX155" fmla="*/ 6806680 w 7918980"/>
              <a:gd name="connsiteY155" fmla="*/ 5667896 h 6858000"/>
              <a:gd name="connsiteX156" fmla="*/ 6791486 w 7918980"/>
              <a:gd name="connsiteY156" fmla="*/ 5769225 h 6858000"/>
              <a:gd name="connsiteX157" fmla="*/ 6792745 w 7918980"/>
              <a:gd name="connsiteY157" fmla="*/ 5823324 h 6858000"/>
              <a:gd name="connsiteX158" fmla="*/ 6789109 w 7918980"/>
              <a:gd name="connsiteY158" fmla="*/ 5862699 h 6858000"/>
              <a:gd name="connsiteX159" fmla="*/ 6793675 w 7918980"/>
              <a:gd name="connsiteY159" fmla="*/ 5906467 h 6858000"/>
              <a:gd name="connsiteX160" fmla="*/ 6814548 w 7918980"/>
              <a:gd name="connsiteY160" fmla="*/ 5939847 h 6858000"/>
              <a:gd name="connsiteX161" fmla="*/ 6809795 w 7918980"/>
              <a:gd name="connsiteY161" fmla="*/ 5973994 h 6858000"/>
              <a:gd name="connsiteX162" fmla="*/ 6810756 w 7918980"/>
              <a:gd name="connsiteY162" fmla="*/ 6089693 h 6858000"/>
              <a:gd name="connsiteX163" fmla="*/ 6814601 w 7918980"/>
              <a:gd name="connsiteY163" fmla="*/ 6224938 h 6858000"/>
              <a:gd name="connsiteX164" fmla="*/ 6840137 w 7918980"/>
              <a:gd name="connsiteY164" fmla="*/ 6370251 h 6858000"/>
              <a:gd name="connsiteX165" fmla="*/ 6863777 w 7918980"/>
              <a:gd name="connsiteY165" fmla="*/ 6541313 h 6858000"/>
              <a:gd name="connsiteX166" fmla="*/ 6868355 w 7918980"/>
              <a:gd name="connsiteY166" fmla="*/ 6640957 h 6858000"/>
              <a:gd name="connsiteX167" fmla="*/ 6881422 w 7918980"/>
              <a:gd name="connsiteY167" fmla="*/ 6705297 h 6858000"/>
              <a:gd name="connsiteX168" fmla="*/ 6894105 w 7918980"/>
              <a:gd name="connsiteY168" fmla="*/ 6759582 h 6858000"/>
              <a:gd name="connsiteX169" fmla="*/ 6892152 w 7918980"/>
              <a:gd name="connsiteY169" fmla="*/ 6817746 h 6858000"/>
              <a:gd name="connsiteX170" fmla="*/ 6895302 w 7918980"/>
              <a:gd name="connsiteY170" fmla="*/ 6843646 h 6858000"/>
              <a:gd name="connsiteX171" fmla="*/ 6914368 w 7918980"/>
              <a:gd name="connsiteY171" fmla="*/ 6857998 h 6858000"/>
              <a:gd name="connsiteX172" fmla="*/ 7549620 w 7918980"/>
              <a:gd name="connsiteY172" fmla="*/ 6857998 h 6858000"/>
              <a:gd name="connsiteX173" fmla="*/ 7918980 w 7918980"/>
              <a:gd name="connsiteY173" fmla="*/ 6857998 h 6858000"/>
              <a:gd name="connsiteX174" fmla="*/ 7918980 w 7918980"/>
              <a:gd name="connsiteY174" fmla="*/ 6858000 h 6858000"/>
              <a:gd name="connsiteX175" fmla="*/ 7549620 w 7918980"/>
              <a:gd name="connsiteY175" fmla="*/ 6858000 h 6858000"/>
              <a:gd name="connsiteX176" fmla="*/ 6658851 w 7918980"/>
              <a:gd name="connsiteY176" fmla="*/ 6858000 h 6858000"/>
              <a:gd name="connsiteX177" fmla="*/ 2092387 w 7918980"/>
              <a:gd name="connsiteY177" fmla="*/ 6858000 h 6858000"/>
              <a:gd name="connsiteX178" fmla="*/ 1822980 w 7918980"/>
              <a:gd name="connsiteY178" fmla="*/ 6858000 h 6858000"/>
              <a:gd name="connsiteX179" fmla="*/ 727500 w 7918980"/>
              <a:gd name="connsiteY179" fmla="*/ 6858000 h 6858000"/>
              <a:gd name="connsiteX180" fmla="*/ 504457 w 7918980"/>
              <a:gd name="connsiteY180" fmla="*/ 6858000 h 6858000"/>
              <a:gd name="connsiteX181" fmla="*/ 0 w 7918980"/>
              <a:gd name="connsiteY181" fmla="*/ 6858000 h 6858000"/>
              <a:gd name="connsiteX182" fmla="*/ 0 w 7918980"/>
              <a:gd name="connsiteY182" fmla="*/ 0 h 6858000"/>
              <a:gd name="connsiteX0" fmla="*/ 0 w 7918980"/>
              <a:gd name="connsiteY0" fmla="*/ 0 h 6858000"/>
              <a:gd name="connsiteX1" fmla="*/ 504457 w 7918980"/>
              <a:gd name="connsiteY1" fmla="*/ 0 h 6858000"/>
              <a:gd name="connsiteX2" fmla="*/ 727500 w 7918980"/>
              <a:gd name="connsiteY2" fmla="*/ 0 h 6858000"/>
              <a:gd name="connsiteX3" fmla="*/ 1822980 w 7918980"/>
              <a:gd name="connsiteY3" fmla="*/ 0 h 6858000"/>
              <a:gd name="connsiteX4" fmla="*/ 2092387 w 7918980"/>
              <a:gd name="connsiteY4" fmla="*/ 0 h 6858000"/>
              <a:gd name="connsiteX5" fmla="*/ 7076514 w 7918980"/>
              <a:gd name="connsiteY5" fmla="*/ 0 h 6858000"/>
              <a:gd name="connsiteX6" fmla="*/ 7264525 w 7918980"/>
              <a:gd name="connsiteY6" fmla="*/ 0 h 6858000"/>
              <a:gd name="connsiteX7" fmla="*/ 7390497 w 7918980"/>
              <a:gd name="connsiteY7" fmla="*/ 0 h 6858000"/>
              <a:gd name="connsiteX8" fmla="*/ 7389918 w 7918980"/>
              <a:gd name="connsiteY8" fmla="*/ 1705 h 6858000"/>
              <a:gd name="connsiteX9" fmla="*/ 7374574 w 7918980"/>
              <a:gd name="connsiteY9" fmla="*/ 17287 h 6858000"/>
              <a:gd name="connsiteX10" fmla="*/ 7368621 w 7918980"/>
              <a:gd name="connsiteY10" fmla="*/ 130336 h 6858000"/>
              <a:gd name="connsiteX11" fmla="*/ 7361269 w 7918980"/>
              <a:gd name="connsiteY11" fmla="*/ 187093 h 6858000"/>
              <a:gd name="connsiteX12" fmla="*/ 7368770 w 7918980"/>
              <a:gd name="connsiteY12" fmla="*/ 265704 h 6858000"/>
              <a:gd name="connsiteX13" fmla="*/ 7365293 w 7918980"/>
              <a:gd name="connsiteY13" fmla="*/ 354566 h 6858000"/>
              <a:gd name="connsiteX14" fmla="*/ 7347106 w 7918980"/>
              <a:gd name="connsiteY14" fmla="*/ 472000 h 6858000"/>
              <a:gd name="connsiteX15" fmla="*/ 7345150 w 7918980"/>
              <a:gd name="connsiteY15" fmla="*/ 473782 h 6858000"/>
              <a:gd name="connsiteX16" fmla="*/ 7344778 w 7918980"/>
              <a:gd name="connsiteY16" fmla="*/ 491380 h 6858000"/>
              <a:gd name="connsiteX17" fmla="*/ 7359399 w 7918980"/>
              <a:gd name="connsiteY17" fmla="*/ 531675 h 6858000"/>
              <a:gd name="connsiteX18" fmla="*/ 7356415 w 7918980"/>
              <a:gd name="connsiteY18" fmla="*/ 536015 h 6858000"/>
              <a:gd name="connsiteX19" fmla="*/ 7361068 w 7918980"/>
              <a:gd name="connsiteY19" fmla="*/ 572092 h 6858000"/>
              <a:gd name="connsiteX20" fmla="*/ 7359041 w 7918980"/>
              <a:gd name="connsiteY20" fmla="*/ 572511 h 6858000"/>
              <a:gd name="connsiteX21" fmla="*/ 7351198 w 7918980"/>
              <a:gd name="connsiteY21" fmla="*/ 582332 h 6858000"/>
              <a:gd name="connsiteX22" fmla="*/ 7340991 w 7918980"/>
              <a:gd name="connsiteY22" fmla="*/ 601285 h 6858000"/>
              <a:gd name="connsiteX23" fmla="*/ 7296154 w 7918980"/>
              <a:gd name="connsiteY23" fmla="*/ 681608 h 6858000"/>
              <a:gd name="connsiteX24" fmla="*/ 7295943 w 7918980"/>
              <a:gd name="connsiteY24" fmla="*/ 689151 h 6858000"/>
              <a:gd name="connsiteX25" fmla="*/ 7295465 w 7918980"/>
              <a:gd name="connsiteY25" fmla="*/ 689289 h 6858000"/>
              <a:gd name="connsiteX26" fmla="*/ 7294306 w 7918980"/>
              <a:gd name="connsiteY26" fmla="*/ 697222 h 6858000"/>
              <a:gd name="connsiteX27" fmla="*/ 7295144 w 7918980"/>
              <a:gd name="connsiteY27" fmla="*/ 717531 h 6858000"/>
              <a:gd name="connsiteX28" fmla="*/ 7291871 w 7918980"/>
              <a:gd name="connsiteY28" fmla="*/ 722494 h 6858000"/>
              <a:gd name="connsiteX29" fmla="*/ 7286061 w 7918980"/>
              <a:gd name="connsiteY29" fmla="*/ 724368 h 6858000"/>
              <a:gd name="connsiteX30" fmla="*/ 7269961 w 7918980"/>
              <a:gd name="connsiteY30" fmla="*/ 752692 h 6858000"/>
              <a:gd name="connsiteX31" fmla="*/ 7240170 w 7918980"/>
              <a:gd name="connsiteY31" fmla="*/ 816346 h 6858000"/>
              <a:gd name="connsiteX32" fmla="*/ 7211938 w 7918980"/>
              <a:gd name="connsiteY32" fmla="*/ 889417 h 6858000"/>
              <a:gd name="connsiteX33" fmla="*/ 7130024 w 7918980"/>
              <a:gd name="connsiteY33" fmla="*/ 1063288 h 6858000"/>
              <a:gd name="connsiteX34" fmla="*/ 7126817 w 7918980"/>
              <a:gd name="connsiteY34" fmla="*/ 1157176 h 6858000"/>
              <a:gd name="connsiteX35" fmla="*/ 7109474 w 7918980"/>
              <a:gd name="connsiteY35" fmla="*/ 1210776 h 6858000"/>
              <a:gd name="connsiteX36" fmla="*/ 7105443 w 7918980"/>
              <a:gd name="connsiteY36" fmla="*/ 1301993 h 6858000"/>
              <a:gd name="connsiteX37" fmla="*/ 7075215 w 7918980"/>
              <a:gd name="connsiteY37" fmla="*/ 1360879 h 6858000"/>
              <a:gd name="connsiteX38" fmla="*/ 7067477 w 7918980"/>
              <a:gd name="connsiteY38" fmla="*/ 1404045 h 6858000"/>
              <a:gd name="connsiteX39" fmla="*/ 7046803 w 7918980"/>
              <a:gd name="connsiteY39" fmla="*/ 1429568 h 6858000"/>
              <a:gd name="connsiteX40" fmla="*/ 7047831 w 7918980"/>
              <a:gd name="connsiteY40" fmla="*/ 1430305 h 6858000"/>
              <a:gd name="connsiteX41" fmla="*/ 7035374 w 7918980"/>
              <a:gd name="connsiteY41" fmla="*/ 1463304 h 6858000"/>
              <a:gd name="connsiteX42" fmla="*/ 7032938 w 7918980"/>
              <a:gd name="connsiteY42" fmla="*/ 1514846 h 6858000"/>
              <a:gd name="connsiteX43" fmla="*/ 7029397 w 7918980"/>
              <a:gd name="connsiteY43" fmla="*/ 1519731 h 6858000"/>
              <a:gd name="connsiteX44" fmla="*/ 7029620 w 7918980"/>
              <a:gd name="connsiteY44" fmla="*/ 1519929 h 6858000"/>
              <a:gd name="connsiteX45" fmla="*/ 7030612 w 7918980"/>
              <a:gd name="connsiteY45" fmla="*/ 1546022 h 6858000"/>
              <a:gd name="connsiteX46" fmla="*/ 7035010 w 7918980"/>
              <a:gd name="connsiteY46" fmla="*/ 1578752 h 6858000"/>
              <a:gd name="connsiteX47" fmla="*/ 7026513 w 7918980"/>
              <a:gd name="connsiteY47" fmla="*/ 1647555 h 6858000"/>
              <a:gd name="connsiteX48" fmla="*/ 7013857 w 7918980"/>
              <a:gd name="connsiteY48" fmla="*/ 1715685 h 6858000"/>
              <a:gd name="connsiteX49" fmla="*/ 7007215 w 7918980"/>
              <a:gd name="connsiteY49" fmla="*/ 1740358 h 6858000"/>
              <a:gd name="connsiteX50" fmla="*/ 7004455 w 7918980"/>
              <a:gd name="connsiteY50" fmla="*/ 1784314 h 6858000"/>
              <a:gd name="connsiteX51" fmla="*/ 7008825 w 7918980"/>
              <a:gd name="connsiteY51" fmla="*/ 1804434 h 6858000"/>
              <a:gd name="connsiteX52" fmla="*/ 7008048 w 7918980"/>
              <a:gd name="connsiteY52" fmla="*/ 1805316 h 6858000"/>
              <a:gd name="connsiteX53" fmla="*/ 7011573 w 7918980"/>
              <a:gd name="connsiteY53" fmla="*/ 1807109 h 6858000"/>
              <a:gd name="connsiteX54" fmla="*/ 7008900 w 7918980"/>
              <a:gd name="connsiteY54" fmla="*/ 1821003 h 6858000"/>
              <a:gd name="connsiteX55" fmla="*/ 7006523 w 7918980"/>
              <a:gd name="connsiteY55" fmla="*/ 1824832 h 6858000"/>
              <a:gd name="connsiteX56" fmla="*/ 7005215 w 7918980"/>
              <a:gd name="connsiteY56" fmla="*/ 1830429 h 6858000"/>
              <a:gd name="connsiteX57" fmla="*/ 7005505 w 7918980"/>
              <a:gd name="connsiteY57" fmla="*/ 1830569 h 6858000"/>
              <a:gd name="connsiteX58" fmla="*/ 7003643 w 7918980"/>
              <a:gd name="connsiteY58" fmla="*/ 1835810 h 6858000"/>
              <a:gd name="connsiteX59" fmla="*/ 6990432 w 7918980"/>
              <a:gd name="connsiteY59" fmla="*/ 1861483 h 6858000"/>
              <a:gd name="connsiteX60" fmla="*/ 6997246 w 7918980"/>
              <a:gd name="connsiteY60" fmla="*/ 1892417 h 6858000"/>
              <a:gd name="connsiteX61" fmla="*/ 7012242 w 7918980"/>
              <a:gd name="connsiteY61" fmla="*/ 1895114 h 6858000"/>
              <a:gd name="connsiteX62" fmla="*/ 7010080 w 7918980"/>
              <a:gd name="connsiteY62" fmla="*/ 1899379 h 6858000"/>
              <a:gd name="connsiteX63" fmla="*/ 7003451 w 7918980"/>
              <a:gd name="connsiteY63" fmla="*/ 1907867 h 6858000"/>
              <a:gd name="connsiteX64" fmla="*/ 7004341 w 7918980"/>
              <a:gd name="connsiteY64" fmla="*/ 1910265 h 6858000"/>
              <a:gd name="connsiteX65" fmla="*/ 7001248 w 7918980"/>
              <a:gd name="connsiteY65" fmla="*/ 1935584 h 6858000"/>
              <a:gd name="connsiteX66" fmla="*/ 7006599 w 7918980"/>
              <a:gd name="connsiteY66" fmla="*/ 1942021 h 6858000"/>
              <a:gd name="connsiteX67" fmla="*/ 7007460 w 7918980"/>
              <a:gd name="connsiteY67" fmla="*/ 1945112 h 6858000"/>
              <a:gd name="connsiteX68" fmla="*/ 6949577 w 7918980"/>
              <a:gd name="connsiteY68" fmla="*/ 2024270 h 6858000"/>
              <a:gd name="connsiteX69" fmla="*/ 6942508 w 7918980"/>
              <a:gd name="connsiteY69" fmla="*/ 2107942 h 6858000"/>
              <a:gd name="connsiteX70" fmla="*/ 6933336 w 7918980"/>
              <a:gd name="connsiteY70" fmla="*/ 2193455 h 6858000"/>
              <a:gd name="connsiteX71" fmla="*/ 6927972 w 7918980"/>
              <a:gd name="connsiteY71" fmla="*/ 2260088 h 6858000"/>
              <a:gd name="connsiteX72" fmla="*/ 6909058 w 7918980"/>
              <a:gd name="connsiteY72" fmla="*/ 2296008 h 6858000"/>
              <a:gd name="connsiteX73" fmla="*/ 6901810 w 7918980"/>
              <a:gd name="connsiteY73" fmla="*/ 2305564 h 6858000"/>
              <a:gd name="connsiteX74" fmla="*/ 6904482 w 7918980"/>
              <a:gd name="connsiteY74" fmla="*/ 2320214 h 6858000"/>
              <a:gd name="connsiteX75" fmla="*/ 6891885 w 7918980"/>
              <a:gd name="connsiteY75" fmla="*/ 2417011 h 6858000"/>
              <a:gd name="connsiteX76" fmla="*/ 6884970 w 7918980"/>
              <a:gd name="connsiteY76" fmla="*/ 2454207 h 6858000"/>
              <a:gd name="connsiteX77" fmla="*/ 6882954 w 7918980"/>
              <a:gd name="connsiteY77" fmla="*/ 2487203 h 6858000"/>
              <a:gd name="connsiteX78" fmla="*/ 6871484 w 7918980"/>
              <a:gd name="connsiteY78" fmla="*/ 2512282 h 6858000"/>
              <a:gd name="connsiteX79" fmla="*/ 6872496 w 7918980"/>
              <a:gd name="connsiteY79" fmla="*/ 2514318 h 6858000"/>
              <a:gd name="connsiteX80" fmla="*/ 6898111 w 7918980"/>
              <a:gd name="connsiteY80" fmla="*/ 2574334 h 6858000"/>
              <a:gd name="connsiteX81" fmla="*/ 6897017 w 7918980"/>
              <a:gd name="connsiteY81" fmla="*/ 2579877 h 6858000"/>
              <a:gd name="connsiteX82" fmla="*/ 6897171 w 7918980"/>
              <a:gd name="connsiteY82" fmla="*/ 2608928 h 6858000"/>
              <a:gd name="connsiteX83" fmla="*/ 6896584 w 7918980"/>
              <a:gd name="connsiteY83" fmla="*/ 2613111 h 6858000"/>
              <a:gd name="connsiteX84" fmla="*/ 6888164 w 7918980"/>
              <a:gd name="connsiteY84" fmla="*/ 2621996 h 6858000"/>
              <a:gd name="connsiteX85" fmla="*/ 6890652 w 7918980"/>
              <a:gd name="connsiteY85" fmla="*/ 2634265 h 6858000"/>
              <a:gd name="connsiteX86" fmla="*/ 6882034 w 7918980"/>
              <a:gd name="connsiteY86" fmla="*/ 2647237 h 6858000"/>
              <a:gd name="connsiteX87" fmla="*/ 6888195 w 7918980"/>
              <a:gd name="connsiteY87" fmla="*/ 2650786 h 6858000"/>
              <a:gd name="connsiteX88" fmla="*/ 6894052 w 7918980"/>
              <a:gd name="connsiteY88" fmla="*/ 2661993 h 6858000"/>
              <a:gd name="connsiteX89" fmla="*/ 6885953 w 7918980"/>
              <a:gd name="connsiteY89" fmla="*/ 2670949 h 6858000"/>
              <a:gd name="connsiteX90" fmla="*/ 6880156 w 7918980"/>
              <a:gd name="connsiteY90" fmla="*/ 2690255 h 6858000"/>
              <a:gd name="connsiteX91" fmla="*/ 6881009 w 7918980"/>
              <a:gd name="connsiteY91" fmla="*/ 2695683 h 6858000"/>
              <a:gd name="connsiteX92" fmla="*/ 6870001 w 7918980"/>
              <a:gd name="connsiteY92" fmla="*/ 2713964 h 6858000"/>
              <a:gd name="connsiteX93" fmla="*/ 6864441 w 7918980"/>
              <a:gd name="connsiteY93" fmla="*/ 2730175 h 6858000"/>
              <a:gd name="connsiteX94" fmla="*/ 6875107 w 7918980"/>
              <a:gd name="connsiteY94" fmla="*/ 2763497 h 6858000"/>
              <a:gd name="connsiteX95" fmla="*/ 6837349 w 7918980"/>
              <a:gd name="connsiteY95" fmla="*/ 3051539 h 6858000"/>
              <a:gd name="connsiteX96" fmla="*/ 6835698 w 7918980"/>
              <a:gd name="connsiteY96" fmla="*/ 3060333 h 6858000"/>
              <a:gd name="connsiteX97" fmla="*/ 6837785 w 7918980"/>
              <a:gd name="connsiteY97" fmla="*/ 3065434 h 6858000"/>
              <a:gd name="connsiteX98" fmla="*/ 6834476 w 7918980"/>
              <a:gd name="connsiteY98" fmla="*/ 3066836 h 6858000"/>
              <a:gd name="connsiteX99" fmla="*/ 6831096 w 7918980"/>
              <a:gd name="connsiteY99" fmla="*/ 3084834 h 6858000"/>
              <a:gd name="connsiteX100" fmla="*/ 6831305 w 7918980"/>
              <a:gd name="connsiteY100" fmla="*/ 3097259 h 6858000"/>
              <a:gd name="connsiteX101" fmla="*/ 6828050 w 7918980"/>
              <a:gd name="connsiteY101" fmla="*/ 3101053 h 6858000"/>
              <a:gd name="connsiteX102" fmla="*/ 6827093 w 7918980"/>
              <a:gd name="connsiteY102" fmla="*/ 3106151 h 6858000"/>
              <a:gd name="connsiteX103" fmla="*/ 6833251 w 7918980"/>
              <a:gd name="connsiteY103" fmla="*/ 3116747 h 6858000"/>
              <a:gd name="connsiteX104" fmla="*/ 6825921 w 7918980"/>
              <a:gd name="connsiteY104" fmla="*/ 3151828 h 6858000"/>
              <a:gd name="connsiteX105" fmla="*/ 6825863 w 7918980"/>
              <a:gd name="connsiteY105" fmla="*/ 3180546 h 6858000"/>
              <a:gd name="connsiteX106" fmla="*/ 6839691 w 7918980"/>
              <a:gd name="connsiteY106" fmla="*/ 3258677 h 6858000"/>
              <a:gd name="connsiteX107" fmla="*/ 6840898 w 7918980"/>
              <a:gd name="connsiteY107" fmla="*/ 3262610 h 6858000"/>
              <a:gd name="connsiteX108" fmla="*/ 6834652 w 7918980"/>
              <a:gd name="connsiteY108" fmla="*/ 3277179 h 6858000"/>
              <a:gd name="connsiteX109" fmla="*/ 6832324 w 7918980"/>
              <a:gd name="connsiteY109" fmla="*/ 3278130 h 6858000"/>
              <a:gd name="connsiteX110" fmla="*/ 6849750 w 7918980"/>
              <a:gd name="connsiteY110" fmla="*/ 3325671 h 6858000"/>
              <a:gd name="connsiteX111" fmla="*/ 6847551 w 7918980"/>
              <a:gd name="connsiteY111" fmla="*/ 3332072 h 6858000"/>
              <a:gd name="connsiteX112" fmla="*/ 6864685 w 7918980"/>
              <a:gd name="connsiteY112" fmla="*/ 3362948 h 6858000"/>
              <a:gd name="connsiteX113" fmla="*/ 6870457 w 7918980"/>
              <a:gd name="connsiteY113" fmla="*/ 3378959 h 6858000"/>
              <a:gd name="connsiteX114" fmla="*/ 6883738 w 7918980"/>
              <a:gd name="connsiteY114" fmla="*/ 3407057 h 6858000"/>
              <a:gd name="connsiteX115" fmla="*/ 6881948 w 7918980"/>
              <a:gd name="connsiteY115" fmla="*/ 3409825 h 6858000"/>
              <a:gd name="connsiteX116" fmla="*/ 6885647 w 7918980"/>
              <a:gd name="connsiteY116" fmla="*/ 3415218 h 6858000"/>
              <a:gd name="connsiteX117" fmla="*/ 6883908 w 7918980"/>
              <a:gd name="connsiteY117" fmla="*/ 3419880 h 6858000"/>
              <a:gd name="connsiteX118" fmla="*/ 6885903 w 7918980"/>
              <a:gd name="connsiteY118" fmla="*/ 3424545 h 6858000"/>
              <a:gd name="connsiteX119" fmla="*/ 6887603 w 7918980"/>
              <a:gd name="connsiteY119" fmla="*/ 3476412 h 6858000"/>
              <a:gd name="connsiteX120" fmla="*/ 6892664 w 7918980"/>
              <a:gd name="connsiteY120" fmla="*/ 3486850 h 6858000"/>
              <a:gd name="connsiteX121" fmla="*/ 6886319 w 7918980"/>
              <a:gd name="connsiteY121" fmla="*/ 3496391 h 6858000"/>
              <a:gd name="connsiteX122" fmla="*/ 6893119 w 7918980"/>
              <a:gd name="connsiteY122" fmla="*/ 3531201 h 6858000"/>
              <a:gd name="connsiteX123" fmla="*/ 6902876 w 7918980"/>
              <a:gd name="connsiteY123" fmla="*/ 3542019 h 6858000"/>
              <a:gd name="connsiteX124" fmla="*/ 6910520 w 7918980"/>
              <a:gd name="connsiteY124" fmla="*/ 3552249 h 6858000"/>
              <a:gd name="connsiteX125" fmla="*/ 6910882 w 7918980"/>
              <a:gd name="connsiteY125" fmla="*/ 3553678 h 6858000"/>
              <a:gd name="connsiteX126" fmla="*/ 6914489 w 7918980"/>
              <a:gd name="connsiteY126" fmla="*/ 3568021 h 6858000"/>
              <a:gd name="connsiteX127" fmla="*/ 6914914 w 7918980"/>
              <a:gd name="connsiteY127" fmla="*/ 3569719 h 6858000"/>
              <a:gd name="connsiteX128" fmla="*/ 6912342 w 7918980"/>
              <a:gd name="connsiteY128" fmla="*/ 3586412 h 6858000"/>
              <a:gd name="connsiteX129" fmla="*/ 6915338 w 7918980"/>
              <a:gd name="connsiteY129" fmla="*/ 3597336 h 6858000"/>
              <a:gd name="connsiteX130" fmla="*/ 6907234 w 7918980"/>
              <a:gd name="connsiteY130" fmla="*/ 3606007 h 6858000"/>
              <a:gd name="connsiteX131" fmla="*/ 6907261 w 7918980"/>
              <a:gd name="connsiteY131" fmla="*/ 3641228 h 6858000"/>
              <a:gd name="connsiteX132" fmla="*/ 6914828 w 7918980"/>
              <a:gd name="connsiteY132" fmla="*/ 3653088 h 6858000"/>
              <a:gd name="connsiteX133" fmla="*/ 6920416 w 7918980"/>
              <a:gd name="connsiteY133" fmla="*/ 3664114 h 6858000"/>
              <a:gd name="connsiteX134" fmla="*/ 6920498 w 7918980"/>
              <a:gd name="connsiteY134" fmla="*/ 3665569 h 6858000"/>
              <a:gd name="connsiteX135" fmla="*/ 6922809 w 7918980"/>
              <a:gd name="connsiteY135" fmla="*/ 3707357 h 6858000"/>
              <a:gd name="connsiteX136" fmla="*/ 6937676 w 7918980"/>
              <a:gd name="connsiteY136" fmla="*/ 3778166 h 6858000"/>
              <a:gd name="connsiteX137" fmla="*/ 6958359 w 7918980"/>
              <a:gd name="connsiteY137" fmla="*/ 3878222 h 6858000"/>
              <a:gd name="connsiteX138" fmla="*/ 6953118 w 7918980"/>
              <a:gd name="connsiteY138" fmla="*/ 4048117 h 6858000"/>
              <a:gd name="connsiteX139" fmla="*/ 6913020 w 7918980"/>
              <a:gd name="connsiteY139" fmla="*/ 4219510 h 6858000"/>
              <a:gd name="connsiteX140" fmla="*/ 6915792 w 7918980"/>
              <a:gd name="connsiteY140" fmla="*/ 4411258 h 6858000"/>
              <a:gd name="connsiteX141" fmla="*/ 6907579 w 7918980"/>
              <a:gd name="connsiteY141" fmla="*/ 4488531 h 6858000"/>
              <a:gd name="connsiteX142" fmla="*/ 6907052 w 7918980"/>
              <a:gd name="connsiteY142" fmla="*/ 4539168 h 6858000"/>
              <a:gd name="connsiteX143" fmla="*/ 6891916 w 7918980"/>
              <a:gd name="connsiteY143" fmla="*/ 4625153 h 6858000"/>
              <a:gd name="connsiteX144" fmla="*/ 6882094 w 7918980"/>
              <a:gd name="connsiteY144" fmla="*/ 4733115 h 6858000"/>
              <a:gd name="connsiteX145" fmla="*/ 6860189 w 7918980"/>
              <a:gd name="connsiteY145" fmla="*/ 4844323 h 6858000"/>
              <a:gd name="connsiteX146" fmla="*/ 6843618 w 7918980"/>
              <a:gd name="connsiteY146" fmla="*/ 4877992 h 6858000"/>
              <a:gd name="connsiteX147" fmla="*/ 6829393 w 7918980"/>
              <a:gd name="connsiteY147" fmla="*/ 4925805 h 6858000"/>
              <a:gd name="connsiteX148" fmla="*/ 6794017 w 7918980"/>
              <a:gd name="connsiteY148" fmla="*/ 5009272 h 6858000"/>
              <a:gd name="connsiteX149" fmla="*/ 6786085 w 7918980"/>
              <a:gd name="connsiteY149" fmla="*/ 5111369 h 6858000"/>
              <a:gd name="connsiteX150" fmla="*/ 6799321 w 7918980"/>
              <a:gd name="connsiteY150" fmla="*/ 5210876 h 6858000"/>
              <a:gd name="connsiteX151" fmla="*/ 6803597 w 7918980"/>
              <a:gd name="connsiteY151" fmla="*/ 5269726 h 6858000"/>
              <a:gd name="connsiteX152" fmla="*/ 6820713 w 7918980"/>
              <a:gd name="connsiteY152" fmla="*/ 5464225 h 6858000"/>
              <a:gd name="connsiteX153" fmla="*/ 6824380 w 7918980"/>
              <a:gd name="connsiteY153" fmla="*/ 5594585 h 6858000"/>
              <a:gd name="connsiteX154" fmla="*/ 6806680 w 7918980"/>
              <a:gd name="connsiteY154" fmla="*/ 5667896 h 6858000"/>
              <a:gd name="connsiteX155" fmla="*/ 6791486 w 7918980"/>
              <a:gd name="connsiteY155" fmla="*/ 5769225 h 6858000"/>
              <a:gd name="connsiteX156" fmla="*/ 6792745 w 7918980"/>
              <a:gd name="connsiteY156" fmla="*/ 5823324 h 6858000"/>
              <a:gd name="connsiteX157" fmla="*/ 6789109 w 7918980"/>
              <a:gd name="connsiteY157" fmla="*/ 5862699 h 6858000"/>
              <a:gd name="connsiteX158" fmla="*/ 6793675 w 7918980"/>
              <a:gd name="connsiteY158" fmla="*/ 5906467 h 6858000"/>
              <a:gd name="connsiteX159" fmla="*/ 6814548 w 7918980"/>
              <a:gd name="connsiteY159" fmla="*/ 5939847 h 6858000"/>
              <a:gd name="connsiteX160" fmla="*/ 6809795 w 7918980"/>
              <a:gd name="connsiteY160" fmla="*/ 5973994 h 6858000"/>
              <a:gd name="connsiteX161" fmla="*/ 6810756 w 7918980"/>
              <a:gd name="connsiteY161" fmla="*/ 6089693 h 6858000"/>
              <a:gd name="connsiteX162" fmla="*/ 6814601 w 7918980"/>
              <a:gd name="connsiteY162" fmla="*/ 6224938 h 6858000"/>
              <a:gd name="connsiteX163" fmla="*/ 6840137 w 7918980"/>
              <a:gd name="connsiteY163" fmla="*/ 6370251 h 6858000"/>
              <a:gd name="connsiteX164" fmla="*/ 6863777 w 7918980"/>
              <a:gd name="connsiteY164" fmla="*/ 6541313 h 6858000"/>
              <a:gd name="connsiteX165" fmla="*/ 6868355 w 7918980"/>
              <a:gd name="connsiteY165" fmla="*/ 6640957 h 6858000"/>
              <a:gd name="connsiteX166" fmla="*/ 6881422 w 7918980"/>
              <a:gd name="connsiteY166" fmla="*/ 6705297 h 6858000"/>
              <a:gd name="connsiteX167" fmla="*/ 6894105 w 7918980"/>
              <a:gd name="connsiteY167" fmla="*/ 6759582 h 6858000"/>
              <a:gd name="connsiteX168" fmla="*/ 6892152 w 7918980"/>
              <a:gd name="connsiteY168" fmla="*/ 6817746 h 6858000"/>
              <a:gd name="connsiteX169" fmla="*/ 6895302 w 7918980"/>
              <a:gd name="connsiteY169" fmla="*/ 6843646 h 6858000"/>
              <a:gd name="connsiteX170" fmla="*/ 6914368 w 7918980"/>
              <a:gd name="connsiteY170" fmla="*/ 6857998 h 6858000"/>
              <a:gd name="connsiteX171" fmla="*/ 7549620 w 7918980"/>
              <a:gd name="connsiteY171" fmla="*/ 6857998 h 6858000"/>
              <a:gd name="connsiteX172" fmla="*/ 7918980 w 7918980"/>
              <a:gd name="connsiteY172" fmla="*/ 6857998 h 6858000"/>
              <a:gd name="connsiteX173" fmla="*/ 7918980 w 7918980"/>
              <a:gd name="connsiteY173" fmla="*/ 6858000 h 6858000"/>
              <a:gd name="connsiteX174" fmla="*/ 7549620 w 7918980"/>
              <a:gd name="connsiteY174" fmla="*/ 6858000 h 6858000"/>
              <a:gd name="connsiteX175" fmla="*/ 6658851 w 7918980"/>
              <a:gd name="connsiteY175" fmla="*/ 6858000 h 6858000"/>
              <a:gd name="connsiteX176" fmla="*/ 2092387 w 7918980"/>
              <a:gd name="connsiteY176" fmla="*/ 6858000 h 6858000"/>
              <a:gd name="connsiteX177" fmla="*/ 1822980 w 7918980"/>
              <a:gd name="connsiteY177" fmla="*/ 6858000 h 6858000"/>
              <a:gd name="connsiteX178" fmla="*/ 727500 w 7918980"/>
              <a:gd name="connsiteY178" fmla="*/ 6858000 h 6858000"/>
              <a:gd name="connsiteX179" fmla="*/ 504457 w 7918980"/>
              <a:gd name="connsiteY179" fmla="*/ 6858000 h 6858000"/>
              <a:gd name="connsiteX180" fmla="*/ 0 w 7918980"/>
              <a:gd name="connsiteY180" fmla="*/ 6858000 h 6858000"/>
              <a:gd name="connsiteX181" fmla="*/ 0 w 7918980"/>
              <a:gd name="connsiteY181" fmla="*/ 0 h 6858000"/>
              <a:gd name="connsiteX0" fmla="*/ 0 w 7918980"/>
              <a:gd name="connsiteY0" fmla="*/ 0 h 6858000"/>
              <a:gd name="connsiteX1" fmla="*/ 504457 w 7918980"/>
              <a:gd name="connsiteY1" fmla="*/ 0 h 6858000"/>
              <a:gd name="connsiteX2" fmla="*/ 727500 w 7918980"/>
              <a:gd name="connsiteY2" fmla="*/ 0 h 6858000"/>
              <a:gd name="connsiteX3" fmla="*/ 1822980 w 7918980"/>
              <a:gd name="connsiteY3" fmla="*/ 0 h 6858000"/>
              <a:gd name="connsiteX4" fmla="*/ 2092387 w 7918980"/>
              <a:gd name="connsiteY4" fmla="*/ 0 h 6858000"/>
              <a:gd name="connsiteX5" fmla="*/ 7076514 w 7918980"/>
              <a:gd name="connsiteY5" fmla="*/ 0 h 6858000"/>
              <a:gd name="connsiteX6" fmla="*/ 7264525 w 7918980"/>
              <a:gd name="connsiteY6" fmla="*/ 0 h 6858000"/>
              <a:gd name="connsiteX7" fmla="*/ 7390497 w 7918980"/>
              <a:gd name="connsiteY7" fmla="*/ 0 h 6858000"/>
              <a:gd name="connsiteX8" fmla="*/ 7389918 w 7918980"/>
              <a:gd name="connsiteY8" fmla="*/ 1705 h 6858000"/>
              <a:gd name="connsiteX9" fmla="*/ 7374574 w 7918980"/>
              <a:gd name="connsiteY9" fmla="*/ 17287 h 6858000"/>
              <a:gd name="connsiteX10" fmla="*/ 7368621 w 7918980"/>
              <a:gd name="connsiteY10" fmla="*/ 130336 h 6858000"/>
              <a:gd name="connsiteX11" fmla="*/ 7361269 w 7918980"/>
              <a:gd name="connsiteY11" fmla="*/ 187093 h 6858000"/>
              <a:gd name="connsiteX12" fmla="*/ 7368770 w 7918980"/>
              <a:gd name="connsiteY12" fmla="*/ 265704 h 6858000"/>
              <a:gd name="connsiteX13" fmla="*/ 7365293 w 7918980"/>
              <a:gd name="connsiteY13" fmla="*/ 354566 h 6858000"/>
              <a:gd name="connsiteX14" fmla="*/ 7347106 w 7918980"/>
              <a:gd name="connsiteY14" fmla="*/ 472000 h 6858000"/>
              <a:gd name="connsiteX15" fmla="*/ 7345150 w 7918980"/>
              <a:gd name="connsiteY15" fmla="*/ 473782 h 6858000"/>
              <a:gd name="connsiteX16" fmla="*/ 7344778 w 7918980"/>
              <a:gd name="connsiteY16" fmla="*/ 491380 h 6858000"/>
              <a:gd name="connsiteX17" fmla="*/ 7359399 w 7918980"/>
              <a:gd name="connsiteY17" fmla="*/ 531675 h 6858000"/>
              <a:gd name="connsiteX18" fmla="*/ 7356415 w 7918980"/>
              <a:gd name="connsiteY18" fmla="*/ 536015 h 6858000"/>
              <a:gd name="connsiteX19" fmla="*/ 7361068 w 7918980"/>
              <a:gd name="connsiteY19" fmla="*/ 572092 h 6858000"/>
              <a:gd name="connsiteX20" fmla="*/ 7359041 w 7918980"/>
              <a:gd name="connsiteY20" fmla="*/ 572511 h 6858000"/>
              <a:gd name="connsiteX21" fmla="*/ 7351198 w 7918980"/>
              <a:gd name="connsiteY21" fmla="*/ 582332 h 6858000"/>
              <a:gd name="connsiteX22" fmla="*/ 7340991 w 7918980"/>
              <a:gd name="connsiteY22" fmla="*/ 601285 h 6858000"/>
              <a:gd name="connsiteX23" fmla="*/ 7296154 w 7918980"/>
              <a:gd name="connsiteY23" fmla="*/ 681608 h 6858000"/>
              <a:gd name="connsiteX24" fmla="*/ 7295943 w 7918980"/>
              <a:gd name="connsiteY24" fmla="*/ 689151 h 6858000"/>
              <a:gd name="connsiteX25" fmla="*/ 7295465 w 7918980"/>
              <a:gd name="connsiteY25" fmla="*/ 689289 h 6858000"/>
              <a:gd name="connsiteX26" fmla="*/ 7294306 w 7918980"/>
              <a:gd name="connsiteY26" fmla="*/ 697222 h 6858000"/>
              <a:gd name="connsiteX27" fmla="*/ 7295144 w 7918980"/>
              <a:gd name="connsiteY27" fmla="*/ 717531 h 6858000"/>
              <a:gd name="connsiteX28" fmla="*/ 7291871 w 7918980"/>
              <a:gd name="connsiteY28" fmla="*/ 722494 h 6858000"/>
              <a:gd name="connsiteX29" fmla="*/ 7286061 w 7918980"/>
              <a:gd name="connsiteY29" fmla="*/ 724368 h 6858000"/>
              <a:gd name="connsiteX30" fmla="*/ 7269961 w 7918980"/>
              <a:gd name="connsiteY30" fmla="*/ 752692 h 6858000"/>
              <a:gd name="connsiteX31" fmla="*/ 7240170 w 7918980"/>
              <a:gd name="connsiteY31" fmla="*/ 816346 h 6858000"/>
              <a:gd name="connsiteX32" fmla="*/ 7211938 w 7918980"/>
              <a:gd name="connsiteY32" fmla="*/ 889417 h 6858000"/>
              <a:gd name="connsiteX33" fmla="*/ 7130024 w 7918980"/>
              <a:gd name="connsiteY33" fmla="*/ 1063288 h 6858000"/>
              <a:gd name="connsiteX34" fmla="*/ 7126817 w 7918980"/>
              <a:gd name="connsiteY34" fmla="*/ 1157176 h 6858000"/>
              <a:gd name="connsiteX35" fmla="*/ 7109474 w 7918980"/>
              <a:gd name="connsiteY35" fmla="*/ 1210776 h 6858000"/>
              <a:gd name="connsiteX36" fmla="*/ 7105443 w 7918980"/>
              <a:gd name="connsiteY36" fmla="*/ 1301993 h 6858000"/>
              <a:gd name="connsiteX37" fmla="*/ 7075215 w 7918980"/>
              <a:gd name="connsiteY37" fmla="*/ 1360879 h 6858000"/>
              <a:gd name="connsiteX38" fmla="*/ 7067477 w 7918980"/>
              <a:gd name="connsiteY38" fmla="*/ 1404045 h 6858000"/>
              <a:gd name="connsiteX39" fmla="*/ 7046803 w 7918980"/>
              <a:gd name="connsiteY39" fmla="*/ 1429568 h 6858000"/>
              <a:gd name="connsiteX40" fmla="*/ 7047831 w 7918980"/>
              <a:gd name="connsiteY40" fmla="*/ 1430305 h 6858000"/>
              <a:gd name="connsiteX41" fmla="*/ 7035374 w 7918980"/>
              <a:gd name="connsiteY41" fmla="*/ 1463304 h 6858000"/>
              <a:gd name="connsiteX42" fmla="*/ 7032938 w 7918980"/>
              <a:gd name="connsiteY42" fmla="*/ 1514846 h 6858000"/>
              <a:gd name="connsiteX43" fmla="*/ 7029397 w 7918980"/>
              <a:gd name="connsiteY43" fmla="*/ 1519731 h 6858000"/>
              <a:gd name="connsiteX44" fmla="*/ 7029620 w 7918980"/>
              <a:gd name="connsiteY44" fmla="*/ 1519929 h 6858000"/>
              <a:gd name="connsiteX45" fmla="*/ 7030612 w 7918980"/>
              <a:gd name="connsiteY45" fmla="*/ 1546022 h 6858000"/>
              <a:gd name="connsiteX46" fmla="*/ 7035010 w 7918980"/>
              <a:gd name="connsiteY46" fmla="*/ 1578752 h 6858000"/>
              <a:gd name="connsiteX47" fmla="*/ 7026513 w 7918980"/>
              <a:gd name="connsiteY47" fmla="*/ 1647555 h 6858000"/>
              <a:gd name="connsiteX48" fmla="*/ 7013857 w 7918980"/>
              <a:gd name="connsiteY48" fmla="*/ 1715685 h 6858000"/>
              <a:gd name="connsiteX49" fmla="*/ 7007215 w 7918980"/>
              <a:gd name="connsiteY49" fmla="*/ 1740358 h 6858000"/>
              <a:gd name="connsiteX50" fmla="*/ 7004455 w 7918980"/>
              <a:gd name="connsiteY50" fmla="*/ 1784314 h 6858000"/>
              <a:gd name="connsiteX51" fmla="*/ 7008825 w 7918980"/>
              <a:gd name="connsiteY51" fmla="*/ 1804434 h 6858000"/>
              <a:gd name="connsiteX52" fmla="*/ 7008048 w 7918980"/>
              <a:gd name="connsiteY52" fmla="*/ 1805316 h 6858000"/>
              <a:gd name="connsiteX53" fmla="*/ 7011573 w 7918980"/>
              <a:gd name="connsiteY53" fmla="*/ 1807109 h 6858000"/>
              <a:gd name="connsiteX54" fmla="*/ 7008900 w 7918980"/>
              <a:gd name="connsiteY54" fmla="*/ 1821003 h 6858000"/>
              <a:gd name="connsiteX55" fmla="*/ 7006523 w 7918980"/>
              <a:gd name="connsiteY55" fmla="*/ 1824832 h 6858000"/>
              <a:gd name="connsiteX56" fmla="*/ 7005215 w 7918980"/>
              <a:gd name="connsiteY56" fmla="*/ 1830429 h 6858000"/>
              <a:gd name="connsiteX57" fmla="*/ 7005505 w 7918980"/>
              <a:gd name="connsiteY57" fmla="*/ 1830569 h 6858000"/>
              <a:gd name="connsiteX58" fmla="*/ 7003643 w 7918980"/>
              <a:gd name="connsiteY58" fmla="*/ 1835810 h 6858000"/>
              <a:gd name="connsiteX59" fmla="*/ 6990432 w 7918980"/>
              <a:gd name="connsiteY59" fmla="*/ 1861483 h 6858000"/>
              <a:gd name="connsiteX60" fmla="*/ 6997246 w 7918980"/>
              <a:gd name="connsiteY60" fmla="*/ 1892417 h 6858000"/>
              <a:gd name="connsiteX61" fmla="*/ 7012242 w 7918980"/>
              <a:gd name="connsiteY61" fmla="*/ 1895114 h 6858000"/>
              <a:gd name="connsiteX62" fmla="*/ 7010080 w 7918980"/>
              <a:gd name="connsiteY62" fmla="*/ 1899379 h 6858000"/>
              <a:gd name="connsiteX63" fmla="*/ 7003451 w 7918980"/>
              <a:gd name="connsiteY63" fmla="*/ 1907867 h 6858000"/>
              <a:gd name="connsiteX64" fmla="*/ 7004341 w 7918980"/>
              <a:gd name="connsiteY64" fmla="*/ 1910265 h 6858000"/>
              <a:gd name="connsiteX65" fmla="*/ 7001248 w 7918980"/>
              <a:gd name="connsiteY65" fmla="*/ 1935584 h 6858000"/>
              <a:gd name="connsiteX66" fmla="*/ 7006599 w 7918980"/>
              <a:gd name="connsiteY66" fmla="*/ 1942021 h 6858000"/>
              <a:gd name="connsiteX67" fmla="*/ 6985020 w 7918980"/>
              <a:gd name="connsiteY67" fmla="*/ 1967551 h 6858000"/>
              <a:gd name="connsiteX68" fmla="*/ 6949577 w 7918980"/>
              <a:gd name="connsiteY68" fmla="*/ 2024270 h 6858000"/>
              <a:gd name="connsiteX69" fmla="*/ 6942508 w 7918980"/>
              <a:gd name="connsiteY69" fmla="*/ 2107942 h 6858000"/>
              <a:gd name="connsiteX70" fmla="*/ 6933336 w 7918980"/>
              <a:gd name="connsiteY70" fmla="*/ 2193455 h 6858000"/>
              <a:gd name="connsiteX71" fmla="*/ 6927972 w 7918980"/>
              <a:gd name="connsiteY71" fmla="*/ 2260088 h 6858000"/>
              <a:gd name="connsiteX72" fmla="*/ 6909058 w 7918980"/>
              <a:gd name="connsiteY72" fmla="*/ 2296008 h 6858000"/>
              <a:gd name="connsiteX73" fmla="*/ 6901810 w 7918980"/>
              <a:gd name="connsiteY73" fmla="*/ 2305564 h 6858000"/>
              <a:gd name="connsiteX74" fmla="*/ 6904482 w 7918980"/>
              <a:gd name="connsiteY74" fmla="*/ 2320214 h 6858000"/>
              <a:gd name="connsiteX75" fmla="*/ 6891885 w 7918980"/>
              <a:gd name="connsiteY75" fmla="*/ 2417011 h 6858000"/>
              <a:gd name="connsiteX76" fmla="*/ 6884970 w 7918980"/>
              <a:gd name="connsiteY76" fmla="*/ 2454207 h 6858000"/>
              <a:gd name="connsiteX77" fmla="*/ 6882954 w 7918980"/>
              <a:gd name="connsiteY77" fmla="*/ 2487203 h 6858000"/>
              <a:gd name="connsiteX78" fmla="*/ 6871484 w 7918980"/>
              <a:gd name="connsiteY78" fmla="*/ 2512282 h 6858000"/>
              <a:gd name="connsiteX79" fmla="*/ 6872496 w 7918980"/>
              <a:gd name="connsiteY79" fmla="*/ 2514318 h 6858000"/>
              <a:gd name="connsiteX80" fmla="*/ 6898111 w 7918980"/>
              <a:gd name="connsiteY80" fmla="*/ 2574334 h 6858000"/>
              <a:gd name="connsiteX81" fmla="*/ 6897017 w 7918980"/>
              <a:gd name="connsiteY81" fmla="*/ 2579877 h 6858000"/>
              <a:gd name="connsiteX82" fmla="*/ 6897171 w 7918980"/>
              <a:gd name="connsiteY82" fmla="*/ 2608928 h 6858000"/>
              <a:gd name="connsiteX83" fmla="*/ 6896584 w 7918980"/>
              <a:gd name="connsiteY83" fmla="*/ 2613111 h 6858000"/>
              <a:gd name="connsiteX84" fmla="*/ 6888164 w 7918980"/>
              <a:gd name="connsiteY84" fmla="*/ 2621996 h 6858000"/>
              <a:gd name="connsiteX85" fmla="*/ 6890652 w 7918980"/>
              <a:gd name="connsiteY85" fmla="*/ 2634265 h 6858000"/>
              <a:gd name="connsiteX86" fmla="*/ 6882034 w 7918980"/>
              <a:gd name="connsiteY86" fmla="*/ 2647237 h 6858000"/>
              <a:gd name="connsiteX87" fmla="*/ 6888195 w 7918980"/>
              <a:gd name="connsiteY87" fmla="*/ 2650786 h 6858000"/>
              <a:gd name="connsiteX88" fmla="*/ 6894052 w 7918980"/>
              <a:gd name="connsiteY88" fmla="*/ 2661993 h 6858000"/>
              <a:gd name="connsiteX89" fmla="*/ 6885953 w 7918980"/>
              <a:gd name="connsiteY89" fmla="*/ 2670949 h 6858000"/>
              <a:gd name="connsiteX90" fmla="*/ 6880156 w 7918980"/>
              <a:gd name="connsiteY90" fmla="*/ 2690255 h 6858000"/>
              <a:gd name="connsiteX91" fmla="*/ 6881009 w 7918980"/>
              <a:gd name="connsiteY91" fmla="*/ 2695683 h 6858000"/>
              <a:gd name="connsiteX92" fmla="*/ 6870001 w 7918980"/>
              <a:gd name="connsiteY92" fmla="*/ 2713964 h 6858000"/>
              <a:gd name="connsiteX93" fmla="*/ 6864441 w 7918980"/>
              <a:gd name="connsiteY93" fmla="*/ 2730175 h 6858000"/>
              <a:gd name="connsiteX94" fmla="*/ 6875107 w 7918980"/>
              <a:gd name="connsiteY94" fmla="*/ 2763497 h 6858000"/>
              <a:gd name="connsiteX95" fmla="*/ 6837349 w 7918980"/>
              <a:gd name="connsiteY95" fmla="*/ 3051539 h 6858000"/>
              <a:gd name="connsiteX96" fmla="*/ 6835698 w 7918980"/>
              <a:gd name="connsiteY96" fmla="*/ 3060333 h 6858000"/>
              <a:gd name="connsiteX97" fmla="*/ 6837785 w 7918980"/>
              <a:gd name="connsiteY97" fmla="*/ 3065434 h 6858000"/>
              <a:gd name="connsiteX98" fmla="*/ 6834476 w 7918980"/>
              <a:gd name="connsiteY98" fmla="*/ 3066836 h 6858000"/>
              <a:gd name="connsiteX99" fmla="*/ 6831096 w 7918980"/>
              <a:gd name="connsiteY99" fmla="*/ 3084834 h 6858000"/>
              <a:gd name="connsiteX100" fmla="*/ 6831305 w 7918980"/>
              <a:gd name="connsiteY100" fmla="*/ 3097259 h 6858000"/>
              <a:gd name="connsiteX101" fmla="*/ 6828050 w 7918980"/>
              <a:gd name="connsiteY101" fmla="*/ 3101053 h 6858000"/>
              <a:gd name="connsiteX102" fmla="*/ 6827093 w 7918980"/>
              <a:gd name="connsiteY102" fmla="*/ 3106151 h 6858000"/>
              <a:gd name="connsiteX103" fmla="*/ 6833251 w 7918980"/>
              <a:gd name="connsiteY103" fmla="*/ 3116747 h 6858000"/>
              <a:gd name="connsiteX104" fmla="*/ 6825921 w 7918980"/>
              <a:gd name="connsiteY104" fmla="*/ 3151828 h 6858000"/>
              <a:gd name="connsiteX105" fmla="*/ 6825863 w 7918980"/>
              <a:gd name="connsiteY105" fmla="*/ 3180546 h 6858000"/>
              <a:gd name="connsiteX106" fmla="*/ 6839691 w 7918980"/>
              <a:gd name="connsiteY106" fmla="*/ 3258677 h 6858000"/>
              <a:gd name="connsiteX107" fmla="*/ 6840898 w 7918980"/>
              <a:gd name="connsiteY107" fmla="*/ 3262610 h 6858000"/>
              <a:gd name="connsiteX108" fmla="*/ 6834652 w 7918980"/>
              <a:gd name="connsiteY108" fmla="*/ 3277179 h 6858000"/>
              <a:gd name="connsiteX109" fmla="*/ 6832324 w 7918980"/>
              <a:gd name="connsiteY109" fmla="*/ 3278130 h 6858000"/>
              <a:gd name="connsiteX110" fmla="*/ 6849750 w 7918980"/>
              <a:gd name="connsiteY110" fmla="*/ 3325671 h 6858000"/>
              <a:gd name="connsiteX111" fmla="*/ 6847551 w 7918980"/>
              <a:gd name="connsiteY111" fmla="*/ 3332072 h 6858000"/>
              <a:gd name="connsiteX112" fmla="*/ 6864685 w 7918980"/>
              <a:gd name="connsiteY112" fmla="*/ 3362948 h 6858000"/>
              <a:gd name="connsiteX113" fmla="*/ 6870457 w 7918980"/>
              <a:gd name="connsiteY113" fmla="*/ 3378959 h 6858000"/>
              <a:gd name="connsiteX114" fmla="*/ 6883738 w 7918980"/>
              <a:gd name="connsiteY114" fmla="*/ 3407057 h 6858000"/>
              <a:gd name="connsiteX115" fmla="*/ 6881948 w 7918980"/>
              <a:gd name="connsiteY115" fmla="*/ 3409825 h 6858000"/>
              <a:gd name="connsiteX116" fmla="*/ 6885647 w 7918980"/>
              <a:gd name="connsiteY116" fmla="*/ 3415218 h 6858000"/>
              <a:gd name="connsiteX117" fmla="*/ 6883908 w 7918980"/>
              <a:gd name="connsiteY117" fmla="*/ 3419880 h 6858000"/>
              <a:gd name="connsiteX118" fmla="*/ 6885903 w 7918980"/>
              <a:gd name="connsiteY118" fmla="*/ 3424545 h 6858000"/>
              <a:gd name="connsiteX119" fmla="*/ 6887603 w 7918980"/>
              <a:gd name="connsiteY119" fmla="*/ 3476412 h 6858000"/>
              <a:gd name="connsiteX120" fmla="*/ 6892664 w 7918980"/>
              <a:gd name="connsiteY120" fmla="*/ 3486850 h 6858000"/>
              <a:gd name="connsiteX121" fmla="*/ 6886319 w 7918980"/>
              <a:gd name="connsiteY121" fmla="*/ 3496391 h 6858000"/>
              <a:gd name="connsiteX122" fmla="*/ 6893119 w 7918980"/>
              <a:gd name="connsiteY122" fmla="*/ 3531201 h 6858000"/>
              <a:gd name="connsiteX123" fmla="*/ 6902876 w 7918980"/>
              <a:gd name="connsiteY123" fmla="*/ 3542019 h 6858000"/>
              <a:gd name="connsiteX124" fmla="*/ 6910520 w 7918980"/>
              <a:gd name="connsiteY124" fmla="*/ 3552249 h 6858000"/>
              <a:gd name="connsiteX125" fmla="*/ 6910882 w 7918980"/>
              <a:gd name="connsiteY125" fmla="*/ 3553678 h 6858000"/>
              <a:gd name="connsiteX126" fmla="*/ 6914489 w 7918980"/>
              <a:gd name="connsiteY126" fmla="*/ 3568021 h 6858000"/>
              <a:gd name="connsiteX127" fmla="*/ 6914914 w 7918980"/>
              <a:gd name="connsiteY127" fmla="*/ 3569719 h 6858000"/>
              <a:gd name="connsiteX128" fmla="*/ 6912342 w 7918980"/>
              <a:gd name="connsiteY128" fmla="*/ 3586412 h 6858000"/>
              <a:gd name="connsiteX129" fmla="*/ 6915338 w 7918980"/>
              <a:gd name="connsiteY129" fmla="*/ 3597336 h 6858000"/>
              <a:gd name="connsiteX130" fmla="*/ 6907234 w 7918980"/>
              <a:gd name="connsiteY130" fmla="*/ 3606007 h 6858000"/>
              <a:gd name="connsiteX131" fmla="*/ 6907261 w 7918980"/>
              <a:gd name="connsiteY131" fmla="*/ 3641228 h 6858000"/>
              <a:gd name="connsiteX132" fmla="*/ 6914828 w 7918980"/>
              <a:gd name="connsiteY132" fmla="*/ 3653088 h 6858000"/>
              <a:gd name="connsiteX133" fmla="*/ 6920416 w 7918980"/>
              <a:gd name="connsiteY133" fmla="*/ 3664114 h 6858000"/>
              <a:gd name="connsiteX134" fmla="*/ 6920498 w 7918980"/>
              <a:gd name="connsiteY134" fmla="*/ 3665569 h 6858000"/>
              <a:gd name="connsiteX135" fmla="*/ 6922809 w 7918980"/>
              <a:gd name="connsiteY135" fmla="*/ 3707357 h 6858000"/>
              <a:gd name="connsiteX136" fmla="*/ 6937676 w 7918980"/>
              <a:gd name="connsiteY136" fmla="*/ 3778166 h 6858000"/>
              <a:gd name="connsiteX137" fmla="*/ 6958359 w 7918980"/>
              <a:gd name="connsiteY137" fmla="*/ 3878222 h 6858000"/>
              <a:gd name="connsiteX138" fmla="*/ 6953118 w 7918980"/>
              <a:gd name="connsiteY138" fmla="*/ 4048117 h 6858000"/>
              <a:gd name="connsiteX139" fmla="*/ 6913020 w 7918980"/>
              <a:gd name="connsiteY139" fmla="*/ 4219510 h 6858000"/>
              <a:gd name="connsiteX140" fmla="*/ 6915792 w 7918980"/>
              <a:gd name="connsiteY140" fmla="*/ 4411258 h 6858000"/>
              <a:gd name="connsiteX141" fmla="*/ 6907579 w 7918980"/>
              <a:gd name="connsiteY141" fmla="*/ 4488531 h 6858000"/>
              <a:gd name="connsiteX142" fmla="*/ 6907052 w 7918980"/>
              <a:gd name="connsiteY142" fmla="*/ 4539168 h 6858000"/>
              <a:gd name="connsiteX143" fmla="*/ 6891916 w 7918980"/>
              <a:gd name="connsiteY143" fmla="*/ 4625153 h 6858000"/>
              <a:gd name="connsiteX144" fmla="*/ 6882094 w 7918980"/>
              <a:gd name="connsiteY144" fmla="*/ 4733115 h 6858000"/>
              <a:gd name="connsiteX145" fmla="*/ 6860189 w 7918980"/>
              <a:gd name="connsiteY145" fmla="*/ 4844323 h 6858000"/>
              <a:gd name="connsiteX146" fmla="*/ 6843618 w 7918980"/>
              <a:gd name="connsiteY146" fmla="*/ 4877992 h 6858000"/>
              <a:gd name="connsiteX147" fmla="*/ 6829393 w 7918980"/>
              <a:gd name="connsiteY147" fmla="*/ 4925805 h 6858000"/>
              <a:gd name="connsiteX148" fmla="*/ 6794017 w 7918980"/>
              <a:gd name="connsiteY148" fmla="*/ 5009272 h 6858000"/>
              <a:gd name="connsiteX149" fmla="*/ 6786085 w 7918980"/>
              <a:gd name="connsiteY149" fmla="*/ 5111369 h 6858000"/>
              <a:gd name="connsiteX150" fmla="*/ 6799321 w 7918980"/>
              <a:gd name="connsiteY150" fmla="*/ 5210876 h 6858000"/>
              <a:gd name="connsiteX151" fmla="*/ 6803597 w 7918980"/>
              <a:gd name="connsiteY151" fmla="*/ 5269726 h 6858000"/>
              <a:gd name="connsiteX152" fmla="*/ 6820713 w 7918980"/>
              <a:gd name="connsiteY152" fmla="*/ 5464225 h 6858000"/>
              <a:gd name="connsiteX153" fmla="*/ 6824380 w 7918980"/>
              <a:gd name="connsiteY153" fmla="*/ 5594585 h 6858000"/>
              <a:gd name="connsiteX154" fmla="*/ 6806680 w 7918980"/>
              <a:gd name="connsiteY154" fmla="*/ 5667896 h 6858000"/>
              <a:gd name="connsiteX155" fmla="*/ 6791486 w 7918980"/>
              <a:gd name="connsiteY155" fmla="*/ 5769225 h 6858000"/>
              <a:gd name="connsiteX156" fmla="*/ 6792745 w 7918980"/>
              <a:gd name="connsiteY156" fmla="*/ 5823324 h 6858000"/>
              <a:gd name="connsiteX157" fmla="*/ 6789109 w 7918980"/>
              <a:gd name="connsiteY157" fmla="*/ 5862699 h 6858000"/>
              <a:gd name="connsiteX158" fmla="*/ 6793675 w 7918980"/>
              <a:gd name="connsiteY158" fmla="*/ 5906467 h 6858000"/>
              <a:gd name="connsiteX159" fmla="*/ 6814548 w 7918980"/>
              <a:gd name="connsiteY159" fmla="*/ 5939847 h 6858000"/>
              <a:gd name="connsiteX160" fmla="*/ 6809795 w 7918980"/>
              <a:gd name="connsiteY160" fmla="*/ 5973994 h 6858000"/>
              <a:gd name="connsiteX161" fmla="*/ 6810756 w 7918980"/>
              <a:gd name="connsiteY161" fmla="*/ 6089693 h 6858000"/>
              <a:gd name="connsiteX162" fmla="*/ 6814601 w 7918980"/>
              <a:gd name="connsiteY162" fmla="*/ 6224938 h 6858000"/>
              <a:gd name="connsiteX163" fmla="*/ 6840137 w 7918980"/>
              <a:gd name="connsiteY163" fmla="*/ 6370251 h 6858000"/>
              <a:gd name="connsiteX164" fmla="*/ 6863777 w 7918980"/>
              <a:gd name="connsiteY164" fmla="*/ 6541313 h 6858000"/>
              <a:gd name="connsiteX165" fmla="*/ 6868355 w 7918980"/>
              <a:gd name="connsiteY165" fmla="*/ 6640957 h 6858000"/>
              <a:gd name="connsiteX166" fmla="*/ 6881422 w 7918980"/>
              <a:gd name="connsiteY166" fmla="*/ 6705297 h 6858000"/>
              <a:gd name="connsiteX167" fmla="*/ 6894105 w 7918980"/>
              <a:gd name="connsiteY167" fmla="*/ 6759582 h 6858000"/>
              <a:gd name="connsiteX168" fmla="*/ 6892152 w 7918980"/>
              <a:gd name="connsiteY168" fmla="*/ 6817746 h 6858000"/>
              <a:gd name="connsiteX169" fmla="*/ 6895302 w 7918980"/>
              <a:gd name="connsiteY169" fmla="*/ 6843646 h 6858000"/>
              <a:gd name="connsiteX170" fmla="*/ 6914368 w 7918980"/>
              <a:gd name="connsiteY170" fmla="*/ 6857998 h 6858000"/>
              <a:gd name="connsiteX171" fmla="*/ 7549620 w 7918980"/>
              <a:gd name="connsiteY171" fmla="*/ 6857998 h 6858000"/>
              <a:gd name="connsiteX172" fmla="*/ 7918980 w 7918980"/>
              <a:gd name="connsiteY172" fmla="*/ 6857998 h 6858000"/>
              <a:gd name="connsiteX173" fmla="*/ 7918980 w 7918980"/>
              <a:gd name="connsiteY173" fmla="*/ 6858000 h 6858000"/>
              <a:gd name="connsiteX174" fmla="*/ 7549620 w 7918980"/>
              <a:gd name="connsiteY174" fmla="*/ 6858000 h 6858000"/>
              <a:gd name="connsiteX175" fmla="*/ 6658851 w 7918980"/>
              <a:gd name="connsiteY175" fmla="*/ 6858000 h 6858000"/>
              <a:gd name="connsiteX176" fmla="*/ 2092387 w 7918980"/>
              <a:gd name="connsiteY176" fmla="*/ 6858000 h 6858000"/>
              <a:gd name="connsiteX177" fmla="*/ 1822980 w 7918980"/>
              <a:gd name="connsiteY177" fmla="*/ 6858000 h 6858000"/>
              <a:gd name="connsiteX178" fmla="*/ 727500 w 7918980"/>
              <a:gd name="connsiteY178" fmla="*/ 6858000 h 6858000"/>
              <a:gd name="connsiteX179" fmla="*/ 504457 w 7918980"/>
              <a:gd name="connsiteY179" fmla="*/ 6858000 h 6858000"/>
              <a:gd name="connsiteX180" fmla="*/ 0 w 7918980"/>
              <a:gd name="connsiteY180" fmla="*/ 6858000 h 6858000"/>
              <a:gd name="connsiteX181" fmla="*/ 0 w 7918980"/>
              <a:gd name="connsiteY18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7918980" h="6858000">
                <a:moveTo>
                  <a:pt x="0" y="0"/>
                </a:moveTo>
                <a:lnTo>
                  <a:pt x="504457" y="0"/>
                </a:lnTo>
                <a:lnTo>
                  <a:pt x="727500" y="0"/>
                </a:lnTo>
                <a:lnTo>
                  <a:pt x="1822980" y="0"/>
                </a:lnTo>
                <a:lnTo>
                  <a:pt x="2092387" y="0"/>
                </a:lnTo>
                <a:lnTo>
                  <a:pt x="7076514" y="0"/>
                </a:lnTo>
                <a:lnTo>
                  <a:pt x="7264525" y="0"/>
                </a:lnTo>
                <a:lnTo>
                  <a:pt x="7390497" y="0"/>
                </a:lnTo>
                <a:lnTo>
                  <a:pt x="7389918" y="1705"/>
                </a:lnTo>
                <a:cubicBezTo>
                  <a:pt x="7386106" y="8440"/>
                  <a:pt x="7381092" y="13784"/>
                  <a:pt x="7374574" y="17287"/>
                </a:cubicBezTo>
                <a:cubicBezTo>
                  <a:pt x="7385344" y="82036"/>
                  <a:pt x="7333329" y="69804"/>
                  <a:pt x="7368621" y="130336"/>
                </a:cubicBezTo>
                <a:cubicBezTo>
                  <a:pt x="7349933" y="117589"/>
                  <a:pt x="7359958" y="162458"/>
                  <a:pt x="7361269" y="187093"/>
                </a:cubicBezTo>
                <a:cubicBezTo>
                  <a:pt x="7359185" y="226511"/>
                  <a:pt x="7368702" y="205530"/>
                  <a:pt x="7368770" y="265704"/>
                </a:cubicBezTo>
                <a:cubicBezTo>
                  <a:pt x="7365276" y="317533"/>
                  <a:pt x="7366793" y="325288"/>
                  <a:pt x="7365293" y="354566"/>
                </a:cubicBezTo>
                <a:lnTo>
                  <a:pt x="7347106" y="472000"/>
                </a:lnTo>
                <a:lnTo>
                  <a:pt x="7345150" y="473782"/>
                </a:lnTo>
                <a:cubicBezTo>
                  <a:pt x="7340827" y="482008"/>
                  <a:pt x="7341662" y="487340"/>
                  <a:pt x="7344778" y="491380"/>
                </a:cubicBezTo>
                <a:lnTo>
                  <a:pt x="7359399" y="531675"/>
                </a:lnTo>
                <a:lnTo>
                  <a:pt x="7356415" y="536015"/>
                </a:lnTo>
                <a:lnTo>
                  <a:pt x="7361068" y="572092"/>
                </a:lnTo>
                <a:lnTo>
                  <a:pt x="7359041" y="572511"/>
                </a:lnTo>
                <a:cubicBezTo>
                  <a:pt x="7354591" y="574271"/>
                  <a:pt x="7351509" y="577121"/>
                  <a:pt x="7351198" y="582332"/>
                </a:cubicBezTo>
                <a:cubicBezTo>
                  <a:pt x="7320982" y="573171"/>
                  <a:pt x="7339242" y="585107"/>
                  <a:pt x="7340991" y="601285"/>
                </a:cubicBezTo>
                <a:cubicBezTo>
                  <a:pt x="7331818" y="617831"/>
                  <a:pt x="7303664" y="666964"/>
                  <a:pt x="7296154" y="681608"/>
                </a:cubicBezTo>
                <a:cubicBezTo>
                  <a:pt x="7296082" y="684122"/>
                  <a:pt x="7296013" y="686637"/>
                  <a:pt x="7295943" y="689151"/>
                </a:cubicBezTo>
                <a:lnTo>
                  <a:pt x="7295465" y="689289"/>
                </a:lnTo>
                <a:cubicBezTo>
                  <a:pt x="7294414" y="690905"/>
                  <a:pt x="7293966" y="693376"/>
                  <a:pt x="7294306" y="697222"/>
                </a:cubicBezTo>
                <a:cubicBezTo>
                  <a:pt x="7294586" y="703992"/>
                  <a:pt x="7294864" y="710761"/>
                  <a:pt x="7295144" y="717531"/>
                </a:cubicBezTo>
                <a:lnTo>
                  <a:pt x="7291871" y="722494"/>
                </a:lnTo>
                <a:lnTo>
                  <a:pt x="7286061" y="724368"/>
                </a:lnTo>
                <a:lnTo>
                  <a:pt x="7269961" y="752692"/>
                </a:lnTo>
                <a:cubicBezTo>
                  <a:pt x="7277671" y="764380"/>
                  <a:pt x="7245699" y="808083"/>
                  <a:pt x="7240170" y="816346"/>
                </a:cubicBezTo>
                <a:lnTo>
                  <a:pt x="7211938" y="889417"/>
                </a:lnTo>
                <a:cubicBezTo>
                  <a:pt x="7143471" y="969963"/>
                  <a:pt x="7144887" y="1005331"/>
                  <a:pt x="7130024" y="1063288"/>
                </a:cubicBezTo>
                <a:cubicBezTo>
                  <a:pt x="7136312" y="1111028"/>
                  <a:pt x="7140076" y="1110140"/>
                  <a:pt x="7126817" y="1157176"/>
                </a:cubicBezTo>
                <a:cubicBezTo>
                  <a:pt x="7124083" y="1192124"/>
                  <a:pt x="7124864" y="1197232"/>
                  <a:pt x="7109474" y="1210776"/>
                </a:cubicBezTo>
                <a:lnTo>
                  <a:pt x="7105443" y="1301993"/>
                </a:lnTo>
                <a:lnTo>
                  <a:pt x="7075215" y="1360879"/>
                </a:lnTo>
                <a:lnTo>
                  <a:pt x="7067477" y="1404045"/>
                </a:lnTo>
                <a:lnTo>
                  <a:pt x="7046803" y="1429568"/>
                </a:lnTo>
                <a:lnTo>
                  <a:pt x="7047831" y="1430305"/>
                </a:lnTo>
                <a:cubicBezTo>
                  <a:pt x="7049677" y="1432466"/>
                  <a:pt x="7037718" y="1459891"/>
                  <a:pt x="7035374" y="1463304"/>
                </a:cubicBezTo>
                <a:cubicBezTo>
                  <a:pt x="7032892" y="1477394"/>
                  <a:pt x="7036007" y="1501295"/>
                  <a:pt x="7032938" y="1514846"/>
                </a:cubicBezTo>
                <a:lnTo>
                  <a:pt x="7029397" y="1519731"/>
                </a:lnTo>
                <a:lnTo>
                  <a:pt x="7029620" y="1519929"/>
                </a:lnTo>
                <a:cubicBezTo>
                  <a:pt x="7029470" y="1521210"/>
                  <a:pt x="7032690" y="1543635"/>
                  <a:pt x="7030612" y="1546022"/>
                </a:cubicBezTo>
                <a:lnTo>
                  <a:pt x="7035010" y="1578752"/>
                </a:lnTo>
                <a:cubicBezTo>
                  <a:pt x="7029127" y="1605585"/>
                  <a:pt x="7049361" y="1622803"/>
                  <a:pt x="7026513" y="1647555"/>
                </a:cubicBezTo>
                <a:cubicBezTo>
                  <a:pt x="7021108" y="1672675"/>
                  <a:pt x="7026193" y="1694404"/>
                  <a:pt x="7013857" y="1715685"/>
                </a:cubicBezTo>
                <a:cubicBezTo>
                  <a:pt x="7019795" y="1724301"/>
                  <a:pt x="7021078" y="1732435"/>
                  <a:pt x="7007215" y="1740358"/>
                </a:cubicBezTo>
                <a:cubicBezTo>
                  <a:pt x="7005605" y="1763793"/>
                  <a:pt x="7021348" y="1769422"/>
                  <a:pt x="7004455" y="1784314"/>
                </a:cubicBezTo>
                <a:cubicBezTo>
                  <a:pt x="7028967" y="1797417"/>
                  <a:pt x="7018226" y="1798221"/>
                  <a:pt x="7008825" y="1804434"/>
                </a:cubicBezTo>
                <a:lnTo>
                  <a:pt x="7008048" y="1805316"/>
                </a:lnTo>
                <a:lnTo>
                  <a:pt x="7011573" y="1807109"/>
                </a:lnTo>
                <a:lnTo>
                  <a:pt x="7008900" y="1821003"/>
                </a:lnTo>
                <a:lnTo>
                  <a:pt x="7006523" y="1824832"/>
                </a:lnTo>
                <a:cubicBezTo>
                  <a:pt x="7005264" y="1827468"/>
                  <a:pt x="7004917" y="1829219"/>
                  <a:pt x="7005215" y="1830429"/>
                </a:cubicBezTo>
                <a:lnTo>
                  <a:pt x="7005505" y="1830569"/>
                </a:lnTo>
                <a:lnTo>
                  <a:pt x="7003643" y="1835810"/>
                </a:lnTo>
                <a:cubicBezTo>
                  <a:pt x="6999759" y="1844665"/>
                  <a:pt x="6995277" y="1853278"/>
                  <a:pt x="6990432" y="1861483"/>
                </a:cubicBezTo>
                <a:cubicBezTo>
                  <a:pt x="7002807" y="1866643"/>
                  <a:pt x="6989768" y="1884999"/>
                  <a:pt x="6997246" y="1892417"/>
                </a:cubicBezTo>
                <a:lnTo>
                  <a:pt x="7012242" y="1895114"/>
                </a:lnTo>
                <a:lnTo>
                  <a:pt x="7010080" y="1899379"/>
                </a:lnTo>
                <a:lnTo>
                  <a:pt x="7003451" y="1907867"/>
                </a:lnTo>
                <a:cubicBezTo>
                  <a:pt x="7002589" y="1909162"/>
                  <a:pt x="7002627" y="1909994"/>
                  <a:pt x="7004341" y="1910265"/>
                </a:cubicBezTo>
                <a:cubicBezTo>
                  <a:pt x="7003975" y="1914884"/>
                  <a:pt x="7000873" y="1930292"/>
                  <a:pt x="7001248" y="1935584"/>
                </a:cubicBezTo>
                <a:lnTo>
                  <a:pt x="7006599" y="1942021"/>
                </a:lnTo>
                <a:lnTo>
                  <a:pt x="6985020" y="1967551"/>
                </a:lnTo>
                <a:lnTo>
                  <a:pt x="6949577" y="2024270"/>
                </a:lnTo>
                <a:lnTo>
                  <a:pt x="6942508" y="2107942"/>
                </a:lnTo>
                <a:cubicBezTo>
                  <a:pt x="6912270" y="2138038"/>
                  <a:pt x="6933395" y="2159228"/>
                  <a:pt x="6933336" y="2193455"/>
                </a:cubicBezTo>
                <a:cubicBezTo>
                  <a:pt x="6924282" y="2220953"/>
                  <a:pt x="6933361" y="2224200"/>
                  <a:pt x="6927972" y="2260088"/>
                </a:cubicBezTo>
                <a:cubicBezTo>
                  <a:pt x="6923728" y="2275916"/>
                  <a:pt x="6917037" y="2285645"/>
                  <a:pt x="6909058" y="2296008"/>
                </a:cubicBezTo>
                <a:lnTo>
                  <a:pt x="6901810" y="2305564"/>
                </a:lnTo>
                <a:lnTo>
                  <a:pt x="6904482" y="2320214"/>
                </a:lnTo>
                <a:cubicBezTo>
                  <a:pt x="6902155" y="2355906"/>
                  <a:pt x="6895137" y="2394678"/>
                  <a:pt x="6891885" y="2417011"/>
                </a:cubicBezTo>
                <a:cubicBezTo>
                  <a:pt x="6880976" y="2426377"/>
                  <a:pt x="6897848" y="2456509"/>
                  <a:pt x="6884970" y="2454207"/>
                </a:cubicBezTo>
                <a:cubicBezTo>
                  <a:pt x="6890753" y="2464947"/>
                  <a:pt x="6887930" y="2476105"/>
                  <a:pt x="6882954" y="2487203"/>
                </a:cubicBezTo>
                <a:lnTo>
                  <a:pt x="6871484" y="2512282"/>
                </a:lnTo>
                <a:lnTo>
                  <a:pt x="6872496" y="2514318"/>
                </a:lnTo>
                <a:lnTo>
                  <a:pt x="6898111" y="2574334"/>
                </a:lnTo>
                <a:lnTo>
                  <a:pt x="6897017" y="2579877"/>
                </a:lnTo>
                <a:cubicBezTo>
                  <a:pt x="6896861" y="2585644"/>
                  <a:pt x="6897245" y="2603388"/>
                  <a:pt x="6897171" y="2608928"/>
                </a:cubicBezTo>
                <a:cubicBezTo>
                  <a:pt x="6896975" y="2610322"/>
                  <a:pt x="6896780" y="2611717"/>
                  <a:pt x="6896584" y="2613111"/>
                </a:cubicBezTo>
                <a:lnTo>
                  <a:pt x="6888164" y="2621996"/>
                </a:lnTo>
                <a:lnTo>
                  <a:pt x="6890652" y="2634265"/>
                </a:lnTo>
                <a:lnTo>
                  <a:pt x="6882034" y="2647237"/>
                </a:lnTo>
                <a:cubicBezTo>
                  <a:pt x="6884287" y="2648158"/>
                  <a:pt x="6886365" y="2649356"/>
                  <a:pt x="6888195" y="2650786"/>
                </a:cubicBezTo>
                <a:lnTo>
                  <a:pt x="6894052" y="2661993"/>
                </a:lnTo>
                <a:lnTo>
                  <a:pt x="6885953" y="2670949"/>
                </a:lnTo>
                <a:cubicBezTo>
                  <a:pt x="6898507" y="2672007"/>
                  <a:pt x="6883930" y="2681695"/>
                  <a:pt x="6880156" y="2690255"/>
                </a:cubicBezTo>
                <a:lnTo>
                  <a:pt x="6881009" y="2695683"/>
                </a:lnTo>
                <a:lnTo>
                  <a:pt x="6870001" y="2713964"/>
                </a:lnTo>
                <a:lnTo>
                  <a:pt x="6864441" y="2730175"/>
                </a:lnTo>
                <a:lnTo>
                  <a:pt x="6875107" y="2763497"/>
                </a:lnTo>
                <a:lnTo>
                  <a:pt x="6837349" y="3051539"/>
                </a:lnTo>
                <a:lnTo>
                  <a:pt x="6835698" y="3060333"/>
                </a:lnTo>
                <a:lnTo>
                  <a:pt x="6837785" y="3065434"/>
                </a:lnTo>
                <a:lnTo>
                  <a:pt x="6834476" y="3066836"/>
                </a:lnTo>
                <a:lnTo>
                  <a:pt x="6831096" y="3084834"/>
                </a:lnTo>
                <a:cubicBezTo>
                  <a:pt x="6831166" y="3088976"/>
                  <a:pt x="6831235" y="3093117"/>
                  <a:pt x="6831305" y="3097259"/>
                </a:cubicBezTo>
                <a:lnTo>
                  <a:pt x="6828050" y="3101053"/>
                </a:lnTo>
                <a:lnTo>
                  <a:pt x="6827093" y="3106151"/>
                </a:lnTo>
                <a:lnTo>
                  <a:pt x="6833251" y="3116747"/>
                </a:lnTo>
                <a:cubicBezTo>
                  <a:pt x="6834765" y="3127646"/>
                  <a:pt x="6821739" y="3134084"/>
                  <a:pt x="6825921" y="3151828"/>
                </a:cubicBezTo>
                <a:cubicBezTo>
                  <a:pt x="6833244" y="3163902"/>
                  <a:pt x="6834336" y="3171780"/>
                  <a:pt x="6825863" y="3180546"/>
                </a:cubicBezTo>
                <a:cubicBezTo>
                  <a:pt x="6861566" y="3236545"/>
                  <a:pt x="6826703" y="3210316"/>
                  <a:pt x="6839691" y="3258677"/>
                </a:cubicBezTo>
                <a:lnTo>
                  <a:pt x="6840898" y="3262610"/>
                </a:lnTo>
                <a:lnTo>
                  <a:pt x="6834652" y="3277179"/>
                </a:lnTo>
                <a:lnTo>
                  <a:pt x="6832324" y="3278130"/>
                </a:lnTo>
                <a:lnTo>
                  <a:pt x="6849750" y="3325671"/>
                </a:lnTo>
                <a:lnTo>
                  <a:pt x="6847551" y="3332072"/>
                </a:lnTo>
                <a:lnTo>
                  <a:pt x="6864685" y="3362948"/>
                </a:lnTo>
                <a:lnTo>
                  <a:pt x="6870457" y="3378959"/>
                </a:lnTo>
                <a:lnTo>
                  <a:pt x="6883738" y="3407057"/>
                </a:lnTo>
                <a:lnTo>
                  <a:pt x="6881948" y="3409825"/>
                </a:lnTo>
                <a:lnTo>
                  <a:pt x="6885647" y="3415218"/>
                </a:lnTo>
                <a:lnTo>
                  <a:pt x="6883908" y="3419880"/>
                </a:lnTo>
                <a:lnTo>
                  <a:pt x="6885903" y="3424545"/>
                </a:lnTo>
                <a:cubicBezTo>
                  <a:pt x="6886517" y="3433967"/>
                  <a:pt x="6886474" y="3466028"/>
                  <a:pt x="6887603" y="3476412"/>
                </a:cubicBezTo>
                <a:lnTo>
                  <a:pt x="6892664" y="3486850"/>
                </a:lnTo>
                <a:lnTo>
                  <a:pt x="6886319" y="3496391"/>
                </a:lnTo>
                <a:lnTo>
                  <a:pt x="6893119" y="3531201"/>
                </a:lnTo>
                <a:lnTo>
                  <a:pt x="6902876" y="3542019"/>
                </a:lnTo>
                <a:lnTo>
                  <a:pt x="6910520" y="3552249"/>
                </a:lnTo>
                <a:cubicBezTo>
                  <a:pt x="6910641" y="3552725"/>
                  <a:pt x="6910761" y="3553202"/>
                  <a:pt x="6910882" y="3553678"/>
                </a:cubicBezTo>
                <a:lnTo>
                  <a:pt x="6914489" y="3568021"/>
                </a:lnTo>
                <a:lnTo>
                  <a:pt x="6914914" y="3569719"/>
                </a:lnTo>
                <a:lnTo>
                  <a:pt x="6912342" y="3586412"/>
                </a:lnTo>
                <a:lnTo>
                  <a:pt x="6915338" y="3597336"/>
                </a:lnTo>
                <a:lnTo>
                  <a:pt x="6907234" y="3606007"/>
                </a:lnTo>
                <a:cubicBezTo>
                  <a:pt x="6907242" y="3617747"/>
                  <a:pt x="6907253" y="3629488"/>
                  <a:pt x="6907261" y="3641228"/>
                </a:cubicBezTo>
                <a:lnTo>
                  <a:pt x="6914828" y="3653088"/>
                </a:lnTo>
                <a:lnTo>
                  <a:pt x="6920416" y="3664114"/>
                </a:lnTo>
                <a:cubicBezTo>
                  <a:pt x="6920443" y="3664599"/>
                  <a:pt x="6920471" y="3665084"/>
                  <a:pt x="6920498" y="3665569"/>
                </a:cubicBezTo>
                <a:cubicBezTo>
                  <a:pt x="6920895" y="3672776"/>
                  <a:pt x="6919946" y="3688591"/>
                  <a:pt x="6922809" y="3707357"/>
                </a:cubicBezTo>
                <a:cubicBezTo>
                  <a:pt x="6923485" y="3724716"/>
                  <a:pt x="6941058" y="3760234"/>
                  <a:pt x="6937676" y="3778166"/>
                </a:cubicBezTo>
                <a:cubicBezTo>
                  <a:pt x="6964607" y="3845122"/>
                  <a:pt x="6948407" y="3821305"/>
                  <a:pt x="6958359" y="3878222"/>
                </a:cubicBezTo>
                <a:cubicBezTo>
                  <a:pt x="6984499" y="3905047"/>
                  <a:pt x="6948397" y="4015047"/>
                  <a:pt x="6953118" y="4048117"/>
                </a:cubicBezTo>
                <a:cubicBezTo>
                  <a:pt x="6904784" y="4192084"/>
                  <a:pt x="6919242" y="4158987"/>
                  <a:pt x="6913020" y="4219510"/>
                </a:cubicBezTo>
                <a:cubicBezTo>
                  <a:pt x="6927533" y="4280033"/>
                  <a:pt x="6888360" y="4345686"/>
                  <a:pt x="6915792" y="4411258"/>
                </a:cubicBezTo>
                <a:cubicBezTo>
                  <a:pt x="6913610" y="4437329"/>
                  <a:pt x="6906858" y="4473140"/>
                  <a:pt x="6907579" y="4488531"/>
                </a:cubicBezTo>
                <a:cubicBezTo>
                  <a:pt x="6907403" y="4505410"/>
                  <a:pt x="6907228" y="4522289"/>
                  <a:pt x="6907052" y="4539168"/>
                </a:cubicBezTo>
                <a:cubicBezTo>
                  <a:pt x="6895094" y="4567830"/>
                  <a:pt x="6887285" y="4588197"/>
                  <a:pt x="6891916" y="4625153"/>
                </a:cubicBezTo>
                <a:cubicBezTo>
                  <a:pt x="6900413" y="4662889"/>
                  <a:pt x="6888879" y="4679357"/>
                  <a:pt x="6882094" y="4733115"/>
                </a:cubicBezTo>
                <a:cubicBezTo>
                  <a:pt x="6891667" y="4752352"/>
                  <a:pt x="6878350" y="4832308"/>
                  <a:pt x="6860189" y="4844323"/>
                </a:cubicBezTo>
                <a:cubicBezTo>
                  <a:pt x="6856424" y="4857054"/>
                  <a:pt x="6863174" y="4871554"/>
                  <a:pt x="6843618" y="4877992"/>
                </a:cubicBezTo>
                <a:cubicBezTo>
                  <a:pt x="6820131" y="4888353"/>
                  <a:pt x="6857398" y="4931200"/>
                  <a:pt x="6829393" y="4925805"/>
                </a:cubicBezTo>
                <a:cubicBezTo>
                  <a:pt x="6854944" y="4956261"/>
                  <a:pt x="6805820" y="4982633"/>
                  <a:pt x="6794017" y="5009272"/>
                </a:cubicBezTo>
                <a:cubicBezTo>
                  <a:pt x="6796239" y="5034036"/>
                  <a:pt x="6791355" y="5053859"/>
                  <a:pt x="6786085" y="5111369"/>
                </a:cubicBezTo>
                <a:cubicBezTo>
                  <a:pt x="6796204" y="5141336"/>
                  <a:pt x="6760393" y="5161742"/>
                  <a:pt x="6799321" y="5210876"/>
                </a:cubicBezTo>
                <a:cubicBezTo>
                  <a:pt x="6795435" y="5212581"/>
                  <a:pt x="6800034" y="5227501"/>
                  <a:pt x="6803597" y="5269726"/>
                </a:cubicBezTo>
                <a:cubicBezTo>
                  <a:pt x="6807162" y="5311951"/>
                  <a:pt x="6813370" y="5400671"/>
                  <a:pt x="6820713" y="5464225"/>
                </a:cubicBezTo>
                <a:cubicBezTo>
                  <a:pt x="6824745" y="5536542"/>
                  <a:pt x="6813205" y="5517959"/>
                  <a:pt x="6824380" y="5594585"/>
                </a:cubicBezTo>
                <a:cubicBezTo>
                  <a:pt x="6822888" y="5619318"/>
                  <a:pt x="6797022" y="5647975"/>
                  <a:pt x="6806680" y="5667896"/>
                </a:cubicBezTo>
                <a:cubicBezTo>
                  <a:pt x="6799814" y="5696311"/>
                  <a:pt x="6798559" y="5738356"/>
                  <a:pt x="6791486" y="5769225"/>
                </a:cubicBezTo>
                <a:cubicBezTo>
                  <a:pt x="6791906" y="5787258"/>
                  <a:pt x="6792324" y="5805291"/>
                  <a:pt x="6792745" y="5823324"/>
                </a:cubicBezTo>
                <a:cubicBezTo>
                  <a:pt x="6789102" y="5853058"/>
                  <a:pt x="6788588" y="5838948"/>
                  <a:pt x="6789109" y="5862699"/>
                </a:cubicBezTo>
                <a:lnTo>
                  <a:pt x="6793675" y="5906467"/>
                </a:lnTo>
                <a:lnTo>
                  <a:pt x="6814548" y="5939847"/>
                </a:lnTo>
                <a:cubicBezTo>
                  <a:pt x="6821828" y="5955713"/>
                  <a:pt x="6797711" y="5940131"/>
                  <a:pt x="6809795" y="5973994"/>
                </a:cubicBezTo>
                <a:cubicBezTo>
                  <a:pt x="6784167" y="5997051"/>
                  <a:pt x="6806424" y="6032039"/>
                  <a:pt x="6810756" y="6089693"/>
                </a:cubicBezTo>
                <a:lnTo>
                  <a:pt x="6814601" y="6224938"/>
                </a:lnTo>
                <a:cubicBezTo>
                  <a:pt x="6811422" y="6270972"/>
                  <a:pt x="6831942" y="6317522"/>
                  <a:pt x="6840137" y="6370251"/>
                </a:cubicBezTo>
                <a:cubicBezTo>
                  <a:pt x="6848333" y="6422980"/>
                  <a:pt x="6862918" y="6490855"/>
                  <a:pt x="6863777" y="6541313"/>
                </a:cubicBezTo>
                <a:cubicBezTo>
                  <a:pt x="6862878" y="6576319"/>
                  <a:pt x="6854892" y="6591883"/>
                  <a:pt x="6868355" y="6640957"/>
                </a:cubicBezTo>
                <a:cubicBezTo>
                  <a:pt x="6880485" y="6669536"/>
                  <a:pt x="6875256" y="6675394"/>
                  <a:pt x="6881422" y="6705297"/>
                </a:cubicBezTo>
                <a:cubicBezTo>
                  <a:pt x="6880347" y="6727133"/>
                  <a:pt x="6890881" y="6732087"/>
                  <a:pt x="6894105" y="6759582"/>
                </a:cubicBezTo>
                <a:cubicBezTo>
                  <a:pt x="6878594" y="6796071"/>
                  <a:pt x="6874636" y="6769544"/>
                  <a:pt x="6892152" y="6817746"/>
                </a:cubicBezTo>
                <a:cubicBezTo>
                  <a:pt x="6883936" y="6828354"/>
                  <a:pt x="6887505" y="6836369"/>
                  <a:pt x="6895302" y="6843646"/>
                </a:cubicBezTo>
                <a:lnTo>
                  <a:pt x="6914368" y="6857998"/>
                </a:lnTo>
                <a:lnTo>
                  <a:pt x="7549620" y="6857998"/>
                </a:lnTo>
                <a:lnTo>
                  <a:pt x="7918980" y="6857998"/>
                </a:lnTo>
                <a:lnTo>
                  <a:pt x="7918980" y="6858000"/>
                </a:lnTo>
                <a:lnTo>
                  <a:pt x="7549620" y="6858000"/>
                </a:lnTo>
                <a:lnTo>
                  <a:pt x="6658851" y="6858000"/>
                </a:lnTo>
                <a:lnTo>
                  <a:pt x="2092387" y="6858000"/>
                </a:lnTo>
                <a:lnTo>
                  <a:pt x="1822980" y="6858000"/>
                </a:lnTo>
                <a:lnTo>
                  <a:pt x="727500" y="6858000"/>
                </a:lnTo>
                <a:lnTo>
                  <a:pt x="5044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C3B616-C476-B051-0376-DFD276AE9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3" y="609600"/>
            <a:ext cx="5243295" cy="1330840"/>
          </a:xfrm>
        </p:spPr>
        <p:txBody>
          <a:bodyPr>
            <a:normAutofit/>
          </a:bodyPr>
          <a:lstStyle/>
          <a:p>
            <a:r>
              <a:rPr lang="en-HK" altLang="zh-TW" b="1" dirty="0"/>
              <a:t>Poster Example (2)</a:t>
            </a:r>
            <a:endParaRPr lang="en-HK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43EA1-B8CC-3AEB-96EA-8A4FC9807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3" y="2220148"/>
            <a:ext cx="5513442" cy="3908585"/>
          </a:xfrm>
        </p:spPr>
        <p:txBody>
          <a:bodyPr>
            <a:normAutofit/>
          </a:bodyPr>
          <a:lstStyle/>
          <a:p>
            <a:r>
              <a:rPr lang="en-HK" altLang="zh-TW" dirty="0"/>
              <a:t>What are the messages?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HK" altLang="zh-TW" dirty="0"/>
              <a:t>Sketching Workshop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HK" altLang="zh-TW" dirty="0"/>
              <a:t>Theme:</a:t>
            </a:r>
            <a:r>
              <a:rPr lang="zh-TW" altLang="en-US" dirty="0"/>
              <a:t> </a:t>
            </a:r>
            <a:r>
              <a:rPr lang="en-HK" altLang="zh-TW" dirty="0"/>
              <a:t>Trees</a:t>
            </a:r>
          </a:p>
          <a:p>
            <a:r>
              <a:rPr lang="en-HK" altLang="zh-TW" dirty="0"/>
              <a:t>Any nature-related elements?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HK" altLang="zh-TW" dirty="0"/>
              <a:t>Colour</a:t>
            </a:r>
            <a:r>
              <a:rPr lang="zh-TW" altLang="en-US" dirty="0"/>
              <a:t> </a:t>
            </a:r>
            <a:r>
              <a:rPr lang="en-HK" altLang="zh-TW" dirty="0"/>
              <a:t>tone(s)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HK" altLang="zh-TW" dirty="0"/>
              <a:t>Trees</a:t>
            </a:r>
            <a:r>
              <a:rPr lang="zh-TW" altLang="en-US" dirty="0"/>
              <a:t> </a:t>
            </a:r>
            <a:r>
              <a:rPr lang="en-HK" altLang="zh-TW" dirty="0"/>
              <a:t>&amp;</a:t>
            </a:r>
            <a:r>
              <a:rPr lang="zh-TW" altLang="en-US" dirty="0"/>
              <a:t> </a:t>
            </a:r>
            <a:r>
              <a:rPr lang="en-HK" altLang="zh-TW" dirty="0"/>
              <a:t>Flowers</a:t>
            </a:r>
          </a:p>
          <a:p>
            <a:r>
              <a:rPr lang="en-HK" altLang="zh-TW" dirty="0"/>
              <a:t>Does the illustration match the theme?</a:t>
            </a:r>
            <a:endParaRPr lang="en-HK" dirty="0"/>
          </a:p>
        </p:txBody>
      </p:sp>
      <p:pic>
        <p:nvPicPr>
          <p:cNvPr id="4" name="Picture 3" descr="A poster with people drawing on paper&#10;&#10;AI-generated content may be incorrect.">
            <a:extLst>
              <a:ext uri="{FF2B5EF4-FFF2-40B4-BE49-F238E27FC236}">
                <a16:creationId xmlns:a16="http://schemas.microsoft.com/office/drawing/2014/main" id="{9988CDDA-B034-6824-96FA-6FAEE9470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996" y="621615"/>
            <a:ext cx="4491812" cy="5614765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5B1C0F75-E7F7-4B02-A77F-5EABD7CBD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4090" y="6128733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5583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EB77E567-EE98-F48A-29C4-FFA32B0350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0BE7641-7D31-62BD-3C78-745B69A049E1}"/>
              </a:ext>
            </a:extLst>
          </p:cNvPr>
          <p:cNvSpPr txBox="1">
            <a:spLocks/>
          </p:cNvSpPr>
          <p:nvPr/>
        </p:nvSpPr>
        <p:spPr>
          <a:xfrm>
            <a:off x="838198" y="5812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altLang="zh-TW" sz="3600" dirty="0"/>
              <a:t>Brainstorming Practice (2): Designing Posters</a:t>
            </a:r>
            <a:endParaRPr lang="en-HK" sz="3600" dirty="0"/>
          </a:p>
        </p:txBody>
      </p: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DC8125A9-E24F-86D9-0EF1-2DEA57332416}"/>
              </a:ext>
            </a:extLst>
          </p:cNvPr>
          <p:cNvSpPr/>
          <p:nvPr/>
        </p:nvSpPr>
        <p:spPr>
          <a:xfrm>
            <a:off x="1111044" y="1849534"/>
            <a:ext cx="8750711" cy="13863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altLang="zh-TW" sz="2400" b="1" dirty="0">
                <a:solidFill>
                  <a:schemeClr val="accent4">
                    <a:lumMod val="50000"/>
                  </a:schemeClr>
                </a:solidFill>
                <a:ea typeface="+mj-ea"/>
              </a:rPr>
              <a:t>Task:</a:t>
            </a:r>
            <a:r>
              <a:rPr lang="zh-TW" altLang="en-US" sz="2400" b="1" dirty="0">
                <a:solidFill>
                  <a:schemeClr val="accent4">
                    <a:lumMod val="50000"/>
                  </a:schemeClr>
                </a:solidFill>
                <a:ea typeface="+mj-ea"/>
              </a:rPr>
              <a:t> </a:t>
            </a:r>
            <a:r>
              <a:rPr lang="en-HK" altLang="zh-TW" sz="2400" b="1" dirty="0">
                <a:solidFill>
                  <a:schemeClr val="accent4">
                    <a:lumMod val="50000"/>
                  </a:schemeClr>
                </a:solidFill>
                <a:ea typeface="+mj-ea"/>
              </a:rPr>
              <a:t>Based on the Practice (1) discussed, create an e-poster for online promotion by using “CANVA”</a:t>
            </a:r>
            <a:endParaRPr lang="en-HK" sz="2400" dirty="0">
              <a:solidFill>
                <a:schemeClr val="accent4">
                  <a:lumMod val="50000"/>
                </a:schemeClr>
              </a:solidFill>
              <a:ea typeface="+mj-ea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48696FDF-C381-9449-ADC6-DD1C90F7C7CF}"/>
              </a:ext>
            </a:extLst>
          </p:cNvPr>
          <p:cNvSpPr/>
          <p:nvPr/>
        </p:nvSpPr>
        <p:spPr>
          <a:xfrm>
            <a:off x="1111044" y="3577591"/>
            <a:ext cx="3958497" cy="6981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altLang="zh-TW" sz="2400" b="1" dirty="0">
                <a:solidFill>
                  <a:schemeClr val="accent6">
                    <a:lumMod val="50000"/>
                  </a:schemeClr>
                </a:solidFill>
              </a:rPr>
              <a:t>Discussion Time: 15 mins</a:t>
            </a:r>
            <a:endParaRPr lang="en-HK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id="{EE05DF2B-CFE8-1FAA-580A-134A7A417D25}"/>
              </a:ext>
            </a:extLst>
          </p:cNvPr>
          <p:cNvSpPr/>
          <p:nvPr/>
        </p:nvSpPr>
        <p:spPr>
          <a:xfrm>
            <a:off x="1111044" y="4616315"/>
            <a:ext cx="4092968" cy="698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altLang="zh-TW" sz="2400" b="1" dirty="0">
                <a:solidFill>
                  <a:schemeClr val="accent5">
                    <a:lumMod val="50000"/>
                  </a:schemeClr>
                </a:solidFill>
              </a:rPr>
              <a:t>Sharing Time:</a:t>
            </a:r>
            <a:r>
              <a:rPr lang="zh-TW" alt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HK" altLang="zh-TW" sz="2400" b="1" dirty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zh-TW" alt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HK" altLang="zh-TW" sz="2400" b="1" dirty="0">
                <a:solidFill>
                  <a:schemeClr val="accent5">
                    <a:lumMod val="50000"/>
                  </a:schemeClr>
                </a:solidFill>
              </a:rPr>
              <a:t>min / group</a:t>
            </a:r>
            <a:endParaRPr lang="en-HK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07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931AD45-9A62-5592-2591-4E82C0345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62" y="1815110"/>
            <a:ext cx="12192000" cy="50285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0232B-8CB1-4FB3-BFE4-E450656C4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0654" y="267657"/>
            <a:ext cx="4698783" cy="1018093"/>
          </a:xfrm>
          <a:ln w="57150">
            <a:solidFill>
              <a:srgbClr val="2DA594"/>
            </a:solidFill>
          </a:ln>
        </p:spPr>
        <p:txBody>
          <a:bodyPr anchor="ctr">
            <a:normAutofit/>
          </a:bodyPr>
          <a:lstStyle/>
          <a:p>
            <a:r>
              <a:rPr lang="en-HK" altLang="zh-TW" sz="2000" dirty="0"/>
              <a:t>Similar</a:t>
            </a:r>
            <a:r>
              <a:rPr lang="zh-TW" altLang="en-US" sz="2000" dirty="0"/>
              <a:t> </a:t>
            </a:r>
            <a:r>
              <a:rPr lang="en-HK" altLang="zh-TW" sz="2000" dirty="0"/>
              <a:t>to</a:t>
            </a:r>
            <a:r>
              <a:rPr lang="zh-TW" altLang="en-US" sz="2000" dirty="0"/>
              <a:t> </a:t>
            </a:r>
            <a:r>
              <a:rPr lang="en-HK" altLang="zh-TW" sz="2000" dirty="0"/>
              <a:t>POWERPOINT</a:t>
            </a:r>
          </a:p>
          <a:p>
            <a:r>
              <a:rPr lang="en-HK" altLang="zh-TW" sz="2000" dirty="0"/>
              <a:t>“Poster” or “Leaflet”</a:t>
            </a:r>
            <a:r>
              <a:rPr lang="zh-TW" altLang="en-US" sz="2000" dirty="0"/>
              <a:t> </a:t>
            </a:r>
            <a:r>
              <a:rPr lang="en-HK" altLang="zh-TW" sz="2000" dirty="0"/>
              <a:t>recommended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6D9935-EF33-C9B0-F854-125DDC498721}"/>
              </a:ext>
            </a:extLst>
          </p:cNvPr>
          <p:cNvSpPr/>
          <p:nvPr/>
        </p:nvSpPr>
        <p:spPr>
          <a:xfrm>
            <a:off x="1855832" y="4768631"/>
            <a:ext cx="1700981" cy="114265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070204-8D6F-040A-E57A-E482D63D097A}"/>
              </a:ext>
            </a:extLst>
          </p:cNvPr>
          <p:cNvSpPr/>
          <p:nvPr/>
        </p:nvSpPr>
        <p:spPr>
          <a:xfrm>
            <a:off x="9212825" y="4836985"/>
            <a:ext cx="1700981" cy="114265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64C7AD-78D6-1943-EE37-E921694E5585}"/>
              </a:ext>
            </a:extLst>
          </p:cNvPr>
          <p:cNvSpPr txBox="1">
            <a:spLocks/>
          </p:cNvSpPr>
          <p:nvPr/>
        </p:nvSpPr>
        <p:spPr>
          <a:xfrm>
            <a:off x="514864" y="111284"/>
            <a:ext cx="6083899" cy="1330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sz="4000" b="1" dirty="0"/>
              <a:t>CANVA</a:t>
            </a:r>
            <a:r>
              <a:rPr lang="zh-TW" altLang="en-US" sz="4000" b="1" dirty="0"/>
              <a:t> </a:t>
            </a:r>
            <a:r>
              <a:rPr lang="en-HK" altLang="zh-TW" sz="4000" b="1" dirty="0"/>
              <a:t>as a Tool (Basics)</a:t>
            </a:r>
            <a:endParaRPr lang="en-HK" sz="4000" b="1" dirty="0"/>
          </a:p>
        </p:txBody>
      </p:sp>
    </p:spTree>
    <p:extLst>
      <p:ext uri="{BB962C8B-B14F-4D97-AF65-F5344CB8AC3E}">
        <p14:creationId xmlns:p14="http://schemas.microsoft.com/office/powerpoint/2010/main" val="28404155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3E2B17-BD5A-9C3E-6C3C-A8DB98E77931}"/>
              </a:ext>
            </a:extLst>
          </p:cNvPr>
          <p:cNvSpPr txBox="1">
            <a:spLocks/>
          </p:cNvSpPr>
          <p:nvPr/>
        </p:nvSpPr>
        <p:spPr>
          <a:xfrm>
            <a:off x="7231602" y="209290"/>
            <a:ext cx="4754719" cy="754548"/>
          </a:xfrm>
          <a:prstGeom prst="rect">
            <a:avLst/>
          </a:prstGeom>
          <a:ln w="57150">
            <a:solidFill>
              <a:srgbClr val="2DA594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altLang="zh-TW" sz="2000" dirty="0"/>
              <a:t>Consider the content and nature of poster</a:t>
            </a:r>
          </a:p>
          <a:p>
            <a:r>
              <a:rPr lang="en-HK" altLang="zh-TW" sz="2000" dirty="0"/>
              <a:t>You can design by yourself or use the template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DCE2A8-D50A-BA4E-7621-F01DFC9AD76E}"/>
              </a:ext>
            </a:extLst>
          </p:cNvPr>
          <p:cNvSpPr txBox="1">
            <a:spLocks/>
          </p:cNvSpPr>
          <p:nvPr/>
        </p:nvSpPr>
        <p:spPr>
          <a:xfrm>
            <a:off x="392316" y="113145"/>
            <a:ext cx="6083899" cy="981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sz="4000" b="1" dirty="0"/>
              <a:t>CANVA</a:t>
            </a:r>
            <a:r>
              <a:rPr lang="zh-TW" altLang="en-US" sz="4000" b="1" dirty="0"/>
              <a:t> </a:t>
            </a:r>
            <a:r>
              <a:rPr lang="en-HK" altLang="zh-TW" sz="4000" b="1" dirty="0"/>
              <a:t>as a Tool (Basics)</a:t>
            </a:r>
            <a:endParaRPr lang="en-HK"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D0DF8-A77E-2EFD-90B7-B995F49A7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35" y="1094500"/>
            <a:ext cx="10402529" cy="573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841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EDCC03-50C3-7640-048E-56DD2C2FB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2028"/>
            <a:ext cx="12192000" cy="559038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8A19571-2EA2-A558-B1B9-3F2FE63473F6}"/>
              </a:ext>
            </a:extLst>
          </p:cNvPr>
          <p:cNvSpPr txBox="1">
            <a:spLocks/>
          </p:cNvSpPr>
          <p:nvPr/>
        </p:nvSpPr>
        <p:spPr>
          <a:xfrm>
            <a:off x="8309980" y="2468572"/>
            <a:ext cx="3525626" cy="2229423"/>
          </a:xfrm>
          <a:prstGeom prst="rect">
            <a:avLst/>
          </a:prstGeom>
          <a:ln w="57150">
            <a:solidFill>
              <a:srgbClr val="2DA594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altLang="zh-TW" sz="2000" dirty="0"/>
              <a:t>Different font size / positions for different parts of message</a:t>
            </a:r>
          </a:p>
          <a:p>
            <a:r>
              <a:rPr lang="en-HK" altLang="zh-TW" sz="2000" dirty="0"/>
              <a:t>Moving the cursor to target spots</a:t>
            </a:r>
          </a:p>
          <a:p>
            <a:r>
              <a:rPr lang="en-HK" altLang="zh-TW" sz="2000" dirty="0"/>
              <a:t>The</a:t>
            </a:r>
            <a:r>
              <a:rPr lang="zh-TW" altLang="en-US" sz="2000" dirty="0"/>
              <a:t> </a:t>
            </a:r>
            <a:r>
              <a:rPr lang="en-HK" altLang="zh-TW" sz="2000" dirty="0"/>
              <a:t>tools column on the left have different design functions</a:t>
            </a:r>
          </a:p>
          <a:p>
            <a:r>
              <a:rPr lang="en-HK" altLang="zh-TW" sz="2000" dirty="0"/>
              <a:t>Possible to upload pictures (download from online) </a:t>
            </a:r>
            <a:br>
              <a:rPr lang="en-HK" altLang="zh-TW" sz="2000" dirty="0"/>
            </a:br>
            <a:r>
              <a:rPr lang="en-HK" altLang="zh-TW" sz="2000" dirty="0"/>
              <a:t>[beware of copyrights]</a:t>
            </a:r>
            <a:endParaRPr lang="en-HK" sz="2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390F6C-36B8-49E8-4410-513351D35FD5}"/>
              </a:ext>
            </a:extLst>
          </p:cNvPr>
          <p:cNvSpPr txBox="1">
            <a:spLocks/>
          </p:cNvSpPr>
          <p:nvPr/>
        </p:nvSpPr>
        <p:spPr>
          <a:xfrm>
            <a:off x="392316" y="113145"/>
            <a:ext cx="6083899" cy="981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sz="4000" b="1" dirty="0"/>
              <a:t>CANVA</a:t>
            </a:r>
            <a:r>
              <a:rPr lang="zh-TW" altLang="en-US" sz="4000" b="1" dirty="0"/>
              <a:t> </a:t>
            </a:r>
            <a:r>
              <a:rPr lang="en-HK" altLang="zh-TW" sz="4000" b="1" dirty="0"/>
              <a:t>as a Tool (Basics)</a:t>
            </a:r>
            <a:endParaRPr lang="en-HK" sz="4000" b="1" dirty="0"/>
          </a:p>
        </p:txBody>
      </p:sp>
    </p:spTree>
    <p:extLst>
      <p:ext uri="{BB962C8B-B14F-4D97-AF65-F5344CB8AC3E}">
        <p14:creationId xmlns:p14="http://schemas.microsoft.com/office/powerpoint/2010/main" val="2726557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382CF9-AB86-BE5F-F753-05D3A41968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06" r="2254"/>
          <a:stretch>
            <a:fillRect/>
          </a:stretch>
        </p:blipFill>
        <p:spPr>
          <a:xfrm>
            <a:off x="4308628" y="1604894"/>
            <a:ext cx="7883372" cy="4216542"/>
          </a:xfrm>
          <a:prstGeom prst="rect">
            <a:avLst/>
          </a:prstGeom>
        </p:spPr>
      </p:pic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0E91118A-A449-CC3C-EC09-42E8A6947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219" y="1325563"/>
            <a:ext cx="4689541" cy="4372184"/>
          </a:xfrm>
        </p:spPr>
        <p:txBody>
          <a:bodyPr>
            <a:normAutofit/>
          </a:bodyPr>
          <a:lstStyle/>
          <a:p>
            <a:r>
              <a:rPr lang="en-HK" altLang="zh-TW" sz="2400" dirty="0"/>
              <a:t>Calculation of</a:t>
            </a:r>
            <a:r>
              <a:rPr lang="zh-TW" altLang="en-US" sz="2400" dirty="0"/>
              <a:t> </a:t>
            </a:r>
            <a:r>
              <a:rPr lang="en-US" altLang="zh-TW" sz="2400" dirty="0"/>
              <a:t>annual </a:t>
            </a:r>
            <a:r>
              <a:rPr lang="en-HK" altLang="zh-TW" sz="2400" dirty="0"/>
              <a:t>average</a:t>
            </a:r>
            <a:r>
              <a:rPr lang="zh-TW" altLang="en-US" sz="2400" dirty="0"/>
              <a:t> </a:t>
            </a:r>
            <a:r>
              <a:rPr lang="en-HK" altLang="zh-TW" sz="2400" dirty="0"/>
              <a:t>temperature:</a:t>
            </a:r>
          </a:p>
          <a:p>
            <a:pPr marL="0" indent="0">
              <a:buNone/>
            </a:pPr>
            <a:br>
              <a:rPr lang="en-HK" altLang="zh-TW" sz="3200" dirty="0"/>
            </a:br>
            <a:endParaRPr lang="en-HK" altLang="zh-TW" sz="3200" dirty="0"/>
          </a:p>
          <a:p>
            <a:r>
              <a:rPr lang="en-HK" altLang="zh-TW" dirty="0">
                <a:solidFill>
                  <a:srgbClr val="0070C0"/>
                </a:solidFill>
              </a:rPr>
              <a:t>Blue Line: </a:t>
            </a:r>
            <a:r>
              <a:rPr lang="en-US" altLang="zh-TW" dirty="0">
                <a:solidFill>
                  <a:srgbClr val="0070C0"/>
                </a:solidFill>
              </a:rPr>
              <a:t>Trendline of recorded temperature</a:t>
            </a:r>
          </a:p>
          <a:p>
            <a:r>
              <a:rPr lang="en-HK" altLang="zh-TW" dirty="0"/>
              <a:t>Average temperature in HK is rising </a:t>
            </a:r>
            <a:endParaRPr lang="en-US" altLang="zh-TW" dirty="0"/>
          </a:p>
          <a:p>
            <a:r>
              <a:rPr lang="en-HK" altLang="zh-TW" dirty="0">
                <a:solidFill>
                  <a:srgbClr val="FF0000"/>
                </a:solidFill>
              </a:rPr>
              <a:t>What about the Red Line?</a:t>
            </a:r>
          </a:p>
          <a:p>
            <a:pPr marL="0" indent="0">
              <a:buNone/>
            </a:pP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735F6EE9-5DEC-34D0-B7F5-ACE92F1DC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6260" y="6366769"/>
            <a:ext cx="2438210" cy="27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7" rIns="91370" bIns="45687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HK" altLang="zh-TW" sz="1200" dirty="0">
                <a:latin typeface="+mn-lt"/>
                <a:ea typeface="+mn-ea"/>
              </a:rPr>
              <a:t>Info Source</a:t>
            </a:r>
            <a:r>
              <a:rPr lang="zh-TW" altLang="en-US" sz="1200" dirty="0">
                <a:latin typeface="+mn-lt"/>
                <a:ea typeface="+mn-ea"/>
              </a:rPr>
              <a:t>：</a:t>
            </a:r>
            <a:r>
              <a:rPr lang="en-HK" altLang="zh-TW" sz="1200" dirty="0">
                <a:latin typeface="+mn-lt"/>
                <a:ea typeface="+mn-ea"/>
              </a:rPr>
              <a:t>The HK Observatory</a:t>
            </a:r>
            <a:endParaRPr lang="en-US" altLang="zh-TW" sz="1200" dirty="0">
              <a:latin typeface="+mn-lt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B67946-DA30-94DF-98BC-EAF0DAB05279}"/>
              </a:ext>
            </a:extLst>
          </p:cNvPr>
          <p:cNvSpPr txBox="1"/>
          <p:nvPr/>
        </p:nvSpPr>
        <p:spPr>
          <a:xfrm>
            <a:off x="399270" y="2137948"/>
            <a:ext cx="4689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altLang="zh-TW" sz="2400" i="1" dirty="0"/>
              <a:t>Sum of</a:t>
            </a:r>
            <a:r>
              <a:rPr lang="zh-TW" altLang="en-US" sz="2400" i="1" dirty="0"/>
              <a:t> </a:t>
            </a:r>
            <a:r>
              <a:rPr lang="en-HK" altLang="zh-TW" sz="2400" i="1" dirty="0"/>
              <a:t>annual daily temperatures </a:t>
            </a:r>
            <a:r>
              <a:rPr lang="en-US" altLang="zh-TW" sz="2400" i="1" dirty="0"/>
              <a:t>÷ </a:t>
            </a:r>
            <a:r>
              <a:rPr lang="en-HK" altLang="zh-TW" sz="2400" i="1" dirty="0"/>
              <a:t>Total no. of days in that year</a:t>
            </a:r>
            <a:endParaRPr lang="en-HK" altLang="zh-TW" sz="20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92D3E65-8CAF-8BE9-B5E0-DAB489E3F4AE}"/>
              </a:ext>
            </a:extLst>
          </p:cNvPr>
          <p:cNvSpPr txBox="1">
            <a:spLocks/>
          </p:cNvSpPr>
          <p:nvPr/>
        </p:nvSpPr>
        <p:spPr>
          <a:xfrm>
            <a:off x="248219" y="0"/>
            <a:ext cx="116955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altLang="zh-TW" sz="4000" b="1" dirty="0"/>
              <a:t>Change in Annual Average Temperature in Hong Kong </a:t>
            </a:r>
            <a:endParaRPr lang="en-US" sz="4000" b="1" dirty="0"/>
          </a:p>
        </p:txBody>
      </p: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FD68A39D-6DE0-4B90-BEC2-CD09BA50D07C}"/>
              </a:ext>
            </a:extLst>
          </p:cNvPr>
          <p:cNvSpPr/>
          <p:nvPr/>
        </p:nvSpPr>
        <p:spPr>
          <a:xfrm>
            <a:off x="248219" y="5608846"/>
            <a:ext cx="4114800" cy="995680"/>
          </a:xfrm>
          <a:prstGeom prst="flowChartTerminator">
            <a:avLst/>
          </a:prstGeom>
          <a:solidFill>
            <a:srgbClr val="FF7C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2000" b="1" dirty="0">
                <a:solidFill>
                  <a:schemeClr val="tx1"/>
                </a:solidFill>
              </a:rPr>
              <a:t>Temperature rose faster than expected after 1995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FDA1-78FD-CC9F-DB86-D137CE5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10" y="145093"/>
            <a:ext cx="6168477" cy="1325563"/>
          </a:xfrm>
        </p:spPr>
        <p:txBody>
          <a:bodyPr/>
          <a:lstStyle/>
          <a:p>
            <a:r>
              <a:rPr lang="en-HK" altLang="zh-TW" b="1" dirty="0"/>
              <a:t>Reference Materials of GP Programme</a:t>
            </a:r>
            <a:endParaRPr lang="en-HK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D25AA5-A308-CEAC-BDAC-91703E1C89B8}"/>
              </a:ext>
            </a:extLst>
          </p:cNvPr>
          <p:cNvSpPr txBox="1"/>
          <p:nvPr/>
        </p:nvSpPr>
        <p:spPr>
          <a:xfrm>
            <a:off x="579462" y="5851967"/>
            <a:ext cx="166624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HK" altLang="zh-TW" dirty="0"/>
              <a:t>Programme Handbook</a:t>
            </a:r>
            <a:endParaRPr lang="en-HK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6CB616-FD23-3F5B-947F-544D1799692E}"/>
              </a:ext>
            </a:extLst>
          </p:cNvPr>
          <p:cNvSpPr txBox="1"/>
          <p:nvPr/>
        </p:nvSpPr>
        <p:spPr>
          <a:xfrm>
            <a:off x="7671267" y="3652452"/>
            <a:ext cx="298956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HK" altLang="zh-TW" dirty="0"/>
              <a:t>Experience Sharing Video</a:t>
            </a:r>
            <a:endParaRPr lang="en-HK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9DDC809-D23B-DBF2-DACB-28B2EA22B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533" y="4626935"/>
            <a:ext cx="1943371" cy="19243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D4483B3-78BC-DCAA-7C86-6F38369A1FD9}"/>
              </a:ext>
            </a:extLst>
          </p:cNvPr>
          <p:cNvSpPr txBox="1"/>
          <p:nvPr/>
        </p:nvSpPr>
        <p:spPr>
          <a:xfrm>
            <a:off x="7853081" y="4257603"/>
            <a:ext cx="272168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HK" altLang="zh-TW" dirty="0"/>
              <a:t>Programme Website</a:t>
            </a:r>
            <a:endParaRPr lang="en-H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37874B-E6E8-3734-42C9-D67A4F8F3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260" y="198881"/>
            <a:ext cx="5370190" cy="33934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2E3AE9-49C0-63A0-AA65-46D8F0B5BD11}"/>
              </a:ext>
            </a:extLst>
          </p:cNvPr>
          <p:cNvSpPr txBox="1"/>
          <p:nvPr/>
        </p:nvSpPr>
        <p:spPr>
          <a:xfrm>
            <a:off x="3564249" y="5869662"/>
            <a:ext cx="281514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HK" altLang="zh-TW" dirty="0"/>
              <a:t>Environmental Promotion Activity Record Form</a:t>
            </a:r>
            <a:endParaRPr lang="en-H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E7C60-C01C-C0F7-020A-A2964177E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9837" y="1542645"/>
            <a:ext cx="2989561" cy="42196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C74662-9E40-03C0-8110-428202AFC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752" y="1542645"/>
            <a:ext cx="2996304" cy="4219615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DB89DF58-0DBC-3644-1B5A-91A08DCFC531}"/>
              </a:ext>
            </a:extLst>
          </p:cNvPr>
          <p:cNvSpPr txBox="1"/>
          <p:nvPr/>
        </p:nvSpPr>
        <p:spPr>
          <a:xfrm>
            <a:off x="6745310" y="6469620"/>
            <a:ext cx="5370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https://school.ecc.org.hk/en/programmes/gpp.html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4625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DA0FD-47F6-3D95-8DA5-86C6600A6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58" y="2685537"/>
            <a:ext cx="10515600" cy="132556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HK" sz="6600" b="1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495124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 descr="Image result for å±±ç«¹é¢±é¢¨æè±">
            <a:extLst>
              <a:ext uri="{FF2B5EF4-FFF2-40B4-BE49-F238E27FC236}">
                <a16:creationId xmlns:a16="http://schemas.microsoft.com/office/drawing/2014/main" id="{CD4E030F-D02C-4EE5-4C79-62E962369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05" y="18137"/>
            <a:ext cx="3717989" cy="224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7884C3-EA0C-82F9-BA96-122AB310E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6655" y="4662692"/>
            <a:ext cx="4289923" cy="2127802"/>
          </a:xfrm>
          <a:prstGeom prst="rect">
            <a:avLst/>
          </a:prstGeom>
        </p:spPr>
      </p:pic>
      <p:pic>
        <p:nvPicPr>
          <p:cNvPr id="28674" name="Picture 2" descr="Image result for å±±ç«¹é¢±é¢¨æè±">
            <a:extLst>
              <a:ext uri="{FF2B5EF4-FFF2-40B4-BE49-F238E27FC236}">
                <a16:creationId xmlns:a16="http://schemas.microsoft.com/office/drawing/2014/main" id="{EFD01653-FFF9-56CF-DEFB-9C91737AF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315" y="1"/>
            <a:ext cx="3980685" cy="297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Image result for NEW YORK SUBWAY SANDY">
            <a:extLst>
              <a:ext uri="{FF2B5EF4-FFF2-40B4-BE49-F238E27FC236}">
                <a16:creationId xmlns:a16="http://schemas.microsoft.com/office/drawing/2014/main" id="{6515F6FE-FB6E-421E-6549-898808976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249" y="4271243"/>
            <a:ext cx="3602037" cy="250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AutoShape 8" descr="Image result for NEW YORK SUBWAY SANDY">
            <a:extLst>
              <a:ext uri="{FF2B5EF4-FFF2-40B4-BE49-F238E27FC236}">
                <a16:creationId xmlns:a16="http://schemas.microsoft.com/office/drawing/2014/main" id="{0E20C0B6-2A0D-FD6E-4A7F-56EFEC37DC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2875"/>
            <a:ext cx="304800" cy="3032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TW" altLang="en-US" sz="1633">
              <a:latin typeface="Arial" panose="020B0604020202020204" pitchFamily="34" charset="0"/>
            </a:endParaRPr>
          </a:p>
        </p:txBody>
      </p:sp>
      <p:sp>
        <p:nvSpPr>
          <p:cNvPr id="53254" name="AutoShape 10" descr="Image result for NEW YORK SUBWAY SANDY">
            <a:extLst>
              <a:ext uri="{FF2B5EF4-FFF2-40B4-BE49-F238E27FC236}">
                <a16:creationId xmlns:a16="http://schemas.microsoft.com/office/drawing/2014/main" id="{CDD46605-7BB9-B6BD-67A4-C94F134E6C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2875"/>
            <a:ext cx="304800" cy="3032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TW" altLang="en-US" sz="1633">
              <a:latin typeface="Arial" panose="020B0604020202020204" pitchFamily="34" charset="0"/>
            </a:endParaRPr>
          </a:p>
        </p:txBody>
      </p:sp>
      <p:sp>
        <p:nvSpPr>
          <p:cNvPr id="53255" name="AutoShape 12" descr="Image result for NEW YORK SUBWAY SANDY">
            <a:extLst>
              <a:ext uri="{FF2B5EF4-FFF2-40B4-BE49-F238E27FC236}">
                <a16:creationId xmlns:a16="http://schemas.microsoft.com/office/drawing/2014/main" id="{B3C5901D-4FE8-936D-F472-13FEBE181A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2875"/>
            <a:ext cx="304800" cy="3032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TW" altLang="en-US" sz="1633">
              <a:latin typeface="Arial" panose="020B0604020202020204" pitchFamily="34" charset="0"/>
            </a:endParaRPr>
          </a:p>
        </p:txBody>
      </p:sp>
      <p:pic>
        <p:nvPicPr>
          <p:cNvPr id="28680" name="Picture 14" descr="Image result for NEW YORK SUBWAY SANDY">
            <a:extLst>
              <a:ext uri="{FF2B5EF4-FFF2-40B4-BE49-F238E27FC236}">
                <a16:creationId xmlns:a16="http://schemas.microsoft.com/office/drawing/2014/main" id="{1B4EC66E-2923-FA20-8CE3-B358F68B8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221" y="3982683"/>
            <a:ext cx="4167344" cy="250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78B119-C88F-FFE2-E75B-C0644C325C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4095" y="2263556"/>
            <a:ext cx="4167344" cy="23308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B194F5-A5DF-769B-2A42-25B4B6EA39D6}"/>
              </a:ext>
            </a:extLst>
          </p:cNvPr>
          <p:cNvSpPr/>
          <p:nvPr/>
        </p:nvSpPr>
        <p:spPr>
          <a:xfrm>
            <a:off x="0" y="2625214"/>
            <a:ext cx="1061884" cy="3539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dirty="0">
                <a:solidFill>
                  <a:schemeClr val="tx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2023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70E560-FF6F-F25B-F77C-9565BEC5AE9C}"/>
              </a:ext>
            </a:extLst>
          </p:cNvPr>
          <p:cNvSpPr/>
          <p:nvPr/>
        </p:nvSpPr>
        <p:spPr>
          <a:xfrm>
            <a:off x="11236737" y="2748071"/>
            <a:ext cx="1061884" cy="3539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dirty="0">
                <a:solidFill>
                  <a:schemeClr val="tx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2018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7DCD72-4FAF-BCC3-EFD9-AAD946927085}"/>
              </a:ext>
            </a:extLst>
          </p:cNvPr>
          <p:cNvSpPr/>
          <p:nvPr/>
        </p:nvSpPr>
        <p:spPr>
          <a:xfrm>
            <a:off x="11116681" y="6218925"/>
            <a:ext cx="1061884" cy="3539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dirty="0">
                <a:solidFill>
                  <a:schemeClr val="tx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2012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961ECA-4AAA-0022-5F69-7EE53F127F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076" y="-58433"/>
            <a:ext cx="4167344" cy="239913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6" descr="United Nations Framework Convention on Climate Change - Main P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43459" y="3258589"/>
            <a:ext cx="3705687" cy="289043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6"/>
          <p:cNvSpPr txBox="1">
            <a:spLocks noGrp="1"/>
          </p:cNvSpPr>
          <p:nvPr>
            <p:ph type="body" idx="1"/>
          </p:nvPr>
        </p:nvSpPr>
        <p:spPr>
          <a:xfrm>
            <a:off x="242854" y="1121992"/>
            <a:ext cx="8084150" cy="57360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2900" tIns="41450" rIns="82900" bIns="41450" rtlCol="0" anchor="t" anchorCtr="0">
            <a:noAutofit/>
          </a:bodyPr>
          <a:lstStyle/>
          <a:p>
            <a:pPr marL="309499" indent="-309499">
              <a:lnSpc>
                <a:spcPct val="100000"/>
              </a:lnSpc>
              <a:spcBef>
                <a:spcPts val="440"/>
              </a:spcBef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HK" altLang="zh-TW" sz="2200" dirty="0"/>
              <a:t>Originated from Earth Summit (1992)</a:t>
            </a:r>
          </a:p>
          <a:p>
            <a:pPr marL="309499" indent="-309499">
              <a:lnSpc>
                <a:spcPct val="100000"/>
              </a:lnSpc>
              <a:spcBef>
                <a:spcPts val="440"/>
              </a:spcBef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altLang="zh-TW" sz="2200" b="1" dirty="0">
                <a:solidFill>
                  <a:srgbClr val="974806"/>
                </a:solidFill>
              </a:rPr>
              <a:t>Supreme decision-making Body </a:t>
            </a:r>
            <a:r>
              <a:rPr lang="en-US" altLang="zh-TW" sz="2200" dirty="0"/>
              <a:t>of the United Nations Framework Convention on Climate Change (UNFCCC)</a:t>
            </a:r>
          </a:p>
          <a:p>
            <a:pPr marL="309499" indent="-309499">
              <a:lnSpc>
                <a:spcPct val="100000"/>
              </a:lnSpc>
              <a:spcBef>
                <a:spcPts val="440"/>
              </a:spcBef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HK" altLang="zh-TW" sz="2200" dirty="0"/>
              <a:t>State Parties discussing strategies to</a:t>
            </a:r>
            <a:r>
              <a:rPr lang="en-HK" altLang="zh-TW" sz="2200" b="1" dirty="0"/>
              <a:t> </a:t>
            </a:r>
            <a:r>
              <a:rPr lang="en-HK" altLang="zh-TW" sz="2200" b="1" dirty="0">
                <a:solidFill>
                  <a:srgbClr val="974806"/>
                </a:solidFill>
              </a:rPr>
              <a:t>combat climate change together</a:t>
            </a:r>
            <a:endParaRPr lang="en-US" altLang="zh-TW" sz="2200" b="1" dirty="0">
              <a:solidFill>
                <a:srgbClr val="974806"/>
              </a:solidFill>
            </a:endParaRPr>
          </a:p>
          <a:p>
            <a:pPr marL="309499" indent="-309499">
              <a:lnSpc>
                <a:spcPct val="100000"/>
              </a:lnSpc>
              <a:spcBef>
                <a:spcPts val="440"/>
              </a:spcBef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HK" altLang="zh-TW" sz="2200" dirty="0"/>
              <a:t>In</a:t>
            </a:r>
            <a:r>
              <a:rPr lang="zh-TW" altLang="en-US" sz="2200" dirty="0"/>
              <a:t> </a:t>
            </a:r>
            <a:r>
              <a:rPr lang="en-HK" altLang="zh-TW" sz="2200" dirty="0"/>
              <a:t>COP30 (2025)</a:t>
            </a:r>
            <a:r>
              <a:rPr lang="zh-TW" altLang="en-US" sz="2200" dirty="0"/>
              <a:t>，</a:t>
            </a:r>
            <a:r>
              <a:rPr lang="en-US" altLang="zh-TW" sz="2200" b="1" dirty="0">
                <a:solidFill>
                  <a:srgbClr val="00B050"/>
                </a:solidFill>
              </a:rPr>
              <a:t>194</a:t>
            </a:r>
            <a:r>
              <a:rPr lang="en-HK" altLang="zh-TW" sz="2200" b="1" dirty="0">
                <a:solidFill>
                  <a:srgbClr val="00B050"/>
                </a:solidFill>
              </a:rPr>
              <a:t> State Parties participated</a:t>
            </a:r>
            <a:r>
              <a:rPr lang="en-HK" altLang="zh-TW" sz="2200" dirty="0"/>
              <a:t>, including:</a:t>
            </a:r>
            <a:endParaRPr lang="en-US" altLang="zh-TW" sz="2200" dirty="0"/>
          </a:p>
          <a:p>
            <a:pPr marL="766699" lvl="1" indent="-309499">
              <a:lnSpc>
                <a:spcPct val="100000"/>
              </a:lnSpc>
              <a:spcBef>
                <a:spcPts val="440"/>
              </a:spcBef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HK" altLang="zh-TW" sz="2200" dirty="0"/>
              <a:t>Brazil</a:t>
            </a:r>
          </a:p>
          <a:p>
            <a:pPr marL="766699" lvl="1" indent="-309499">
              <a:lnSpc>
                <a:spcPct val="100000"/>
              </a:lnSpc>
              <a:spcBef>
                <a:spcPts val="440"/>
              </a:spcBef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HK" altLang="zh-TW" sz="2200" dirty="0"/>
              <a:t>China</a:t>
            </a:r>
            <a:endParaRPr lang="en-US" altLang="zh-TW" sz="2200" dirty="0"/>
          </a:p>
          <a:p>
            <a:pPr marL="766699" lvl="1" indent="-309499">
              <a:lnSpc>
                <a:spcPct val="100000"/>
              </a:lnSpc>
              <a:spcBef>
                <a:spcPts val="440"/>
              </a:spcBef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HK" altLang="zh-TW" sz="2200" dirty="0"/>
              <a:t>Nigeria</a:t>
            </a:r>
          </a:p>
          <a:p>
            <a:pPr marL="766699" lvl="1" indent="-309499">
              <a:lnSpc>
                <a:spcPct val="100000"/>
              </a:lnSpc>
              <a:spcBef>
                <a:spcPts val="440"/>
              </a:spcBef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HK" altLang="zh-TW" sz="2200" dirty="0"/>
              <a:t>Indonesia</a:t>
            </a:r>
          </a:p>
          <a:p>
            <a:pPr marL="766699" lvl="1" indent="-309499">
              <a:lnSpc>
                <a:spcPct val="100000"/>
              </a:lnSpc>
              <a:spcBef>
                <a:spcPts val="440"/>
              </a:spcBef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HK" altLang="zh-TW" sz="2200" dirty="0"/>
              <a:t>Republic of the Congo</a:t>
            </a:r>
          </a:p>
          <a:p>
            <a:pPr marL="766699" lvl="1" indent="-309499">
              <a:lnSpc>
                <a:spcPct val="100000"/>
              </a:lnSpc>
              <a:spcBef>
                <a:spcPts val="440"/>
              </a:spcBef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HK" altLang="zh-TW" sz="2200" dirty="0"/>
              <a:t>France</a:t>
            </a:r>
            <a:r>
              <a:rPr lang="zh-TW" altLang="en-US" sz="2200" dirty="0"/>
              <a:t> </a:t>
            </a:r>
            <a:r>
              <a:rPr lang="en-HK" altLang="zh-TW" sz="2200" dirty="0"/>
              <a:t>……</a:t>
            </a:r>
            <a:endParaRPr lang="en-US" altLang="zh-TW" sz="2200" dirty="0"/>
          </a:p>
          <a:p>
            <a:pPr marL="309499" indent="-309499">
              <a:lnSpc>
                <a:spcPct val="100000"/>
              </a:lnSpc>
              <a:spcBef>
                <a:spcPts val="440"/>
              </a:spcBef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HK" altLang="zh-TW" sz="2200" dirty="0"/>
              <a:t>1992</a:t>
            </a:r>
            <a:r>
              <a:rPr lang="zh-TW" altLang="en-US" sz="2200" dirty="0"/>
              <a:t> </a:t>
            </a:r>
            <a:r>
              <a:rPr lang="en-HK" altLang="zh-TW" sz="2200" dirty="0"/>
              <a:t>Earth Summit</a:t>
            </a:r>
            <a:r>
              <a:rPr lang="en-US" altLang="zh-TW" sz="2200" dirty="0"/>
              <a:t>: </a:t>
            </a:r>
            <a:r>
              <a:rPr lang="en-US" sz="2200" b="1" dirty="0">
                <a:solidFill>
                  <a:srgbClr val="00B050"/>
                </a:solidFill>
              </a:rPr>
              <a:t>"</a:t>
            </a:r>
            <a:r>
              <a:rPr lang="en-US" sz="2200" b="1" i="1" dirty="0">
                <a:solidFill>
                  <a:srgbClr val="00B050"/>
                </a:solidFill>
              </a:rPr>
              <a:t>Acknowledging that change in the Earth's climate and its adverse effects are the common concern of humankind.</a:t>
            </a:r>
            <a:r>
              <a:rPr lang="en-US" sz="2200" b="1" dirty="0">
                <a:solidFill>
                  <a:srgbClr val="00B050"/>
                </a:solidFill>
              </a:rPr>
              <a:t>"</a:t>
            </a:r>
            <a:endParaRPr lang="zh-TW" altLang="en-US" sz="2200" dirty="0">
              <a:solidFill>
                <a:srgbClr val="00B050"/>
              </a:solidFill>
            </a:endParaRPr>
          </a:p>
        </p:txBody>
      </p:sp>
      <p:sp>
        <p:nvSpPr>
          <p:cNvPr id="4" name="Google Shape;178;p10">
            <a:extLst>
              <a:ext uri="{FF2B5EF4-FFF2-40B4-BE49-F238E27FC236}">
                <a16:creationId xmlns:a16="http://schemas.microsoft.com/office/drawing/2014/main" id="{9206BC26-AD08-0D15-D670-DF613BF36915}"/>
              </a:ext>
            </a:extLst>
          </p:cNvPr>
          <p:cNvSpPr txBox="1">
            <a:spLocks/>
          </p:cNvSpPr>
          <p:nvPr/>
        </p:nvSpPr>
        <p:spPr>
          <a:xfrm>
            <a:off x="0" y="194143"/>
            <a:ext cx="12192000" cy="820738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spcFirstLastPara="1" vert="horz" wrap="square" lIns="82900" tIns="41450" rIns="82900" bIns="4145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HK" altLang="zh-TW" b="1" dirty="0"/>
              <a:t>Conference of the Parties (</a:t>
            </a:r>
            <a:r>
              <a:rPr lang="en-US" altLang="zh-TW" b="1" dirty="0"/>
              <a:t>COP)</a:t>
            </a:r>
            <a:endParaRPr lang="zh-TW" altLang="en-US" b="1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888E0757-554A-F857-3551-EF2B7C6E2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6303" y="6379317"/>
            <a:ext cx="1933622" cy="28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7" rIns="91370" bIns="45687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HK" altLang="zh-TW" sz="1200" dirty="0">
                <a:latin typeface="+mn-lt"/>
                <a:ea typeface="新細明體" panose="02020500000000000000" pitchFamily="18" charset="-120"/>
              </a:rPr>
              <a:t>Info Source:</a:t>
            </a:r>
            <a:r>
              <a:rPr lang="zh-TW" altLang="en-US" sz="1200" dirty="0">
                <a:latin typeface="+mn-lt"/>
                <a:ea typeface="新細明體" panose="02020500000000000000" pitchFamily="18" charset="-120"/>
              </a:rPr>
              <a:t> </a:t>
            </a:r>
            <a:r>
              <a:rPr lang="en-US" altLang="zh-TW" sz="1200" dirty="0">
                <a:latin typeface="+mn-lt"/>
                <a:ea typeface="新細明體" panose="02020500000000000000" pitchFamily="18" charset="-120"/>
              </a:rPr>
              <a:t>Carbon Brief</a:t>
            </a:r>
            <a:endParaRPr lang="en-US" altLang="zh-TW" sz="1200" dirty="0">
              <a:highlight>
                <a:srgbClr val="FFFF00"/>
              </a:highlight>
              <a:latin typeface="+mn-lt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>
          <a:extLst>
            <a:ext uri="{FF2B5EF4-FFF2-40B4-BE49-F238E27FC236}">
              <a16:creationId xmlns:a16="http://schemas.microsoft.com/office/drawing/2014/main" id="{3502461B-5CE3-D543-BB84-B81A4BF36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">
            <a:extLst>
              <a:ext uri="{FF2B5EF4-FFF2-40B4-BE49-F238E27FC236}">
                <a16:creationId xmlns:a16="http://schemas.microsoft.com/office/drawing/2014/main" id="{66C8B295-CC6D-F71A-AB51-B22A1A76B0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60648"/>
            <a:ext cx="12192000" cy="820738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spcFirstLastPara="1" vert="horz" wrap="square" lIns="82900" tIns="41450" rIns="82900" bIns="4145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HK" altLang="zh-TW" b="1" dirty="0"/>
              <a:t>Conference of the Parties (COP)</a:t>
            </a:r>
            <a:endParaRPr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3AA707-0558-B643-6332-9BCE8D954240}"/>
              </a:ext>
            </a:extLst>
          </p:cNvPr>
          <p:cNvSpPr txBox="1"/>
          <p:nvPr/>
        </p:nvSpPr>
        <p:spPr>
          <a:xfrm>
            <a:off x="216936" y="1154818"/>
            <a:ext cx="11309689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>
                <a:srgbClr val="974806"/>
              </a:buClr>
              <a:buSzPts val="2900"/>
              <a:buFont typeface="Calibri" panose="020F0502020204030204" pitchFamily="34" charset="0"/>
              <a:buChar char="•"/>
            </a:pPr>
            <a:r>
              <a:rPr lang="en-US" altLang="zh-TW" sz="2400" b="1" dirty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en-HK" altLang="zh-TW" sz="2400" b="1" dirty="0">
                <a:solidFill>
                  <a:schemeClr val="accent2">
                    <a:lumMod val="50000"/>
                  </a:schemeClr>
                </a:solidFill>
              </a:rPr>
              <a:t>Paris</a:t>
            </a:r>
            <a:r>
              <a:rPr lang="zh-TW" alt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HK" altLang="zh-TW" sz="2400" b="1" dirty="0">
                <a:solidFill>
                  <a:schemeClr val="accent2">
                    <a:lumMod val="50000"/>
                  </a:schemeClr>
                </a:solidFill>
              </a:rPr>
              <a:t>Agreement</a:t>
            </a:r>
            <a:r>
              <a:rPr lang="en-US" altLang="zh-TW" sz="2400" b="1" dirty="0">
                <a:solidFill>
                  <a:schemeClr val="accent2">
                    <a:lumMod val="50000"/>
                  </a:schemeClr>
                </a:solidFill>
              </a:rPr>
              <a:t>”</a:t>
            </a:r>
            <a:r>
              <a:rPr lang="zh-TW" alt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zh-TW" sz="2400" b="1" dirty="0">
                <a:solidFill>
                  <a:schemeClr val="accent2">
                    <a:lumMod val="50000"/>
                  </a:schemeClr>
                </a:solidFill>
              </a:rPr>
              <a:t>(COP21):</a:t>
            </a:r>
            <a:r>
              <a:rPr lang="en-US" sz="2400" b="1" dirty="0"/>
              <a:t>  </a:t>
            </a:r>
            <a:r>
              <a:rPr lang="en-US" sz="2400" dirty="0"/>
              <a:t>hold “</a:t>
            </a:r>
            <a:r>
              <a:rPr lang="en-US" sz="2400" b="1" dirty="0">
                <a:solidFill>
                  <a:srgbClr val="00B050"/>
                </a:solidFill>
              </a:rPr>
              <a:t>the increase in the global average temperature to well below 2°C above pre-industrial levels</a:t>
            </a:r>
            <a:r>
              <a:rPr lang="en-US" sz="2400" dirty="0"/>
              <a:t>” and pursue efforts “</a:t>
            </a:r>
            <a:r>
              <a:rPr lang="en-US" sz="2400" b="1" dirty="0">
                <a:solidFill>
                  <a:srgbClr val="00B050"/>
                </a:solidFill>
              </a:rPr>
              <a:t>to limit the temperature increase to 1.5°C above pre-industrial levels</a:t>
            </a:r>
            <a:r>
              <a:rPr lang="en-US" sz="2400" dirty="0"/>
              <a:t>”</a:t>
            </a:r>
            <a:endParaRPr lang="en-US" altLang="en-US" sz="2400" u="sng" dirty="0">
              <a:ea typeface="新細明體" panose="02020500000000000000" pitchFamily="18" charset="-120"/>
            </a:endParaRPr>
          </a:p>
          <a:p>
            <a:pPr>
              <a:spcBef>
                <a:spcPts val="575"/>
              </a:spcBef>
              <a:buClr>
                <a:srgbClr val="000000"/>
              </a:buClr>
              <a:buSzPts val="2900"/>
              <a:buFont typeface="Calibri" panose="020F0502020204030204" pitchFamily="34" charset="0"/>
              <a:buChar char="•"/>
            </a:pPr>
            <a:r>
              <a:rPr lang="en-US" altLang="zh-TW" sz="2400" b="1" dirty="0"/>
              <a:t>“</a:t>
            </a:r>
            <a:r>
              <a:rPr lang="en-HK" altLang="zh-TW" sz="2400" b="1" dirty="0"/>
              <a:t>Glasgow Climate Pact</a:t>
            </a:r>
            <a:r>
              <a:rPr lang="en-US" altLang="zh-TW" sz="2400" b="1" dirty="0"/>
              <a:t>” </a:t>
            </a:r>
            <a:r>
              <a:rPr lang="en-HK" altLang="zh-TW" sz="2400" b="1" dirty="0"/>
              <a:t>(COP26): </a:t>
            </a:r>
            <a:r>
              <a:rPr lang="en-US" altLang="zh-TW" sz="2400" dirty="0"/>
              <a:t>N</a:t>
            </a:r>
            <a:r>
              <a:rPr lang="en-US" sz="2400" dirty="0"/>
              <a:t>ations are called upon to phase down unabated coal power and inefficient subsidies for fossil fuels.</a:t>
            </a:r>
            <a:endParaRPr lang="en-HK" altLang="zh-TW" sz="2400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7D8BD1BA-B33B-BB15-C1A5-1493AA2B4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6697" y="6482943"/>
            <a:ext cx="2150973" cy="27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7" rIns="91370" bIns="45687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HK" altLang="zh-TW" sz="1200" dirty="0">
                <a:latin typeface="+mn-lt"/>
                <a:ea typeface="新細明體" panose="02020500000000000000" pitchFamily="18" charset="-120"/>
              </a:rPr>
              <a:t>Info Source:</a:t>
            </a:r>
            <a:r>
              <a:rPr lang="zh-TW" altLang="en-US" sz="1200" dirty="0">
                <a:latin typeface="+mn-lt"/>
                <a:ea typeface="新細明體" panose="02020500000000000000" pitchFamily="18" charset="-120"/>
              </a:rPr>
              <a:t> </a:t>
            </a:r>
            <a:r>
              <a:rPr lang="en-US" altLang="zh-TW" sz="1200" dirty="0" err="1">
                <a:latin typeface="+mn-lt"/>
                <a:ea typeface="新細明體" panose="02020500000000000000" pitchFamily="18" charset="-120"/>
              </a:rPr>
              <a:t>Climatedata</a:t>
            </a:r>
            <a:endParaRPr lang="en-US" altLang="zh-TW" sz="1200" dirty="0">
              <a:highlight>
                <a:srgbClr val="FFFF00"/>
              </a:highlight>
              <a:latin typeface="+mn-lt"/>
              <a:ea typeface="新細明體" panose="02020500000000000000" pitchFamily="18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1F59195-2D00-C94C-0B7D-F04E3B518A74}"/>
              </a:ext>
            </a:extLst>
          </p:cNvPr>
          <p:cNvGrpSpPr/>
          <p:nvPr/>
        </p:nvGrpSpPr>
        <p:grpSpPr>
          <a:xfrm>
            <a:off x="9109962" y="3193692"/>
            <a:ext cx="2962784" cy="3102038"/>
            <a:chOff x="9372212" y="2851354"/>
            <a:chExt cx="2714824" cy="310203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D103EE-D42C-2B16-74CF-224C3D11267A}"/>
                </a:ext>
              </a:extLst>
            </p:cNvPr>
            <p:cNvSpPr txBox="1"/>
            <p:nvPr/>
          </p:nvSpPr>
          <p:spPr>
            <a:xfrm>
              <a:off x="9387634" y="2851354"/>
              <a:ext cx="26994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altLang="zh-TW" dirty="0">
                  <a:solidFill>
                    <a:schemeClr val="accent2">
                      <a:lumMod val="50000"/>
                    </a:schemeClr>
                  </a:solidFill>
                </a:rPr>
                <a:t>SSP5: Fossil</a:t>
              </a:r>
              <a:r>
                <a:rPr lang="en-US" altLang="zh-TW" dirty="0">
                  <a:solidFill>
                    <a:schemeClr val="accent2">
                      <a:lumMod val="50000"/>
                    </a:schemeClr>
                  </a:solidFill>
                </a:rPr>
                <a:t>-fueled</a:t>
              </a:r>
              <a:r>
                <a:rPr lang="zh-TW" altLang="en-US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altLang="zh-TW" dirty="0">
                  <a:solidFill>
                    <a:schemeClr val="accent2">
                      <a:lumMod val="50000"/>
                    </a:schemeClr>
                  </a:solidFill>
                </a:rPr>
                <a:t>Development</a:t>
              </a:r>
              <a:endParaRPr lang="en-HK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B2FA14-7EAD-B6D0-7276-144CE7B9E724}"/>
                </a:ext>
              </a:extLst>
            </p:cNvPr>
            <p:cNvSpPr txBox="1"/>
            <p:nvPr/>
          </p:nvSpPr>
          <p:spPr>
            <a:xfrm>
              <a:off x="9387633" y="3884612"/>
              <a:ext cx="23302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altLang="zh-TW" dirty="0">
                  <a:solidFill>
                    <a:srgbClr val="FF0000"/>
                  </a:solidFill>
                </a:rPr>
                <a:t>SSP4: Inequality</a:t>
              </a:r>
              <a:endParaRPr lang="en-HK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CBD611-8B8F-F8DF-EFCD-FCAD283B5E0B}"/>
                </a:ext>
              </a:extLst>
            </p:cNvPr>
            <p:cNvSpPr txBox="1"/>
            <p:nvPr/>
          </p:nvSpPr>
          <p:spPr>
            <a:xfrm>
              <a:off x="9372212" y="4793690"/>
              <a:ext cx="2432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altLang="zh-TW" dirty="0">
                  <a:solidFill>
                    <a:srgbClr val="FFC000"/>
                  </a:solidFill>
                </a:rPr>
                <a:t>SSP3: Regional Rivalry</a:t>
              </a:r>
              <a:endParaRPr lang="en-HK" dirty="0">
                <a:solidFill>
                  <a:srgbClr val="FFC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61D39D-813F-AE38-B9DC-F754B9C094A4}"/>
                </a:ext>
              </a:extLst>
            </p:cNvPr>
            <p:cNvSpPr txBox="1"/>
            <p:nvPr/>
          </p:nvSpPr>
          <p:spPr>
            <a:xfrm>
              <a:off x="9372212" y="5303368"/>
              <a:ext cx="27148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altLang="zh-TW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SSP2: Middle of the Road</a:t>
              </a:r>
              <a:endParaRPr lang="en-HK" dirty="0">
                <a:solidFill>
                  <a:schemeClr val="tx2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7000F0-D318-6D92-C8A3-37152943BC40}"/>
                </a:ext>
              </a:extLst>
            </p:cNvPr>
            <p:cNvSpPr txBox="1"/>
            <p:nvPr/>
          </p:nvSpPr>
          <p:spPr>
            <a:xfrm>
              <a:off x="9387634" y="5584060"/>
              <a:ext cx="23302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altLang="zh-TW" dirty="0">
                  <a:solidFill>
                    <a:srgbClr val="0070C0"/>
                  </a:solidFill>
                </a:rPr>
                <a:t>SSP1: Sustainability </a:t>
              </a:r>
              <a:endParaRPr lang="en-HK" dirty="0">
                <a:solidFill>
                  <a:srgbClr val="0070C0"/>
                </a:solidFill>
              </a:endParaRPr>
            </a:p>
          </p:txBody>
        </p:sp>
      </p:grp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B92D61AF-B2D4-1751-B614-233726F7B4D9}"/>
              </a:ext>
            </a:extLst>
          </p:cNvPr>
          <p:cNvSpPr/>
          <p:nvPr/>
        </p:nvSpPr>
        <p:spPr>
          <a:xfrm>
            <a:off x="119254" y="3244185"/>
            <a:ext cx="3092870" cy="3512085"/>
          </a:xfrm>
          <a:prstGeom prst="flowChartProcess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1600" dirty="0">
                <a:solidFill>
                  <a:schemeClr val="tx1"/>
                </a:solidFill>
              </a:rPr>
              <a:t>5 Shared Socioeconomic Pathways (SSP) proposed by the Intergovernmental Panel on Climate Change (IPCC)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1600" dirty="0">
                <a:solidFill>
                  <a:schemeClr val="tx1"/>
                </a:solidFill>
              </a:rPr>
              <a:t>5 possible directions of social development simulated by </a:t>
            </a:r>
            <a:r>
              <a:rPr lang="en-US" sz="1600" dirty="0">
                <a:solidFill>
                  <a:schemeClr val="tx1"/>
                </a:solidFill>
              </a:rPr>
              <a:t>practical studies on basic and driving factors, e.g., world populations, human development, economy, lifestyle, policy and </a:t>
            </a:r>
            <a:r>
              <a:rPr lang="en-US" sz="1600" dirty="0" err="1">
                <a:solidFill>
                  <a:schemeClr val="tx1"/>
                </a:solidFill>
              </a:rPr>
              <a:t>organisations</a:t>
            </a:r>
            <a:r>
              <a:rPr lang="en-US" sz="1600" dirty="0">
                <a:solidFill>
                  <a:schemeClr val="tx1"/>
                </a:solidFill>
              </a:rPr>
              <a:t>, technology, the nature and natural resources, etc. </a:t>
            </a:r>
            <a:endParaRPr lang="en-HK" sz="1600" dirty="0">
              <a:solidFill>
                <a:schemeClr val="tx1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AE0C75B-DE16-2334-55AB-D65BD6DDC8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574"/>
          <a:stretch/>
        </p:blipFill>
        <p:spPr>
          <a:xfrm>
            <a:off x="3514783" y="3150191"/>
            <a:ext cx="5598597" cy="3707809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5DDAE6A4-559C-C39A-DA7F-ACCAB395D776}"/>
              </a:ext>
            </a:extLst>
          </p:cNvPr>
          <p:cNvSpPr/>
          <p:nvPr/>
        </p:nvSpPr>
        <p:spPr>
          <a:xfrm>
            <a:off x="4172843" y="3559277"/>
            <a:ext cx="2337128" cy="1356853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HK" sz="1600" dirty="0">
              <a:solidFill>
                <a:schemeClr val="tx1"/>
              </a:solidFill>
            </a:endParaRPr>
          </a:p>
          <a:p>
            <a:r>
              <a:rPr lang="en-HK" sz="1600" dirty="0">
                <a:solidFill>
                  <a:schemeClr val="tx1"/>
                </a:solidFill>
              </a:rPr>
              <a:t>SSP1</a:t>
            </a:r>
            <a:r>
              <a:rPr lang="zh-TW" altLang="en-US" sz="1600" dirty="0">
                <a:solidFill>
                  <a:schemeClr val="tx1"/>
                </a:solidFill>
              </a:rPr>
              <a:t>：</a:t>
            </a:r>
            <a:endParaRPr lang="en-HK" altLang="zh-TW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altLang="zh-TW" sz="1200" dirty="0">
                <a:solidFill>
                  <a:schemeClr val="tx1"/>
                </a:solidFill>
              </a:rPr>
              <a:t>Effective International Co-operation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altLang="zh-TW" sz="1200" dirty="0">
                <a:solidFill>
                  <a:schemeClr val="tx1"/>
                </a:solidFill>
              </a:rPr>
              <a:t>Focus on Sustainable Dev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1200" dirty="0">
                <a:solidFill>
                  <a:schemeClr val="tx1"/>
                </a:solidFill>
              </a:rPr>
              <a:t>Low Consumption</a:t>
            </a:r>
          </a:p>
          <a:p>
            <a:pPr algn="ctr"/>
            <a:endParaRPr lang="en-HK" dirty="0">
              <a:solidFill>
                <a:schemeClr val="tx1"/>
              </a:solidFill>
            </a:endParaRPr>
          </a:p>
        </p:txBody>
      </p:sp>
      <p:sp>
        <p:nvSpPr>
          <p:cNvPr id="10" name="Flowchart: Off-page Connector 9">
            <a:extLst>
              <a:ext uri="{FF2B5EF4-FFF2-40B4-BE49-F238E27FC236}">
                <a16:creationId xmlns:a16="http://schemas.microsoft.com/office/drawing/2014/main" id="{BA407917-D803-B696-4260-F4E05F251F47}"/>
              </a:ext>
            </a:extLst>
          </p:cNvPr>
          <p:cNvSpPr/>
          <p:nvPr/>
        </p:nvSpPr>
        <p:spPr>
          <a:xfrm>
            <a:off x="10166176" y="78803"/>
            <a:ext cx="1857029" cy="1514024"/>
          </a:xfrm>
          <a:prstGeom prst="flowChartOffpageConnector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HK" sz="1600" dirty="0">
                <a:solidFill>
                  <a:schemeClr val="tx1"/>
                </a:solidFill>
              </a:rPr>
              <a:t>SSP5</a:t>
            </a:r>
            <a:r>
              <a:rPr lang="zh-TW" altLang="en-US" sz="1600" dirty="0">
                <a:solidFill>
                  <a:schemeClr val="tx1"/>
                </a:solidFill>
              </a:rPr>
              <a:t>：</a:t>
            </a:r>
            <a:endParaRPr lang="en-HK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altLang="zh-TW" sz="1200" dirty="0">
                <a:solidFill>
                  <a:schemeClr val="tx1"/>
                </a:solidFill>
              </a:rPr>
              <a:t>Effective International Co-operation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altLang="zh-TW" sz="1200" dirty="0">
                <a:solidFill>
                  <a:schemeClr val="tx1"/>
                </a:solidFill>
              </a:rPr>
              <a:t>High Economy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1200" dirty="0">
                <a:solidFill>
                  <a:schemeClr val="tx1"/>
                </a:solidFill>
              </a:rPr>
              <a:t>High Consumption</a:t>
            </a:r>
          </a:p>
        </p:txBody>
      </p:sp>
    </p:spTree>
    <p:extLst>
      <p:ext uri="{BB962C8B-B14F-4D97-AF65-F5344CB8AC3E}">
        <p14:creationId xmlns:p14="http://schemas.microsoft.com/office/powerpoint/2010/main" val="119351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>
          <a:extLst>
            <a:ext uri="{FF2B5EF4-FFF2-40B4-BE49-F238E27FC236}">
              <a16:creationId xmlns:a16="http://schemas.microsoft.com/office/drawing/2014/main" id="{3502461B-5CE3-D543-BB84-B81A4BF36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">
            <a:extLst>
              <a:ext uri="{FF2B5EF4-FFF2-40B4-BE49-F238E27FC236}">
                <a16:creationId xmlns:a16="http://schemas.microsoft.com/office/drawing/2014/main" id="{66C8B295-CC6D-F71A-AB51-B22A1A76B0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60648"/>
            <a:ext cx="12192000" cy="820738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spcFirstLastPara="1" vert="horz" wrap="square" lIns="82900" tIns="41450" rIns="82900" bIns="4145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altLang="zh-TW" sz="4400" b="1" dirty="0">
                <a:latin typeface="+mn-lt"/>
                <a:ea typeface="+mn-ea"/>
              </a:rPr>
              <a:t>Some Important Conclusions of COP30 (2025)</a:t>
            </a:r>
            <a:endParaRPr b="1" dirty="0">
              <a:latin typeface="+mn-lt"/>
              <a:ea typeface="+mn-ea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3B7C2CA-9E65-78BF-50E9-3254BC2C1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08" y="1476066"/>
            <a:ext cx="6260368" cy="5004222"/>
          </a:xfrm>
        </p:spPr>
        <p:txBody>
          <a:bodyPr anchor="ctr"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HK" altLang="zh-TW" b="1" dirty="0"/>
              <a:t>Climate Finance</a:t>
            </a:r>
            <a:endParaRPr lang="en-US" altLang="zh-TW" b="1" dirty="0"/>
          </a:p>
          <a:p>
            <a:pPr lvl="1"/>
            <a:r>
              <a:rPr lang="en-US" dirty="0"/>
              <a:t>Appeal to Developed Countries to </a:t>
            </a:r>
            <a:r>
              <a:rPr lang="en-US" dirty="0" err="1"/>
              <a:t>mobilise</a:t>
            </a:r>
            <a:r>
              <a:rPr lang="en-US" dirty="0"/>
              <a:t> </a:t>
            </a:r>
            <a:r>
              <a:rPr lang="en-US" altLang="zh-TW" b="1" dirty="0">
                <a:solidFill>
                  <a:srgbClr val="00B050"/>
                </a:solidFill>
              </a:rPr>
              <a:t>US$</a:t>
            </a:r>
            <a:r>
              <a:rPr lang="en-US" b="1" dirty="0">
                <a:solidFill>
                  <a:srgbClr val="00B050"/>
                </a:solidFill>
              </a:rPr>
              <a:t>1.3 trillion annually by 2035</a:t>
            </a:r>
            <a:r>
              <a:rPr lang="en-US" dirty="0"/>
              <a:t>.</a:t>
            </a:r>
            <a:endParaRPr lang="zh-TW" altLang="en-US" dirty="0"/>
          </a:p>
          <a:p>
            <a:pPr marL="457200" indent="-457200">
              <a:buFont typeface="+mj-lt"/>
              <a:buAutoNum type="arabicPeriod"/>
            </a:pPr>
            <a:r>
              <a:rPr lang="en-HK" altLang="zh-TW" b="1" dirty="0"/>
              <a:t>Nationally Determined Contributions </a:t>
            </a:r>
            <a:r>
              <a:rPr lang="en-US" altLang="zh-TW" b="1" dirty="0"/>
              <a:t>(NDCs)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NDCs need to be progressive and more ambitious than current NDCs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HK" altLang="zh-TW" b="1" dirty="0"/>
              <a:t>Goals for Climate Mitigation</a:t>
            </a:r>
            <a:endParaRPr lang="en-US" altLang="zh-TW" b="1" dirty="0"/>
          </a:p>
          <a:p>
            <a:pPr lvl="1"/>
            <a:r>
              <a:rPr lang="en-US" altLang="zh-TW" dirty="0"/>
              <a:t>Reaffirm the target of holding the increase in global average temperature </a:t>
            </a:r>
            <a:r>
              <a:rPr lang="en-US" altLang="zh-TW" b="1" dirty="0">
                <a:solidFill>
                  <a:srgbClr val="00B050"/>
                </a:solidFill>
              </a:rPr>
              <a:t>to well below 2°C and limit to 1.5°C</a:t>
            </a:r>
            <a:r>
              <a:rPr lang="en-US" altLang="zh-TW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HK" b="1" dirty="0"/>
              <a:t>Tropical Rainforest Conservation</a:t>
            </a:r>
          </a:p>
          <a:p>
            <a:pPr marL="687600"/>
            <a:r>
              <a:rPr lang="en-HK" altLang="zh-TW" sz="2400" dirty="0"/>
              <a:t>Call upon TRFs Conservation,</a:t>
            </a:r>
            <a:r>
              <a:rPr lang="zh-TW" altLang="en-US" sz="2400" dirty="0"/>
              <a:t> </a:t>
            </a:r>
            <a:r>
              <a:rPr lang="en-HK" altLang="zh-TW" sz="2400" dirty="0"/>
              <a:t>with</a:t>
            </a:r>
            <a:r>
              <a:rPr lang="zh-TW" altLang="en-US" sz="2400" dirty="0"/>
              <a:t> </a:t>
            </a:r>
            <a:r>
              <a:rPr lang="en-HK" altLang="zh-TW" sz="2400" b="1" dirty="0">
                <a:solidFill>
                  <a:srgbClr val="00B050"/>
                </a:solidFill>
              </a:rPr>
              <a:t>Tropical Forests Forever Facility</a:t>
            </a:r>
            <a:r>
              <a:rPr lang="en-HK" altLang="zh-TW" sz="2400" dirty="0"/>
              <a:t>,  introducing an innovative incentive mechanism to achieve efficient forest compensation.</a:t>
            </a:r>
            <a:endParaRPr lang="en-HK" sz="24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F8691FF-A179-4509-6D4C-84669344F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764" y="2296278"/>
            <a:ext cx="4415128" cy="3311346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C4E4C455-FDD7-ED65-7F75-562A330F0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6181" y="6320420"/>
            <a:ext cx="2991535" cy="27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7" rIns="91370" bIns="45687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HK" altLang="zh-TW" sz="1200" dirty="0">
                <a:latin typeface="+mn-lt"/>
                <a:ea typeface="新細明體" panose="02020500000000000000" pitchFamily="18" charset="-120"/>
              </a:rPr>
              <a:t>Info Source:</a:t>
            </a:r>
            <a:r>
              <a:rPr lang="zh-TW" altLang="en-US" sz="1200" dirty="0">
                <a:latin typeface="+mn-lt"/>
                <a:ea typeface="新細明體" panose="02020500000000000000" pitchFamily="18" charset="-120"/>
              </a:rPr>
              <a:t> </a:t>
            </a:r>
            <a:r>
              <a:rPr lang="en-HK" altLang="zh-TW" sz="1200" dirty="0">
                <a:latin typeface="+mn-lt"/>
                <a:ea typeface="新細明體" panose="02020500000000000000" pitchFamily="18" charset="-120"/>
              </a:rPr>
              <a:t>United Nations; Fast Markets</a:t>
            </a:r>
            <a:endParaRPr lang="en-US" altLang="zh-TW" sz="1200" dirty="0">
              <a:latin typeface="+mn-lt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3850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>
          <a:extLst>
            <a:ext uri="{FF2B5EF4-FFF2-40B4-BE49-F238E27FC236}">
              <a16:creationId xmlns:a16="http://schemas.microsoft.com/office/drawing/2014/main" id="{3502461B-5CE3-D543-BB84-B81A4BF36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">
            <a:extLst>
              <a:ext uri="{FF2B5EF4-FFF2-40B4-BE49-F238E27FC236}">
                <a16:creationId xmlns:a16="http://schemas.microsoft.com/office/drawing/2014/main" id="{66C8B295-CC6D-F71A-AB51-B22A1A76B0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60648"/>
            <a:ext cx="12192000" cy="820738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spcFirstLastPara="1" vert="horz" wrap="square" lIns="82900" tIns="41450" rIns="82900" bIns="4145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altLang="zh-TW" sz="4400" b="1" dirty="0">
                <a:latin typeface="Aptos" panose="020B0004020202020204" pitchFamily="34" charset="0"/>
                <a:ea typeface="PMingLiU" panose="02020500000000000000" pitchFamily="18" charset="-120"/>
              </a:rPr>
              <a:t>COP30 </a:t>
            </a:r>
            <a:r>
              <a:rPr lang="en-HK" altLang="zh-TW" b="1" dirty="0">
                <a:latin typeface="Aptos" panose="020B0004020202020204" pitchFamily="34" charset="0"/>
                <a:ea typeface="PMingLiU" panose="02020500000000000000" pitchFamily="18" charset="-120"/>
              </a:rPr>
              <a:t>– Something </a:t>
            </a:r>
            <a:r>
              <a:rPr lang="en-HK" altLang="zh-TW" b="1" u="sng" dirty="0">
                <a:latin typeface="Aptos" panose="020B0004020202020204" pitchFamily="34" charset="0"/>
                <a:ea typeface="PMingLiU" panose="02020500000000000000" pitchFamily="18" charset="-120"/>
              </a:rPr>
              <a:t>Not</a:t>
            </a:r>
            <a:r>
              <a:rPr lang="en-HK" altLang="zh-TW" b="1" dirty="0">
                <a:latin typeface="Aptos" panose="020B0004020202020204" pitchFamily="34" charset="0"/>
                <a:ea typeface="PMingLiU" panose="02020500000000000000" pitchFamily="18" charset="-120"/>
              </a:rPr>
              <a:t> yet Achieved</a:t>
            </a:r>
            <a:endParaRPr b="1" dirty="0">
              <a:latin typeface="Aptos" panose="020B0004020202020204" pitchFamily="34" charset="0"/>
              <a:ea typeface="PMingLiU" panose="02020500000000000000" pitchFamily="18" charset="-12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3B7C2CA-9E65-78BF-50E9-3254BC2C1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087" y="847429"/>
            <a:ext cx="6789363" cy="3461694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HK" altLang="zh-TW" b="1" dirty="0"/>
              <a:t>Phasing out Fossil Fuels</a:t>
            </a:r>
            <a:endParaRPr lang="en-US" altLang="zh-TW" b="1" dirty="0"/>
          </a:p>
          <a:p>
            <a:pPr lvl="1"/>
            <a:r>
              <a:rPr lang="en-HK" altLang="zh-TW" b="1" dirty="0">
                <a:solidFill>
                  <a:srgbClr val="00B050"/>
                </a:solidFill>
              </a:rPr>
              <a:t>Lacking of mandatory commitment and road maps on phasing out fossil fuels </a:t>
            </a:r>
            <a:r>
              <a:rPr lang="en-HK" altLang="zh-TW" dirty="0"/>
              <a:t>(although fossil fuels transitions </a:t>
            </a:r>
            <a:r>
              <a:rPr lang="en-HK" altLang="zh-TW" b="1" dirty="0">
                <a:solidFill>
                  <a:srgbClr val="00B050"/>
                </a:solidFill>
              </a:rPr>
              <a:t>was</a:t>
            </a:r>
            <a:r>
              <a:rPr lang="en-HK" altLang="zh-TW" dirty="0"/>
              <a:t> an agreement in COP28)</a:t>
            </a:r>
            <a:endParaRPr lang="en-US" altLang="zh-TW" dirty="0"/>
          </a:p>
          <a:p>
            <a:pPr marL="457200" indent="-457200">
              <a:buFont typeface="+mj-lt"/>
              <a:buAutoNum type="arabicPeriod"/>
            </a:pPr>
            <a:r>
              <a:rPr lang="en-HK" altLang="zh-TW" b="1" dirty="0"/>
              <a:t>Anti-Deforestation</a:t>
            </a:r>
            <a:endParaRPr lang="en-US" altLang="zh-TW" b="1" dirty="0"/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Have not addressed commitments to stop deforestation</a:t>
            </a:r>
            <a:endParaRPr lang="en-US" altLang="zh-TW" b="1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53D8F01-BE6E-925C-43DD-6872CA996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7469" y="6527123"/>
            <a:ext cx="3514531" cy="27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7" rIns="91370" bIns="45687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200" dirty="0">
                <a:latin typeface="+mn-lt"/>
                <a:ea typeface="新細明體" panose="02020500000000000000" pitchFamily="18" charset="-120"/>
              </a:rPr>
              <a:t>資料來源：</a:t>
            </a:r>
            <a:r>
              <a:rPr lang="en-US" altLang="zh-TW" sz="1200" dirty="0">
                <a:latin typeface="+mn-lt"/>
                <a:ea typeface="新細明體" panose="02020500000000000000" pitchFamily="18" charset="-120"/>
              </a:rPr>
              <a:t>Healthy Policy Watch; Carbon Brief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EA3CE3CF-8EB6-B432-2796-7CEF1AB61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437" y="1172332"/>
            <a:ext cx="4007529" cy="281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171EDA-752B-AC98-ADDA-042BB45AB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7" y="4954384"/>
            <a:ext cx="2462445" cy="16759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6D3148-0358-6C87-0044-70D5C5D3E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822" y="4173018"/>
            <a:ext cx="2462445" cy="18375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1D2B85-23AC-C93F-042C-A40243B93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5960" y="5034284"/>
            <a:ext cx="2462445" cy="1631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35FA85-46B3-2997-E8E5-1C84AEF0B1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5202" y="4847914"/>
            <a:ext cx="2277942" cy="1558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1AF9D3-153A-E7EE-001B-E33B2739AD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4011" y="4142920"/>
            <a:ext cx="2277941" cy="157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72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8510</TotalTime>
  <Words>2462</Words>
  <Application>Microsoft Office PowerPoint</Application>
  <PresentationFormat>寬螢幕</PresentationFormat>
  <Paragraphs>407</Paragraphs>
  <Slides>41</Slides>
  <Notes>23</Notes>
  <HiddenSlides>0</HiddenSlides>
  <MMClips>1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51" baseType="lpstr">
      <vt:lpstr>Aptos (本文)</vt:lpstr>
      <vt:lpstr>Resource Han Rounded TC</vt:lpstr>
      <vt:lpstr>PMingLiU</vt:lpstr>
      <vt:lpstr>PMingLiU</vt:lpstr>
      <vt:lpstr>Aptos</vt:lpstr>
      <vt:lpstr>Aptos Display</vt:lpstr>
      <vt:lpstr>Arial</vt:lpstr>
      <vt:lpstr>Calibri</vt:lpstr>
      <vt:lpstr>Wingdings</vt:lpstr>
      <vt:lpstr>Office Theme</vt:lpstr>
      <vt:lpstr>PowerPoint 簡報</vt:lpstr>
      <vt:lpstr>Content</vt:lpstr>
      <vt:lpstr>PowerPoint 簡報</vt:lpstr>
      <vt:lpstr>PowerPoint 簡報</vt:lpstr>
      <vt:lpstr>PowerPoint 簡報</vt:lpstr>
      <vt:lpstr>PowerPoint 簡報</vt:lpstr>
      <vt:lpstr>Conference of the Parties (COP)</vt:lpstr>
      <vt:lpstr>Some Important Conclusions of COP30 (2025)</vt:lpstr>
      <vt:lpstr>COP30 – Something Not yet Achieved</vt:lpstr>
      <vt:lpstr>Carbon Neutrality </vt:lpstr>
      <vt:lpstr>Total Carbon Emissions in Hong Kong</vt:lpstr>
      <vt:lpstr>Could Hong Kong Achieve Carbon Neutrality?</vt:lpstr>
      <vt:lpstr>Low Carbon Living</vt:lpstr>
      <vt:lpstr>How to organise Environmental Promotion Activities?</vt:lpstr>
      <vt:lpstr>Procedure for Organising Environmental Promotion Activity</vt:lpstr>
      <vt:lpstr>Setting Activity Goals</vt:lpstr>
      <vt:lpstr>Reviewing Available Resources</vt:lpstr>
      <vt:lpstr>Preparing Activity Proposal</vt:lpstr>
      <vt:lpstr>Example: In-school Lunar New Year Fair</vt:lpstr>
      <vt:lpstr>Example：In-school Lunar New Year Fair (Cont’d)</vt:lpstr>
      <vt:lpstr>Example：In-school Lunar New Year Fair (Cont’d)</vt:lpstr>
      <vt:lpstr>Real-life Example – Green Lunar New Year Fair@2019</vt:lpstr>
      <vt:lpstr>Real-life Example – Green Lunar New Year Fair@2019 (Cont’d)</vt:lpstr>
      <vt:lpstr>Real-life Example – Green Lunar New Year Fair@2019 (Cont’d)</vt:lpstr>
      <vt:lpstr>Real-life Example – Green Lunar New Year Fair@2019 (Cont’d)</vt:lpstr>
      <vt:lpstr>Real-life Example – Green Lunar New Year Fair@2019 (Cont’d)</vt:lpstr>
      <vt:lpstr>How to conduct evaluation?</vt:lpstr>
      <vt:lpstr>Waste Management Strategy</vt:lpstr>
      <vt:lpstr>Printed Products</vt:lpstr>
      <vt:lpstr>PowerPoint 簡報</vt:lpstr>
      <vt:lpstr>Venue Decorations</vt:lpstr>
      <vt:lpstr>PowerPoint 簡報</vt:lpstr>
      <vt:lpstr>Brainstorming Practice (1): Planning an Environmental Promotion Activity</vt:lpstr>
      <vt:lpstr>Poster Example (1)</vt:lpstr>
      <vt:lpstr>Poster Example (2)</vt:lpstr>
      <vt:lpstr>PowerPoint 簡報</vt:lpstr>
      <vt:lpstr>PowerPoint 簡報</vt:lpstr>
      <vt:lpstr>PowerPoint 簡報</vt:lpstr>
      <vt:lpstr>PowerPoint 簡報</vt:lpstr>
      <vt:lpstr>Reference Materials of GP Programme</vt:lpstr>
      <vt:lpstr>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Terence Tang</dc:creator>
  <cp:lastModifiedBy>Nga Lai Lily CHUNG</cp:lastModifiedBy>
  <cp:revision>410</cp:revision>
  <dcterms:created xsi:type="dcterms:W3CDTF">2025-12-02T09:20:24Z</dcterms:created>
  <dcterms:modified xsi:type="dcterms:W3CDTF">2026-02-10T06:30:42Z</dcterms:modified>
</cp:coreProperties>
</file>